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85" r:id="rId10"/>
    <p:sldId id="265" r:id="rId11"/>
    <p:sldId id="266" r:id="rId12"/>
    <p:sldId id="268" r:id="rId13"/>
    <p:sldId id="267" r:id="rId14"/>
    <p:sldId id="269" r:id="rId15"/>
    <p:sldId id="284" r:id="rId16"/>
    <p:sldId id="283" r:id="rId17"/>
    <p:sldId id="282" r:id="rId18"/>
    <p:sldId id="281" r:id="rId19"/>
    <p:sldId id="271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E6906-1E14-4ADC-AC04-3F31FB773AA5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C838B-D15E-4FD3-B4B3-6FF02FB7C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838B-D15E-4FD3-B4B3-6FF02FB7CC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শব্দের অর্থ জেনে নিই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2819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বৈসাবি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2819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ঠাকুর পরিবার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2819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বিশ্ববিদ্যালয়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2819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আনামি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5410200"/>
            <a:ext cx="51816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নববর্ষের একটি প্রাচীন আঞ্চলিক মাঙ্গলিক অনুষ্ঠান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038600"/>
            <a:ext cx="4876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 ঢাকা বিশ্ববিদ্যালয়কে বুঝানো হয়েছে 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438400"/>
            <a:ext cx="50292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বিশ্বকবি রবীন্দ্রনাথ ঠাকুরের  পরিবার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838200"/>
            <a:ext cx="5029200" cy="152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বৈসুব , সাংগ্রাই , বিজু-এর প্রথম তিনটি বর্ণের সমাহার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00" y="11430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0" y="28194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0" y="43434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71800" y="5791200"/>
            <a:ext cx="978408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প্রশ্নঃ-’আনামি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990600"/>
            <a:ext cx="4495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4572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4572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91000"/>
            <a:ext cx="4572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3733800"/>
            <a:ext cx="4572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পাহাড়ী ত্রিপুরাদের নববর্ষের অনুষ্ঠান ‘বৈসুব’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733800"/>
            <a:ext cx="44958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পাহাড়ী মারমাদের নববর্ষের অনুষ্ঠান ‘সাংগ্রাই’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400800"/>
            <a:ext cx="4572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শান্তিনিকেতনে ‘বাসন্তী’ উৎসব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44958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পাহাড়ি চাকমাদের নববর্ষের অনুষ্ঠান ‘বিজু’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 ‘বৈসাবি’-এর প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র্ণরুপ ব্যাখ্যা কর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495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495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33800"/>
            <a:ext cx="4572000" cy="266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762000"/>
            <a:ext cx="457200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3276600"/>
            <a:ext cx="44958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 বাংলার ঐতিহ্যবাহী খেলা  ‘হা-ডু-ডু’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200400"/>
            <a:ext cx="4572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মানিকগঞ্জের  ‘গরুর দৌড়’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6400800"/>
            <a:ext cx="4572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ব্রাহ্মণবাড়িয়ার  ‘মোরগ’ লড়াই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4495800" cy="40011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কিশোরগঞ্জ, নেত্রকোণা ও  নড়াইলের ‘ষাড়ের’ লড়াই  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‘আধুনিককালের নব আংগিকের ‘বর্ষবরণ’ শুরু করেন কার উদ্যোগে? ব্যাখ্যা কর ।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7912"/>
            <a:ext cx="9144000" cy="594008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প্রশ্ন-০১-নববর্ষ  উপলক্ষে ‘বৈসাবি’ অনুষ্ঠান পালিত হয় , কোন জেলায়-</a:t>
            </a:r>
            <a:endParaRPr lang="bn-BD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ময়মনসিংহ         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পার্বত্য চট্টগ্রাম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ফরিদপুর        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সিলেট   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নববর্ষ উপলক্ষে  ‘মোরগ লড়াই’ খেলা অনুষ্ঠিত হত ?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বরিশাল  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রংপুর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দিনাজপুর  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ব্রাহ্মণবাড়িয়া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প্রশ্নঃ-০৩-‘অকল্যাণ থেকে পরিত্রানের জন্য পালিত হয়’ , নববর্ষের কোন অনুষ্ঠানের মাধ্যমে-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আনামি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খ.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বৈসুবি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পুণ্যাহ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ঘ.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বিজু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91200" y="2133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56388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41148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প্রশ্নঃ-০৪-‘বৈসাবি’ উৎসবটি যে উৎসব গুলোর সমন্বয়ে গঠিত-  </a:t>
            </a: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বৈসুব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সাংগ্রাই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iii.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বিজু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,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</a:t>
            </a:r>
            <a:endParaRPr lang="bn-BD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প্রশ্নঃ-০৫-পার্বত্য চট্টগ্রামের পাহাড়ী এলাকায় নববর্ষ পালিত হয় কীসের মধ্য দিয়ে ?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গাম্ভীর্যপূর্ণ পরিবেশে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খাজনা আদায়ের মাধ্যমে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আনন্দময় ক্রীড়া-কৌতুকে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হালখাতার অনুষ্ঠান 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62484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মোবাঃ০১৭১৭৭৫৪৮০৭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28800"/>
            <a:ext cx="19019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3999" cy="5333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প্রশ্নের উত্তর কর । </a:t>
            </a:r>
          </a:p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এসেছে নুতন বছর </a:t>
            </a:r>
          </a:p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মুছে দাও যাতনা আর গ্লানি যত-</a:t>
            </a:r>
          </a:p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পুরোনোকে ছেড়ে দাও , </a:t>
            </a:r>
          </a:p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নুতনকে মেনে নাও </a:t>
            </a:r>
          </a:p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হাসি আর আনন্দে মেতে ওঠ </a:t>
            </a:r>
          </a:p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নিত্য নুতন সূর্যের মতো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প্রশ্নসমূহঃ-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‘বিজু’ কাদের নববর্ষের অনুষ্ঠান ?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আমানিকে কেন মাঙ্গলিক অনুষ্ঠান বলা হয় ?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ব্যাখ্যা কর ।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উদ্দিপকে ‘বাংলা নববর্ষ’ প্রবন্ধে ফুটে উঠা কোন দিকটির 	প্রকাশ ঘটেছে ? ব্যাখ্যা কর ।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“উদ্দীপকটি যেন বাংলা নববর্ষে উদযাপিত অনুষ্ঠান গুলোর 	মূলসুর”- ‘বাংলা নববর্ষ’ প্রবন্ধের আলোকে উক্তিটির 	মূল্যায়ন কর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৮ম  </a:t>
            </a:r>
          </a:p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 ) </a:t>
            </a:r>
          </a:p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দশম </a:t>
            </a:r>
          </a:p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  <a:endParaRPr lang="bn-BD" sz="6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১৬-০৫-২০২০ইং </a:t>
            </a:r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19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219200"/>
            <a:ext cx="4648201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343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19200"/>
            <a:ext cx="4800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495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“বাংলা নববর্ষ”</a:t>
            </a:r>
          </a:p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-শামসুজ্জামান খান</a:t>
            </a:r>
          </a:p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(শেষ অংশ)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প্রমিথ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44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আনামি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বৈসাবি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হা-ডু-ডু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মোরগ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ষাঁড়ের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 ‘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  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1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আনামিও নববর্ষের একটি প্রাচীন আঞ্চলিক মাঙ্গলিক অনুষ্ঠান । এটি প্রধানত কৃষকের পারিবারিক অনুষ্ঠান । চৈত্র মাসের শেষদিনের সন্ধারাতে গৃহকর্তী এক হাঁড়ি পানিতে স্বল্প পরিমাণ অপক্ব চাল ছেড়ে দিয়ে সারারাত ভিজতে দেন এবং তার মধ্যে একটি কচি আমের পাতা যুক্ত ডাল বসিয়ে রাখেন । পলা বৈশাখের সূর্ষ উঠার আগে ঘর ঝাড়ু দিয়ে গৃহকর্ত্রী সেই হাঁড়ির পানিতে ভিজিয়ে বাড়ির সকলের গায়ে ছিটিয়ে দেন । তাদের বিশ্বাস , এতে বাড়ীর সকলের কল্যাণ হবে । নুতন বছর হবে সুখ , শান্তি , ও সমৃদ্ধির । এ এখন খুব একটা দেখা যায় ।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প্রবন্ধের কিছু অংশ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582</Words>
  <Application>Microsoft Office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41</cp:revision>
  <dcterms:created xsi:type="dcterms:W3CDTF">2006-08-16T00:00:00Z</dcterms:created>
  <dcterms:modified xsi:type="dcterms:W3CDTF">2020-05-15T14:21:43Z</dcterms:modified>
</cp:coreProperties>
</file>