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0"/>
  </p:notesMasterIdLst>
  <p:sldIdLst>
    <p:sldId id="280" r:id="rId2"/>
    <p:sldId id="279" r:id="rId3"/>
    <p:sldId id="258" r:id="rId4"/>
    <p:sldId id="272" r:id="rId5"/>
    <p:sldId id="281" r:id="rId6"/>
    <p:sldId id="259" r:id="rId7"/>
    <p:sldId id="286" r:id="rId8"/>
    <p:sldId id="289" r:id="rId9"/>
    <p:sldId id="287" r:id="rId10"/>
    <p:sldId id="282" r:id="rId11"/>
    <p:sldId id="283" r:id="rId12"/>
    <p:sldId id="284" r:id="rId13"/>
    <p:sldId id="285" r:id="rId14"/>
    <p:sldId id="267" r:id="rId15"/>
    <p:sldId id="265" r:id="rId16"/>
    <p:sldId id="269" r:id="rId17"/>
    <p:sldId id="270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76" autoAdjust="0"/>
    <p:restoredTop sz="86470" autoAdjust="0"/>
  </p:normalViewPr>
  <p:slideViewPr>
    <p:cSldViewPr snapToGrid="0">
      <p:cViewPr varScale="1">
        <p:scale>
          <a:sx n="74" d="100"/>
          <a:sy n="74" d="100"/>
        </p:scale>
        <p:origin x="12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F4D7-F7B3-402A-8DC2-1D9A01EAE915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119C1-C5DC-40AD-A657-E0BFECB5C0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9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9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8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8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2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8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0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6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2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6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4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43F8F-716E-484C-963C-2C1921AF55C3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02FC0-F460-4F41-8314-B8438938A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2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02785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স্বাগতম</a:t>
            </a:r>
            <a:endParaRPr lang="en-SG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57670"/>
            <a:ext cx="9144000" cy="2700130"/>
          </a:xfrm>
        </p:spPr>
        <p:txBody>
          <a:bodyPr/>
          <a:lstStyle/>
          <a:p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35" y="2425147"/>
            <a:ext cx="6559825" cy="371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0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 smtClean="0">
                <a:solidFill>
                  <a:srgbClr val="002060"/>
                </a:solidFill>
              </a:rPr>
              <a:t>স্থানীয় বাজার</a:t>
            </a:r>
            <a:endParaRPr lang="en-SG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76" y="2125013"/>
            <a:ext cx="5885645" cy="4051949"/>
          </a:xfrm>
        </p:spPr>
      </p:pic>
    </p:spTree>
    <p:extLst>
      <p:ext uri="{BB962C8B-B14F-4D97-AF65-F5344CB8AC3E}">
        <p14:creationId xmlns:p14="http://schemas.microsoft.com/office/powerpoint/2010/main" val="229873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5400" dirty="0" smtClean="0">
                <a:solidFill>
                  <a:srgbClr val="7030A0"/>
                </a:solidFill>
              </a:rPr>
              <a:t>জাতীয় বাজার</a:t>
            </a:r>
            <a:endParaRPr lang="en-SG" sz="5400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07" y="1825625"/>
            <a:ext cx="7328079" cy="4351338"/>
          </a:xfrm>
        </p:spPr>
      </p:pic>
    </p:spTree>
    <p:extLst>
      <p:ext uri="{BB962C8B-B14F-4D97-AF65-F5344CB8AC3E}">
        <p14:creationId xmlns:p14="http://schemas.microsoft.com/office/powerpoint/2010/main" val="405261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 smtClean="0"/>
              <a:t>আন্ত</a:t>
            </a:r>
            <a:r>
              <a:rPr lang="en-US" dirty="0" err="1" smtClean="0"/>
              <a:t>র্জাতি</a:t>
            </a:r>
            <a:r>
              <a:rPr lang="bn-IN" dirty="0" smtClean="0"/>
              <a:t>ক</a:t>
            </a:r>
            <a:r>
              <a:rPr lang="en-US" dirty="0" smtClean="0"/>
              <a:t> </a:t>
            </a:r>
            <a:r>
              <a:rPr lang="en-US" dirty="0" err="1" smtClean="0"/>
              <a:t>বাজার</a:t>
            </a:r>
            <a:endParaRPr lang="en-S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13" y="1825625"/>
            <a:ext cx="8268237" cy="4351338"/>
          </a:xfrm>
        </p:spPr>
      </p:pic>
    </p:spTree>
    <p:extLst>
      <p:ext uri="{BB962C8B-B14F-4D97-AF65-F5344CB8AC3E}">
        <p14:creationId xmlns:p14="http://schemas.microsoft.com/office/powerpoint/2010/main" val="108388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143500" cy="31810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20" y="180975"/>
            <a:ext cx="5743977" cy="2909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54" y="3490175"/>
            <a:ext cx="6478073" cy="28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6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5656" y="2977912"/>
            <a:ext cx="10899648" cy="3394363"/>
          </a:xfr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bn-IN" sz="6600" b="1" dirty="0" smtClean="0">
                <a:solidFill>
                  <a:srgbClr val="FF3399"/>
                </a:solidFill>
              </a:rPr>
              <a:t>পূবের ছবিগুলো </a:t>
            </a:r>
            <a:r>
              <a:rPr lang="bn-BD" sz="11500" b="1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1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বাজারের শ্রেণি বিভাগ লেখ।</a:t>
            </a:r>
            <a:endParaRPr lang="en-US" sz="71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5656" y="1075764"/>
            <a:ext cx="10899648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দলিয়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1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11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11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2981"/>
            <a:ext cx="10515600" cy="372198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algn="ctr"/>
            <a:endParaRPr lang="bn-BD" sz="24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বাজার কাকে বলে লিখ?</a:t>
            </a:r>
          </a:p>
          <a:p>
            <a:pPr marL="0" indent="0">
              <a:buNone/>
            </a:pPr>
            <a:r>
              <a:rPr lang="bn-BD" sz="3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বাজার কেন গড়ে ওঠে? </a:t>
            </a:r>
          </a:p>
          <a:p>
            <a:pPr marL="0" indent="0">
              <a:buNone/>
            </a:pP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5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017" y="680937"/>
            <a:ext cx="11024681" cy="1634246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13800" b="1" dirty="0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13800" b="1" dirty="0">
              <a:ln w="22225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017" y="2898843"/>
            <a:ext cx="11024681" cy="32781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বাজার কত প্রকার? </a:t>
            </a:r>
          </a:p>
          <a:p>
            <a:pPr marL="0" indent="0">
              <a:buNone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স্থানীয় বজার বলতে কি বুঝ ? </a:t>
            </a:r>
          </a:p>
          <a:p>
            <a:pPr marL="0" indent="0">
              <a:buNone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জাতীয় ও আর্ন্তজাতিক বাজারের দুটি পন্যের নাম বল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6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66882"/>
            <a:ext cx="10515600" cy="221008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কিভাবে বাজার আমাদের অর্থনৈতিক  উন্নয়নে ভূমিকা রাখে । 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387928"/>
            <a:ext cx="10515600" cy="3422073"/>
            <a:chOff x="20782" y="526473"/>
            <a:chExt cx="10515600" cy="3422073"/>
          </a:xfrm>
        </p:grpSpPr>
        <p:sp>
          <p:nvSpPr>
            <p:cNvPr id="5" name="Rectangle 4"/>
            <p:cNvSpPr/>
            <p:nvPr/>
          </p:nvSpPr>
          <p:spPr>
            <a:xfrm>
              <a:off x="20782" y="1953491"/>
              <a:ext cx="10515600" cy="19950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96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20782" y="526473"/>
              <a:ext cx="10515600" cy="1427018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413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000" dirty="0" smtClean="0">
                <a:solidFill>
                  <a:srgbClr val="C00000"/>
                </a:solidFill>
              </a:rPr>
              <a:t>সবাইকে ধন্যবাদ</a:t>
            </a:r>
            <a:endParaRPr lang="en-SG" sz="60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51" y="1825625"/>
            <a:ext cx="8757634" cy="4351338"/>
          </a:xfrm>
        </p:spPr>
      </p:pic>
    </p:spTree>
    <p:extLst>
      <p:ext uri="{BB962C8B-B14F-4D97-AF65-F5344CB8AC3E}">
        <p14:creationId xmlns:p14="http://schemas.microsoft.com/office/powerpoint/2010/main" val="229583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7030A0"/>
                </a:solidFill>
              </a:rPr>
              <a:t>শিক্ষক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পরিচিতি</a:t>
            </a:r>
            <a:endParaRPr lang="en-SG" dirty="0">
              <a:solidFill>
                <a:srgbClr val="7030A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5625"/>
            <a:ext cx="3477768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782" y="1825625"/>
            <a:ext cx="5261113" cy="4351338"/>
          </a:xfrm>
        </p:spPr>
        <p:txBody>
          <a:bodyPr/>
          <a:lstStyle/>
          <a:p>
            <a:r>
              <a:rPr lang="bn-IN" dirty="0" smtClean="0">
                <a:solidFill>
                  <a:schemeClr val="accent5"/>
                </a:solidFill>
              </a:rPr>
              <a:t>শংকর কুমার সাহা</a:t>
            </a:r>
          </a:p>
          <a:p>
            <a:r>
              <a:rPr lang="bn-IN" dirty="0" smtClean="0">
                <a:solidFill>
                  <a:srgbClr val="00B050"/>
                </a:solidFill>
              </a:rPr>
              <a:t>সহকারী অধ্যাপক-অর্থনীতি</a:t>
            </a:r>
          </a:p>
          <a:p>
            <a:r>
              <a:rPr lang="bn-IN" dirty="0" smtClean="0">
                <a:solidFill>
                  <a:srgbClr val="C00000"/>
                </a:solidFill>
              </a:rPr>
              <a:t>সায়েড়া মধুদিয়া কলেজিয়েট স্কুল</a:t>
            </a:r>
          </a:p>
          <a:p>
            <a:r>
              <a:rPr lang="bn-IN" dirty="0" smtClean="0">
                <a:solidFill>
                  <a:schemeClr val="accent6">
                    <a:lumMod val="75000"/>
                  </a:schemeClr>
                </a:solidFill>
              </a:rPr>
              <a:t>বাগেরহাট।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2406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 w="317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: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: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অর্থনীতি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পত্র</a:t>
            </a:r>
            <a:endParaRPr lang="bn-BD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চতুর্থ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 </a:t>
            </a:r>
          </a:p>
          <a:p>
            <a:pPr marL="0" indent="0">
              <a:buNone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: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7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93" y="2403175"/>
            <a:ext cx="4764234" cy="3308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64" y="2403176"/>
            <a:ext cx="5477436" cy="31940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3575" y="658905"/>
            <a:ext cx="10620225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08713"/>
          </a:xfrm>
        </p:spPr>
        <p:txBody>
          <a:bodyPr>
            <a:normAutofit/>
          </a:bodyPr>
          <a:lstStyle/>
          <a:p>
            <a:r>
              <a:rPr lang="bn-IN" sz="4000" dirty="0" smtClean="0">
                <a:solidFill>
                  <a:srgbClr val="002060"/>
                </a:solidFill>
              </a:rPr>
              <a:t>আলোচ্য বিষয়ঃ</a:t>
            </a:r>
            <a:endParaRPr lang="en-SG" sz="4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n-IN" sz="9600" dirty="0" smtClean="0">
                <a:solidFill>
                  <a:srgbClr val="0070C0"/>
                </a:solidFill>
              </a:rPr>
              <a:t>বাজার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7593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7172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4559"/>
            <a:ext cx="10515600" cy="3982403"/>
          </a:xfr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bn-IN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 সংগা বলতে পারবে।</a:t>
            </a:r>
          </a:p>
          <a:p>
            <a:pPr marL="0" indent="0">
              <a:buNone/>
            </a:pPr>
            <a:r>
              <a:rPr lang="bn-IN" sz="4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4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বাজারের শ্রেণীবিভাগ লিখতে পারবে।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3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43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 প্রয়োজনীয়তা বর্ণনা করতে পারবে।</a:t>
            </a:r>
            <a:endParaRPr lang="bn-IN" sz="43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87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1070" y="721217"/>
            <a:ext cx="10045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বাজারঃঅধ্যাপক চ্যাপম্যানের মতে,”বাজার বলতে কোনো স্থানকে বুঝায় না বরং এক বা একাধিক পণ্যকে বুঝায় যা ক্রেতা ও বিক্রেতার মধ্যে প্রত্যক্ষ প্রতিযোগিতার মাধ্যমে ক্রয়-বিক্রয় হয়”।</a:t>
            </a:r>
          </a:p>
          <a:p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1867437" y="3245476"/>
            <a:ext cx="76371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C00000"/>
                </a:solidFill>
              </a:rPr>
              <a:t>আয়তনের ভিত্তিতে বাজারঃ</a:t>
            </a:r>
            <a:endParaRPr lang="bn-IN" sz="2400" dirty="0" smtClean="0">
              <a:solidFill>
                <a:srgbClr val="C00000"/>
              </a:solidFill>
            </a:endParaRPr>
          </a:p>
          <a:p>
            <a:r>
              <a:rPr lang="bn-IN" sz="2400" dirty="0" smtClean="0"/>
              <a:t>১।স্থানীয় বাজার ২।জাতীয় বাজার ৩।আন্ত</a:t>
            </a:r>
            <a:r>
              <a:rPr lang="en-US" sz="2400" dirty="0" err="1" smtClean="0"/>
              <a:t>র্জাতিক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বাজার</a:t>
            </a:r>
            <a:endParaRPr lang="bn-IN" sz="2400" dirty="0" smtClean="0"/>
          </a:p>
          <a:p>
            <a:endParaRPr lang="en-US" sz="6000" dirty="0" smtClean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9161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" y="528034"/>
            <a:ext cx="46621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সময়ের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ভিত্তিতে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বাজারঃ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১।অতি</a:t>
            </a:r>
            <a:r>
              <a:rPr lang="bn-IN" dirty="0" smtClean="0">
                <a:solidFill>
                  <a:srgbClr val="002060"/>
                </a:solidFill>
              </a:rPr>
              <a:t>স্বল্পকালীন</a:t>
            </a:r>
          </a:p>
          <a:p>
            <a:r>
              <a:rPr lang="bn-IN" dirty="0" smtClean="0">
                <a:solidFill>
                  <a:srgbClr val="002060"/>
                </a:solidFill>
              </a:rPr>
              <a:t>২</a:t>
            </a:r>
            <a:r>
              <a:rPr lang="bn-IN" dirty="0">
                <a:solidFill>
                  <a:srgbClr val="002060"/>
                </a:solidFill>
              </a:rPr>
              <a:t>। স্বল্পকালীন</a:t>
            </a:r>
          </a:p>
          <a:p>
            <a:r>
              <a:rPr lang="bn-IN" dirty="0" smtClean="0">
                <a:solidFill>
                  <a:srgbClr val="002060"/>
                </a:solidFill>
              </a:rPr>
              <a:t>৩।দীর্ঘকালীন</a:t>
            </a:r>
          </a:p>
          <a:p>
            <a:r>
              <a:rPr lang="bn-IN" dirty="0" smtClean="0">
                <a:solidFill>
                  <a:srgbClr val="002060"/>
                </a:solidFill>
              </a:rPr>
              <a:t>৪।অতিদীর্ঘকালীন</a:t>
            </a:r>
          </a:p>
          <a:p>
            <a:endParaRPr lang="bn-IN" dirty="0" smtClean="0"/>
          </a:p>
          <a:p>
            <a:endParaRPr lang="en-SG" dirty="0"/>
          </a:p>
        </p:txBody>
      </p:sp>
      <p:sp>
        <p:nvSpPr>
          <p:cNvPr id="3" name="TextBox 2"/>
          <p:cNvSpPr txBox="1"/>
          <p:nvPr/>
        </p:nvSpPr>
        <p:spPr>
          <a:xfrm>
            <a:off x="1171977" y="2459865"/>
            <a:ext cx="31038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</a:rPr>
              <a:t>প্রতিযোগিতার ভিত্তিতে বাজারঃ</a:t>
            </a:r>
          </a:p>
          <a:p>
            <a:r>
              <a:rPr lang="bn-IN" dirty="0" smtClean="0">
                <a:solidFill>
                  <a:srgbClr val="FF0000"/>
                </a:solidFill>
              </a:rPr>
              <a:t>১।পূর্ণ প্রতিযোগিতামূলক</a:t>
            </a:r>
          </a:p>
          <a:p>
            <a:r>
              <a:rPr lang="bn-IN" dirty="0" smtClean="0">
                <a:solidFill>
                  <a:srgbClr val="FF0000"/>
                </a:solidFill>
              </a:rPr>
              <a:t>২।অপূর্ণপ্রতিযোগিতামূলক</a:t>
            </a:r>
          </a:p>
          <a:p>
            <a:endParaRPr lang="bn-IN" dirty="0" smtClean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5368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5008" y="953037"/>
            <a:ext cx="88091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বাজারের সংগার আলোকে বাজারের প্রয়োজনীয়তা ব্যাখ্যা করতে পারবেঃ</a:t>
            </a:r>
          </a:p>
          <a:p>
            <a:endParaRPr lang="bn-IN" dirty="0"/>
          </a:p>
          <a:p>
            <a:r>
              <a:rPr lang="bn-IN" dirty="0" smtClean="0"/>
              <a:t>নিজেরা চেষ্টা কর-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4165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199</Words>
  <Application>Microsoft Office PowerPoint</Application>
  <PresentationFormat>Widescreen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স্বাগতম</vt:lpstr>
      <vt:lpstr>শিক্ষক পরিচিতি</vt:lpstr>
      <vt:lpstr>পাঠ পরিচিতি</vt:lpstr>
      <vt:lpstr>PowerPoint Presentation</vt:lpstr>
      <vt:lpstr>আলোচ্য বিষয়ঃ</vt:lpstr>
      <vt:lpstr>শিখনফল </vt:lpstr>
      <vt:lpstr>PowerPoint Presentation</vt:lpstr>
      <vt:lpstr>PowerPoint Presentation</vt:lpstr>
      <vt:lpstr>PowerPoint Presentation</vt:lpstr>
      <vt:lpstr>স্থানীয় বাজার</vt:lpstr>
      <vt:lpstr>জাতীয় বাজার</vt:lpstr>
      <vt:lpstr>আন্তর্জাতিক বাজার</vt:lpstr>
      <vt:lpstr>PowerPoint Presentation</vt:lpstr>
      <vt:lpstr>PowerPoint Presentation</vt:lpstr>
      <vt:lpstr>একক কাজ</vt:lpstr>
      <vt:lpstr>মূল্যায়ন </vt:lpstr>
      <vt:lpstr>PowerPoint Presentation</vt:lpstr>
      <vt:lpstr>সবাইকে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HP</cp:lastModifiedBy>
  <cp:revision>114</cp:revision>
  <dcterms:created xsi:type="dcterms:W3CDTF">2015-05-10T15:49:00Z</dcterms:created>
  <dcterms:modified xsi:type="dcterms:W3CDTF">2020-05-16T07:50:46Z</dcterms:modified>
</cp:coreProperties>
</file>