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5"/>
  </p:notesMasterIdLst>
  <p:sldIdLst>
    <p:sldId id="517" r:id="rId2"/>
    <p:sldId id="415" r:id="rId3"/>
    <p:sldId id="418" r:id="rId4"/>
    <p:sldId id="518" r:id="rId5"/>
    <p:sldId id="416" r:id="rId6"/>
    <p:sldId id="426" r:id="rId7"/>
    <p:sldId id="451" r:id="rId8"/>
    <p:sldId id="456" r:id="rId9"/>
    <p:sldId id="422" r:id="rId10"/>
    <p:sldId id="519" r:id="rId11"/>
    <p:sldId id="516" r:id="rId12"/>
    <p:sldId id="424" r:id="rId13"/>
    <p:sldId id="439" r:id="rId14"/>
    <p:sldId id="436" r:id="rId15"/>
    <p:sldId id="435" r:id="rId16"/>
    <p:sldId id="467" r:id="rId17"/>
    <p:sldId id="473" r:id="rId18"/>
    <p:sldId id="477" r:id="rId19"/>
    <p:sldId id="525" r:id="rId20"/>
    <p:sldId id="524" r:id="rId21"/>
    <p:sldId id="521" r:id="rId22"/>
    <p:sldId id="522" r:id="rId23"/>
    <p:sldId id="523" r:id="rId24"/>
  </p:sldIdLst>
  <p:sldSz cx="10972800" cy="7315200"/>
  <p:notesSz cx="6858000" cy="9144000"/>
  <p:defaultTextStyle>
    <a:defPPr>
      <a:defRPr lang="en-US"/>
    </a:defPPr>
    <a:lvl1pPr marL="0" algn="l" defTabSz="846682" rtl="0" eaLnBrk="1" latinLnBrk="0" hangingPunct="1">
      <a:defRPr sz="1600" kern="1200">
        <a:solidFill>
          <a:schemeClr val="tx1"/>
        </a:solidFill>
        <a:latin typeface="+mn-lt"/>
        <a:ea typeface="+mn-ea"/>
        <a:cs typeface="+mn-cs"/>
      </a:defRPr>
    </a:lvl1pPr>
    <a:lvl2pPr marL="423341" algn="l" defTabSz="846682" rtl="0" eaLnBrk="1" latinLnBrk="0" hangingPunct="1">
      <a:defRPr sz="1600" kern="1200">
        <a:solidFill>
          <a:schemeClr val="tx1"/>
        </a:solidFill>
        <a:latin typeface="+mn-lt"/>
        <a:ea typeface="+mn-ea"/>
        <a:cs typeface="+mn-cs"/>
      </a:defRPr>
    </a:lvl2pPr>
    <a:lvl3pPr marL="846682" algn="l" defTabSz="846682" rtl="0" eaLnBrk="1" latinLnBrk="0" hangingPunct="1">
      <a:defRPr sz="1600" kern="1200">
        <a:solidFill>
          <a:schemeClr val="tx1"/>
        </a:solidFill>
        <a:latin typeface="+mn-lt"/>
        <a:ea typeface="+mn-ea"/>
        <a:cs typeface="+mn-cs"/>
      </a:defRPr>
    </a:lvl3pPr>
    <a:lvl4pPr marL="1270023" algn="l" defTabSz="846682" rtl="0" eaLnBrk="1" latinLnBrk="0" hangingPunct="1">
      <a:defRPr sz="1600" kern="1200">
        <a:solidFill>
          <a:schemeClr val="tx1"/>
        </a:solidFill>
        <a:latin typeface="+mn-lt"/>
        <a:ea typeface="+mn-ea"/>
        <a:cs typeface="+mn-cs"/>
      </a:defRPr>
    </a:lvl4pPr>
    <a:lvl5pPr marL="1693363" algn="l" defTabSz="846682" rtl="0" eaLnBrk="1" latinLnBrk="0" hangingPunct="1">
      <a:defRPr sz="1600" kern="1200">
        <a:solidFill>
          <a:schemeClr val="tx1"/>
        </a:solidFill>
        <a:latin typeface="+mn-lt"/>
        <a:ea typeface="+mn-ea"/>
        <a:cs typeface="+mn-cs"/>
      </a:defRPr>
    </a:lvl5pPr>
    <a:lvl6pPr marL="2116704" algn="l" defTabSz="846682" rtl="0" eaLnBrk="1" latinLnBrk="0" hangingPunct="1">
      <a:defRPr sz="1600" kern="1200">
        <a:solidFill>
          <a:schemeClr val="tx1"/>
        </a:solidFill>
        <a:latin typeface="+mn-lt"/>
        <a:ea typeface="+mn-ea"/>
        <a:cs typeface="+mn-cs"/>
      </a:defRPr>
    </a:lvl6pPr>
    <a:lvl7pPr marL="2540046" algn="l" defTabSz="846682" rtl="0" eaLnBrk="1" latinLnBrk="0" hangingPunct="1">
      <a:defRPr sz="1600" kern="1200">
        <a:solidFill>
          <a:schemeClr val="tx1"/>
        </a:solidFill>
        <a:latin typeface="+mn-lt"/>
        <a:ea typeface="+mn-ea"/>
        <a:cs typeface="+mn-cs"/>
      </a:defRPr>
    </a:lvl7pPr>
    <a:lvl8pPr marL="2963387" algn="l" defTabSz="846682" rtl="0" eaLnBrk="1" latinLnBrk="0" hangingPunct="1">
      <a:defRPr sz="1600" kern="1200">
        <a:solidFill>
          <a:schemeClr val="tx1"/>
        </a:solidFill>
        <a:latin typeface="+mn-lt"/>
        <a:ea typeface="+mn-ea"/>
        <a:cs typeface="+mn-cs"/>
      </a:defRPr>
    </a:lvl8pPr>
    <a:lvl9pPr marL="3386728" algn="l" defTabSz="8466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0AB6"/>
    <a:srgbClr val="668A00"/>
    <a:srgbClr val="009900"/>
    <a:srgbClr val="CC0099"/>
    <a:srgbClr val="C6F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varScale="1">
        <p:scale>
          <a:sx n="69" d="100"/>
          <a:sy n="69" d="100"/>
        </p:scale>
        <p:origin x="390" y="48"/>
      </p:cViewPr>
      <p:guideLst>
        <p:guide orient="horz" pos="2304"/>
        <p:guide pos="3456"/>
      </p:guideLst>
    </p:cSldViewPr>
  </p:slideViewPr>
  <p:notesTextViewPr>
    <p:cViewPr>
      <p:scale>
        <a:sx n="100" d="100"/>
        <a:sy n="100" d="100"/>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F33EF9-5A8C-4DE9-9ECF-98889BE643D1}" type="datetimeFigureOut">
              <a:rPr lang="en-US" smtClean="0"/>
              <a:t>5/15/2020</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08B4B-1652-4854-A453-303E28541790}" type="slidenum">
              <a:rPr lang="en-US" smtClean="0"/>
              <a:t>‹#›</a:t>
            </a:fld>
            <a:endParaRPr lang="en-US"/>
          </a:p>
        </p:txBody>
      </p:sp>
    </p:spTree>
    <p:extLst>
      <p:ext uri="{BB962C8B-B14F-4D97-AF65-F5344CB8AC3E}">
        <p14:creationId xmlns:p14="http://schemas.microsoft.com/office/powerpoint/2010/main" val="274669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272459"/>
            <a:ext cx="93268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145280"/>
            <a:ext cx="7680960" cy="1869440"/>
          </a:xfrm>
        </p:spPr>
        <p:txBody>
          <a:bodyPr/>
          <a:lstStyle>
            <a:lvl1pPr marL="0" indent="0" algn="ctr">
              <a:buNone/>
              <a:defRPr>
                <a:solidFill>
                  <a:schemeClr val="tx1">
                    <a:tint val="75000"/>
                  </a:schemeClr>
                </a:solidFill>
              </a:defRPr>
            </a:lvl1pPr>
            <a:lvl2pPr marL="398027" indent="0" algn="ctr">
              <a:buNone/>
              <a:defRPr>
                <a:solidFill>
                  <a:schemeClr val="tx1">
                    <a:tint val="75000"/>
                  </a:schemeClr>
                </a:solidFill>
              </a:defRPr>
            </a:lvl2pPr>
            <a:lvl3pPr marL="796053" indent="0" algn="ctr">
              <a:buNone/>
              <a:defRPr>
                <a:solidFill>
                  <a:schemeClr val="tx1">
                    <a:tint val="75000"/>
                  </a:schemeClr>
                </a:solidFill>
              </a:defRPr>
            </a:lvl3pPr>
            <a:lvl4pPr marL="1194080" indent="0" algn="ctr">
              <a:buNone/>
              <a:defRPr>
                <a:solidFill>
                  <a:schemeClr val="tx1">
                    <a:tint val="75000"/>
                  </a:schemeClr>
                </a:solidFill>
              </a:defRPr>
            </a:lvl4pPr>
            <a:lvl5pPr marL="1592106" indent="0" algn="ctr">
              <a:buNone/>
              <a:defRPr>
                <a:solidFill>
                  <a:schemeClr val="tx1">
                    <a:tint val="75000"/>
                  </a:schemeClr>
                </a:solidFill>
              </a:defRPr>
            </a:lvl5pPr>
            <a:lvl6pPr marL="1990132" indent="0" algn="ctr">
              <a:buNone/>
              <a:defRPr>
                <a:solidFill>
                  <a:schemeClr val="tx1">
                    <a:tint val="75000"/>
                  </a:schemeClr>
                </a:solidFill>
              </a:defRPr>
            </a:lvl6pPr>
            <a:lvl7pPr marL="2388159" indent="0" algn="ctr">
              <a:buNone/>
              <a:defRPr>
                <a:solidFill>
                  <a:schemeClr val="tx1">
                    <a:tint val="75000"/>
                  </a:schemeClr>
                </a:solidFill>
              </a:defRPr>
            </a:lvl7pPr>
            <a:lvl8pPr marL="2786185" indent="0" algn="ctr">
              <a:buNone/>
              <a:defRPr>
                <a:solidFill>
                  <a:schemeClr val="tx1">
                    <a:tint val="75000"/>
                  </a:schemeClr>
                </a:solidFill>
              </a:defRPr>
            </a:lvl8pPr>
            <a:lvl9pPr marL="318421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0179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424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292953"/>
            <a:ext cx="3086101"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3" y="292953"/>
            <a:ext cx="9075421"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76371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4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5" y="4700701"/>
            <a:ext cx="9326880" cy="1452880"/>
          </a:xfrm>
        </p:spPr>
        <p:txBody>
          <a:bodyPr anchor="t"/>
          <a:lstStyle>
            <a:lvl1pPr algn="l">
              <a:defRPr sz="3400" b="1" cap="all"/>
            </a:lvl1pPr>
          </a:lstStyle>
          <a:p>
            <a:r>
              <a:rPr lang="en-US" smtClean="0"/>
              <a:t>Click to edit Master title style</a:t>
            </a:r>
            <a:endParaRPr lang="en-US"/>
          </a:p>
        </p:txBody>
      </p:sp>
      <p:sp>
        <p:nvSpPr>
          <p:cNvPr id="3" name="Text Placeholder 2"/>
          <p:cNvSpPr>
            <a:spLocks noGrp="1"/>
          </p:cNvSpPr>
          <p:nvPr>
            <p:ph type="body" idx="1"/>
          </p:nvPr>
        </p:nvSpPr>
        <p:spPr>
          <a:xfrm>
            <a:off x="866775" y="3100496"/>
            <a:ext cx="9326880" cy="1600199"/>
          </a:xfrm>
        </p:spPr>
        <p:txBody>
          <a:bodyPr anchor="b"/>
          <a:lstStyle>
            <a:lvl1pPr marL="0" indent="0">
              <a:buNone/>
              <a:defRPr sz="1700">
                <a:solidFill>
                  <a:schemeClr val="tx1">
                    <a:tint val="75000"/>
                  </a:schemeClr>
                </a:solidFill>
              </a:defRPr>
            </a:lvl1pPr>
            <a:lvl2pPr marL="398027" indent="0">
              <a:buNone/>
              <a:defRPr sz="1500">
                <a:solidFill>
                  <a:schemeClr val="tx1">
                    <a:tint val="75000"/>
                  </a:schemeClr>
                </a:solidFill>
              </a:defRPr>
            </a:lvl2pPr>
            <a:lvl3pPr marL="796053" indent="0">
              <a:buNone/>
              <a:defRPr sz="1400">
                <a:solidFill>
                  <a:schemeClr val="tx1">
                    <a:tint val="75000"/>
                  </a:schemeClr>
                </a:solidFill>
              </a:defRPr>
            </a:lvl3pPr>
            <a:lvl4pPr marL="1194080" indent="0">
              <a:buNone/>
              <a:defRPr sz="1300">
                <a:solidFill>
                  <a:schemeClr val="tx1">
                    <a:tint val="75000"/>
                  </a:schemeClr>
                </a:solidFill>
              </a:defRPr>
            </a:lvl4pPr>
            <a:lvl5pPr marL="1592106" indent="0">
              <a:buNone/>
              <a:defRPr sz="1300">
                <a:solidFill>
                  <a:schemeClr val="tx1">
                    <a:tint val="75000"/>
                  </a:schemeClr>
                </a:solidFill>
              </a:defRPr>
            </a:lvl5pPr>
            <a:lvl6pPr marL="1990132" indent="0">
              <a:buNone/>
              <a:defRPr sz="1300">
                <a:solidFill>
                  <a:schemeClr val="tx1">
                    <a:tint val="75000"/>
                  </a:schemeClr>
                </a:solidFill>
              </a:defRPr>
            </a:lvl6pPr>
            <a:lvl7pPr marL="2388159" indent="0">
              <a:buNone/>
              <a:defRPr sz="1300">
                <a:solidFill>
                  <a:schemeClr val="tx1">
                    <a:tint val="75000"/>
                  </a:schemeClr>
                </a:solidFill>
              </a:defRPr>
            </a:lvl7pPr>
            <a:lvl8pPr marL="2786185" indent="0">
              <a:buNone/>
              <a:defRPr sz="1300">
                <a:solidFill>
                  <a:schemeClr val="tx1">
                    <a:tint val="75000"/>
                  </a:schemeClr>
                </a:solidFill>
              </a:defRPr>
            </a:lvl8pPr>
            <a:lvl9pPr marL="3184212"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6111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706888"/>
            <a:ext cx="6080760" cy="4827694"/>
          </a:xfrm>
        </p:spPr>
        <p:txBody>
          <a:bodyPr/>
          <a:lstStyle>
            <a:lvl1pPr>
              <a:defRPr sz="2400"/>
            </a:lvl1pPr>
            <a:lvl2pPr>
              <a:defRPr sz="22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949443" y="1706888"/>
            <a:ext cx="6080760" cy="4827694"/>
          </a:xfrm>
        </p:spPr>
        <p:txBody>
          <a:bodyPr/>
          <a:lstStyle>
            <a:lvl1pPr>
              <a:defRPr sz="2400"/>
            </a:lvl1pPr>
            <a:lvl2pPr>
              <a:defRPr sz="22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59950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8640" y="292948"/>
            <a:ext cx="987552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4" y="1637455"/>
            <a:ext cx="4848226" cy="682412"/>
          </a:xfrm>
        </p:spPr>
        <p:txBody>
          <a:bodyPr anchor="b"/>
          <a:lstStyle>
            <a:lvl1pPr marL="0" indent="0">
              <a:buNone/>
              <a:defRPr sz="2200" b="1"/>
            </a:lvl1pPr>
            <a:lvl2pPr marL="398027" indent="0">
              <a:buNone/>
              <a:defRPr sz="1700" b="1"/>
            </a:lvl2pPr>
            <a:lvl3pPr marL="796053" indent="0">
              <a:buNone/>
              <a:defRPr sz="1500" b="1"/>
            </a:lvl3pPr>
            <a:lvl4pPr marL="1194080" indent="0">
              <a:buNone/>
              <a:defRPr sz="1400" b="1"/>
            </a:lvl4pPr>
            <a:lvl5pPr marL="1592106" indent="0">
              <a:buNone/>
              <a:defRPr sz="1400" b="1"/>
            </a:lvl5pPr>
            <a:lvl6pPr marL="1990132" indent="0">
              <a:buNone/>
              <a:defRPr sz="1400" b="1"/>
            </a:lvl6pPr>
            <a:lvl7pPr marL="2388159" indent="0">
              <a:buNone/>
              <a:defRPr sz="1400" b="1"/>
            </a:lvl7pPr>
            <a:lvl8pPr marL="2786185" indent="0">
              <a:buNone/>
              <a:defRPr sz="1400" b="1"/>
            </a:lvl8pPr>
            <a:lvl9pPr marL="3184212"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548644" y="2319867"/>
            <a:ext cx="4848226" cy="4214708"/>
          </a:xfrm>
        </p:spPr>
        <p:txBody>
          <a:bodyPr/>
          <a:lstStyle>
            <a:lvl1pPr>
              <a:defRPr sz="22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6" y="1637455"/>
            <a:ext cx="4850132" cy="682412"/>
          </a:xfrm>
        </p:spPr>
        <p:txBody>
          <a:bodyPr anchor="b"/>
          <a:lstStyle>
            <a:lvl1pPr marL="0" indent="0">
              <a:buNone/>
              <a:defRPr sz="2200" b="1"/>
            </a:lvl1pPr>
            <a:lvl2pPr marL="398027" indent="0">
              <a:buNone/>
              <a:defRPr sz="1700" b="1"/>
            </a:lvl2pPr>
            <a:lvl3pPr marL="796053" indent="0">
              <a:buNone/>
              <a:defRPr sz="1500" b="1"/>
            </a:lvl3pPr>
            <a:lvl4pPr marL="1194080" indent="0">
              <a:buNone/>
              <a:defRPr sz="1400" b="1"/>
            </a:lvl4pPr>
            <a:lvl5pPr marL="1592106" indent="0">
              <a:buNone/>
              <a:defRPr sz="1400" b="1"/>
            </a:lvl5pPr>
            <a:lvl6pPr marL="1990132" indent="0">
              <a:buNone/>
              <a:defRPr sz="1400" b="1"/>
            </a:lvl6pPr>
            <a:lvl7pPr marL="2388159" indent="0">
              <a:buNone/>
              <a:defRPr sz="1400" b="1"/>
            </a:lvl7pPr>
            <a:lvl8pPr marL="2786185" indent="0">
              <a:buNone/>
              <a:defRPr sz="1400" b="1"/>
            </a:lvl8pPr>
            <a:lvl9pPr marL="3184212"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5574036" y="2319867"/>
            <a:ext cx="4850132" cy="4214708"/>
          </a:xfrm>
        </p:spPr>
        <p:txBody>
          <a:bodyPr/>
          <a:lstStyle>
            <a:lvl1pPr>
              <a:defRPr sz="22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65942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705924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9403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7" y="291253"/>
            <a:ext cx="3609975" cy="1239520"/>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4290060" y="291259"/>
            <a:ext cx="6134101" cy="6243321"/>
          </a:xfrm>
        </p:spPr>
        <p:txBody>
          <a:bodyPr/>
          <a:lstStyle>
            <a:lvl1pPr>
              <a:defRPr sz="2700"/>
            </a:lvl1pPr>
            <a:lvl2pPr>
              <a:defRPr sz="2400"/>
            </a:lvl2pPr>
            <a:lvl3pPr>
              <a:defRPr sz="22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7" y="1530779"/>
            <a:ext cx="3609975" cy="5003801"/>
          </a:xfrm>
        </p:spPr>
        <p:txBody>
          <a:bodyPr/>
          <a:lstStyle>
            <a:lvl1pPr marL="0" indent="0">
              <a:buNone/>
              <a:defRPr sz="1300"/>
            </a:lvl1pPr>
            <a:lvl2pPr marL="398027" indent="0">
              <a:buNone/>
              <a:defRPr sz="1000"/>
            </a:lvl2pPr>
            <a:lvl3pPr marL="796053" indent="0">
              <a:buNone/>
              <a:defRPr sz="900"/>
            </a:lvl3pPr>
            <a:lvl4pPr marL="1194080" indent="0">
              <a:buNone/>
              <a:defRPr sz="800"/>
            </a:lvl4pPr>
            <a:lvl5pPr marL="1592106" indent="0">
              <a:buNone/>
              <a:defRPr sz="800"/>
            </a:lvl5pPr>
            <a:lvl6pPr marL="1990132" indent="0">
              <a:buNone/>
              <a:defRPr sz="800"/>
            </a:lvl6pPr>
            <a:lvl7pPr marL="2388159" indent="0">
              <a:buNone/>
              <a:defRPr sz="800"/>
            </a:lvl7pPr>
            <a:lvl8pPr marL="2786185" indent="0">
              <a:buNone/>
              <a:defRPr sz="800"/>
            </a:lvl8pPr>
            <a:lvl9pPr marL="318421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067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120644"/>
            <a:ext cx="6583680" cy="604521"/>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2150746" y="653627"/>
            <a:ext cx="6583680" cy="4389120"/>
          </a:xfrm>
        </p:spPr>
        <p:txBody>
          <a:bodyPr/>
          <a:lstStyle>
            <a:lvl1pPr marL="0" indent="0">
              <a:buNone/>
              <a:defRPr sz="2700"/>
            </a:lvl1pPr>
            <a:lvl2pPr marL="398027" indent="0">
              <a:buNone/>
              <a:defRPr sz="2400"/>
            </a:lvl2pPr>
            <a:lvl3pPr marL="796053" indent="0">
              <a:buNone/>
              <a:defRPr sz="2200"/>
            </a:lvl3pPr>
            <a:lvl4pPr marL="1194080" indent="0">
              <a:buNone/>
              <a:defRPr sz="1700"/>
            </a:lvl4pPr>
            <a:lvl5pPr marL="1592106" indent="0">
              <a:buNone/>
              <a:defRPr sz="1700"/>
            </a:lvl5pPr>
            <a:lvl6pPr marL="1990132" indent="0">
              <a:buNone/>
              <a:defRPr sz="1700"/>
            </a:lvl6pPr>
            <a:lvl7pPr marL="2388159" indent="0">
              <a:buNone/>
              <a:defRPr sz="1700"/>
            </a:lvl7pPr>
            <a:lvl8pPr marL="2786185" indent="0">
              <a:buNone/>
              <a:defRPr sz="1700"/>
            </a:lvl8pPr>
            <a:lvl9pPr marL="3184212" indent="0">
              <a:buNone/>
              <a:defRPr sz="1700"/>
            </a:lvl9pPr>
          </a:lstStyle>
          <a:p>
            <a:endParaRPr lang="en-US"/>
          </a:p>
        </p:txBody>
      </p:sp>
      <p:sp>
        <p:nvSpPr>
          <p:cNvPr id="4" name="Text Placeholder 3"/>
          <p:cNvSpPr>
            <a:spLocks noGrp="1"/>
          </p:cNvSpPr>
          <p:nvPr>
            <p:ph type="body" sz="half" idx="2"/>
          </p:nvPr>
        </p:nvSpPr>
        <p:spPr>
          <a:xfrm>
            <a:off x="2150746" y="5725165"/>
            <a:ext cx="6583680" cy="858519"/>
          </a:xfrm>
        </p:spPr>
        <p:txBody>
          <a:bodyPr/>
          <a:lstStyle>
            <a:lvl1pPr marL="0" indent="0">
              <a:buNone/>
              <a:defRPr sz="1300"/>
            </a:lvl1pPr>
            <a:lvl2pPr marL="398027" indent="0">
              <a:buNone/>
              <a:defRPr sz="1000"/>
            </a:lvl2pPr>
            <a:lvl3pPr marL="796053" indent="0">
              <a:buNone/>
              <a:defRPr sz="900"/>
            </a:lvl3pPr>
            <a:lvl4pPr marL="1194080" indent="0">
              <a:buNone/>
              <a:defRPr sz="800"/>
            </a:lvl4pPr>
            <a:lvl5pPr marL="1592106" indent="0">
              <a:buNone/>
              <a:defRPr sz="800"/>
            </a:lvl5pPr>
            <a:lvl6pPr marL="1990132" indent="0">
              <a:buNone/>
              <a:defRPr sz="800"/>
            </a:lvl6pPr>
            <a:lvl7pPr marL="2388159" indent="0">
              <a:buNone/>
              <a:defRPr sz="800"/>
            </a:lvl7pPr>
            <a:lvl8pPr marL="2786185" indent="0">
              <a:buNone/>
              <a:defRPr sz="800"/>
            </a:lvl8pPr>
            <a:lvl9pPr marL="3184212"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375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92948"/>
            <a:ext cx="9875520" cy="1219200"/>
          </a:xfrm>
          <a:prstGeom prst="rect">
            <a:avLst/>
          </a:prstGeom>
        </p:spPr>
        <p:txBody>
          <a:bodyPr vert="horz" lIns="79605" tIns="39803" rIns="79605" bIns="398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48640" y="1706888"/>
            <a:ext cx="9875520" cy="4827694"/>
          </a:xfrm>
          <a:prstGeom prst="rect">
            <a:avLst/>
          </a:prstGeom>
        </p:spPr>
        <p:txBody>
          <a:bodyPr vert="horz" lIns="79605" tIns="39803" rIns="79605" bIns="398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48640" y="6780112"/>
            <a:ext cx="2560320" cy="389467"/>
          </a:xfrm>
          <a:prstGeom prst="rect">
            <a:avLst/>
          </a:prstGeom>
        </p:spPr>
        <p:txBody>
          <a:bodyPr vert="horz" lIns="79605" tIns="39803" rIns="79605" bIns="39803" rtlCol="0" anchor="ctr"/>
          <a:lstStyle>
            <a:lvl1pPr algn="l">
              <a:defRPr sz="1000">
                <a:solidFill>
                  <a:schemeClr val="tx1">
                    <a:tint val="75000"/>
                  </a:schemeClr>
                </a:solidFill>
              </a:defRPr>
            </a:lvl1pPr>
          </a:lstStyle>
          <a:p>
            <a:fld id="{1D8BD707-D9CF-40AE-B4C6-C98DA3205C09}" type="datetimeFigureOut">
              <a:rPr lang="en-US" smtClean="0"/>
              <a:pPr/>
              <a:t>5/15/2020</a:t>
            </a:fld>
            <a:endParaRPr lang="en-US" dirty="0"/>
          </a:p>
        </p:txBody>
      </p:sp>
      <p:sp>
        <p:nvSpPr>
          <p:cNvPr id="5" name="Footer Placeholder 4"/>
          <p:cNvSpPr>
            <a:spLocks noGrp="1"/>
          </p:cNvSpPr>
          <p:nvPr>
            <p:ph type="ftr" sz="quarter" idx="3"/>
          </p:nvPr>
        </p:nvSpPr>
        <p:spPr>
          <a:xfrm>
            <a:off x="3749040" y="6780112"/>
            <a:ext cx="3474720" cy="389467"/>
          </a:xfrm>
          <a:prstGeom prst="rect">
            <a:avLst/>
          </a:prstGeom>
        </p:spPr>
        <p:txBody>
          <a:bodyPr vert="horz" lIns="79605" tIns="39803" rIns="79605" bIns="39803"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63840" y="6780112"/>
            <a:ext cx="2560320" cy="389467"/>
          </a:xfrm>
          <a:prstGeom prst="rect">
            <a:avLst/>
          </a:prstGeom>
        </p:spPr>
        <p:txBody>
          <a:bodyPr vert="horz" lIns="79605" tIns="39803" rIns="79605" bIns="39803" rtlCol="0" anchor="ctr"/>
          <a:lstStyle>
            <a:lvl1pPr algn="r">
              <a:defRPr sz="10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154616454"/>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796053" rtl="0" eaLnBrk="1" latinLnBrk="0" hangingPunct="1">
        <a:spcBef>
          <a:spcPct val="0"/>
        </a:spcBef>
        <a:buNone/>
        <a:defRPr sz="3900" kern="1200">
          <a:solidFill>
            <a:schemeClr val="tx1"/>
          </a:solidFill>
          <a:latin typeface="+mj-lt"/>
          <a:ea typeface="+mj-ea"/>
          <a:cs typeface="+mj-cs"/>
        </a:defRPr>
      </a:lvl1pPr>
    </p:titleStyle>
    <p:bodyStyle>
      <a:lvl1pPr marL="298520" indent="-298520" algn="l" defTabSz="796053"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46793" indent="-248766" algn="l" defTabSz="796053"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95066" indent="-199013" algn="l" defTabSz="79605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393093"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91120"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89147"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87172"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85199"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83225" indent="-199013" algn="l" defTabSz="796053"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6053" rtl="0" eaLnBrk="1" latinLnBrk="0" hangingPunct="1">
        <a:defRPr sz="1500" kern="1200">
          <a:solidFill>
            <a:schemeClr val="tx1"/>
          </a:solidFill>
          <a:latin typeface="+mn-lt"/>
          <a:ea typeface="+mn-ea"/>
          <a:cs typeface="+mn-cs"/>
        </a:defRPr>
      </a:lvl1pPr>
      <a:lvl2pPr marL="398027" algn="l" defTabSz="796053" rtl="0" eaLnBrk="1" latinLnBrk="0" hangingPunct="1">
        <a:defRPr sz="1500" kern="1200">
          <a:solidFill>
            <a:schemeClr val="tx1"/>
          </a:solidFill>
          <a:latin typeface="+mn-lt"/>
          <a:ea typeface="+mn-ea"/>
          <a:cs typeface="+mn-cs"/>
        </a:defRPr>
      </a:lvl2pPr>
      <a:lvl3pPr marL="796053" algn="l" defTabSz="796053" rtl="0" eaLnBrk="1" latinLnBrk="0" hangingPunct="1">
        <a:defRPr sz="1500" kern="1200">
          <a:solidFill>
            <a:schemeClr val="tx1"/>
          </a:solidFill>
          <a:latin typeface="+mn-lt"/>
          <a:ea typeface="+mn-ea"/>
          <a:cs typeface="+mn-cs"/>
        </a:defRPr>
      </a:lvl3pPr>
      <a:lvl4pPr marL="1194080" algn="l" defTabSz="796053" rtl="0" eaLnBrk="1" latinLnBrk="0" hangingPunct="1">
        <a:defRPr sz="1500" kern="1200">
          <a:solidFill>
            <a:schemeClr val="tx1"/>
          </a:solidFill>
          <a:latin typeface="+mn-lt"/>
          <a:ea typeface="+mn-ea"/>
          <a:cs typeface="+mn-cs"/>
        </a:defRPr>
      </a:lvl4pPr>
      <a:lvl5pPr marL="1592106" algn="l" defTabSz="796053" rtl="0" eaLnBrk="1" latinLnBrk="0" hangingPunct="1">
        <a:defRPr sz="1500" kern="1200">
          <a:solidFill>
            <a:schemeClr val="tx1"/>
          </a:solidFill>
          <a:latin typeface="+mn-lt"/>
          <a:ea typeface="+mn-ea"/>
          <a:cs typeface="+mn-cs"/>
        </a:defRPr>
      </a:lvl5pPr>
      <a:lvl6pPr marL="1990132" algn="l" defTabSz="796053" rtl="0" eaLnBrk="1" latinLnBrk="0" hangingPunct="1">
        <a:defRPr sz="1500" kern="1200">
          <a:solidFill>
            <a:schemeClr val="tx1"/>
          </a:solidFill>
          <a:latin typeface="+mn-lt"/>
          <a:ea typeface="+mn-ea"/>
          <a:cs typeface="+mn-cs"/>
        </a:defRPr>
      </a:lvl6pPr>
      <a:lvl7pPr marL="2388159" algn="l" defTabSz="796053" rtl="0" eaLnBrk="1" latinLnBrk="0" hangingPunct="1">
        <a:defRPr sz="1500" kern="1200">
          <a:solidFill>
            <a:schemeClr val="tx1"/>
          </a:solidFill>
          <a:latin typeface="+mn-lt"/>
          <a:ea typeface="+mn-ea"/>
          <a:cs typeface="+mn-cs"/>
        </a:defRPr>
      </a:lvl7pPr>
      <a:lvl8pPr marL="2786185" algn="l" defTabSz="796053" rtl="0" eaLnBrk="1" latinLnBrk="0" hangingPunct="1">
        <a:defRPr sz="1500" kern="1200">
          <a:solidFill>
            <a:schemeClr val="tx1"/>
          </a:solidFill>
          <a:latin typeface="+mn-lt"/>
          <a:ea typeface="+mn-ea"/>
          <a:cs typeface="+mn-cs"/>
        </a:defRPr>
      </a:lvl8pPr>
      <a:lvl9pPr marL="3184212" algn="l" defTabSz="79605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9.jf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94" name="Picture 19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39" y="441587"/>
            <a:ext cx="4656855" cy="6176088"/>
          </a:xfrm>
          <a:prstGeom prst="rect">
            <a:avLst/>
          </a:prstGeom>
        </p:spPr>
      </p:pic>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7742" y="441586"/>
            <a:ext cx="4809258" cy="61760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9521" flipH="1">
            <a:off x="1137436" y="1866782"/>
            <a:ext cx="2183616" cy="2899132"/>
          </a:xfrm>
          <a:prstGeom prst="rect">
            <a:avLst/>
          </a:prstGeom>
        </p:spPr>
      </p:pic>
      <p:pic>
        <p:nvPicPr>
          <p:cNvPr id="11430" name="Picture 11429"/>
          <p:cNvPicPr>
            <a:picLocks noChangeAspect="1"/>
          </p:cNvPicPr>
          <p:nvPr/>
        </p:nvPicPr>
        <p:blipFill>
          <a:blip r:embed="rId5">
            <a:extLst>
              <a:ext uri="{BEBA8EAE-BF5A-486C-A8C5-ECC9F3942E4B}">
                <a14:imgProps xmlns:a14="http://schemas.microsoft.com/office/drawing/2010/main">
                  <a14:imgLayer r:embed="rId6">
                    <a14:imgEffect>
                      <a14:backgroundRemoval t="22222" b="89778" l="5778" r="89778"/>
                    </a14:imgEffect>
                  </a14:imgLayer>
                </a14:imgProps>
              </a:ext>
              <a:ext uri="{28A0092B-C50C-407E-A947-70E740481C1C}">
                <a14:useLocalDpi xmlns:a14="http://schemas.microsoft.com/office/drawing/2010/main" val="0"/>
              </a:ext>
            </a:extLst>
          </a:blip>
          <a:stretch>
            <a:fillRect/>
          </a:stretch>
        </p:blipFill>
        <p:spPr>
          <a:xfrm>
            <a:off x="5467350" y="-304800"/>
            <a:ext cx="3529445" cy="3552100"/>
          </a:xfrm>
          <a:prstGeom prst="rect">
            <a:avLst/>
          </a:prstGeom>
        </p:spPr>
      </p:pic>
    </p:spTree>
    <p:extLst>
      <p:ext uri="{BB962C8B-B14F-4D97-AF65-F5344CB8AC3E}">
        <p14:creationId xmlns:p14="http://schemas.microsoft.com/office/powerpoint/2010/main" val="2317193270"/>
      </p:ext>
    </p:extLst>
  </p:cSld>
  <p:clrMapOvr>
    <a:masterClrMapping/>
  </p:clrMapOvr>
  <mc:AlternateContent xmlns:mc="http://schemas.openxmlformats.org/markup-compatibility/2006" xmlns:p14="http://schemas.microsoft.com/office/powerpoint/2010/main">
    <mc:Choice Requires="p14">
      <p:transition spd="slow" p14:dur="1400" advTm="5000">
        <p14:doors dir="vert"/>
      </p:transition>
    </mc:Choice>
    <mc:Fallback xmlns="">
      <p:transition spd="slow" advTm="5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98" name="Picture 2" descr="C:\Users\Abdul Alim\Desktop\صور فتاري\20171106_105155.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09600" y="422033"/>
            <a:ext cx="4740651" cy="6142891"/>
          </a:xfrm>
          <a:prstGeom prst="roundRect">
            <a:avLst>
              <a:gd name="adj" fmla="val 4167"/>
            </a:avLst>
          </a:prstGeom>
          <a:solidFill>
            <a:srgbClr val="FFFFFF"/>
          </a:solidFill>
          <a:ln w="38100" cap="sq">
            <a:solidFill>
              <a:schemeClr val="accent2">
                <a:lumMod val="75000"/>
              </a:schemeClr>
            </a:solidFill>
            <a:miter lim="800000"/>
          </a:ln>
          <a:effectLst>
            <a:glow rad="1016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200" name="Picture 19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40340" t="12219" r="28327" b="4447"/>
          <a:stretch/>
        </p:blipFill>
        <p:spPr>
          <a:xfrm rot="5400000">
            <a:off x="4862347" y="1204747"/>
            <a:ext cx="6201106" cy="4648200"/>
          </a:xfrm>
          <a:prstGeom prst="roundRect">
            <a:avLst>
              <a:gd name="adj" fmla="val 4167"/>
            </a:avLst>
          </a:prstGeom>
          <a:solidFill>
            <a:srgbClr val="FFFFFF"/>
          </a:solidFill>
          <a:ln w="38100" cap="sq">
            <a:solidFill>
              <a:schemeClr val="accent2">
                <a:lumMod val="75000"/>
              </a:schemeClr>
            </a:solidFill>
            <a:miter lim="800000"/>
          </a:ln>
          <a:effectLst>
            <a:glow rad="101600">
              <a:schemeClr val="accent5">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6" name="8-Point Star 195"/>
          <p:cNvSpPr/>
          <p:nvPr/>
        </p:nvSpPr>
        <p:spPr>
          <a:xfrm>
            <a:off x="762175" y="613520"/>
            <a:ext cx="1676400" cy="1672480"/>
          </a:xfrm>
          <a:prstGeom prst="star8">
            <a:avLst/>
          </a:prstGeom>
          <a:ln w="28575">
            <a:solidFill>
              <a:srgbClr val="FFFF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r>
              <a:rPr lang="ar-MA" sz="2800" b="1" dirty="0" smtClean="0">
                <a:solidFill>
                  <a:schemeClr val="bg1"/>
                </a:solidFill>
              </a:rPr>
              <a:t>الدرس المثالي</a:t>
            </a:r>
            <a:endParaRPr lang="en-US" sz="2800" b="1" dirty="0">
              <a:solidFill>
                <a:schemeClr val="bg1"/>
              </a:solidFill>
            </a:endParaRPr>
          </a:p>
        </p:txBody>
      </p:sp>
    </p:spTree>
    <p:extLst>
      <p:ext uri="{BB962C8B-B14F-4D97-AF65-F5344CB8AC3E}">
        <p14:creationId xmlns:p14="http://schemas.microsoft.com/office/powerpoint/2010/main" val="218378650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circle(in)">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8"/>
                                        </p:tgtEl>
                                        <p:attrNameLst>
                                          <p:attrName>style.visibility</p:attrName>
                                        </p:attrNameLst>
                                      </p:cBhvr>
                                      <p:to>
                                        <p:strVal val="visible"/>
                                      </p:to>
                                    </p:set>
                                    <p:animEffect transition="in" filter="diamond(in)">
                                      <p:cBhvr>
                                        <p:cTn id="12" dur="2000"/>
                                        <p:tgtEl>
                                          <p:spTgt spid="198"/>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196"/>
                                        </p:tgtEl>
                                        <p:attrNameLst>
                                          <p:attrName>style.visibility</p:attrName>
                                        </p:attrNameLst>
                                      </p:cBhvr>
                                      <p:to>
                                        <p:strVal val="visible"/>
                                      </p:to>
                                    </p:set>
                                    <p:animEffect transition="in" filter="fade">
                                      <p:cBhvr>
                                        <p:cTn id="17" dur="2000"/>
                                        <p:tgtEl>
                                          <p:spTgt spid="196"/>
                                        </p:tgtEl>
                                      </p:cBhvr>
                                    </p:animEffect>
                                    <p:anim calcmode="lin" valueType="num">
                                      <p:cBhvr>
                                        <p:cTn id="18" dur="2000" fill="hold"/>
                                        <p:tgtEl>
                                          <p:spTgt spid="196"/>
                                        </p:tgtEl>
                                        <p:attrNameLst>
                                          <p:attrName>ppt_w</p:attrName>
                                        </p:attrNameLst>
                                      </p:cBhvr>
                                      <p:tavLst>
                                        <p:tav tm="0" fmla="#ppt_w*sin(2.5*pi*$)">
                                          <p:val>
                                            <p:fltVal val="0"/>
                                          </p:val>
                                        </p:tav>
                                        <p:tav tm="100000">
                                          <p:val>
                                            <p:fltVal val="1"/>
                                          </p:val>
                                        </p:tav>
                                      </p:tavLst>
                                    </p:anim>
                                    <p:anim calcmode="lin" valueType="num">
                                      <p:cBhvr>
                                        <p:cTn id="19" dur="2000" fill="hold"/>
                                        <p:tgtEl>
                                          <p:spTgt spid="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ectangle 193"/>
          <p:cNvSpPr/>
          <p:nvPr/>
        </p:nvSpPr>
        <p:spPr>
          <a:xfrm>
            <a:off x="3581400" y="403275"/>
            <a:ext cx="3733800" cy="3014005"/>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500" dirty="0" smtClean="0"/>
              <a:t>إن </a:t>
            </a:r>
            <a:r>
              <a:rPr lang="ar-MA" sz="2500" dirty="0"/>
              <a:t>سيدنا عمربن الخطاب رضي الله عنه ثاني الخلفاء الراشدينن، وأحد العشرة المبشرة بالجنة، كان مثالاً للشجاعة والشهامة والعدل والإنصاف، والزهد والاستماتة في إيصال الخير إلى كل فرد من أفراد الرعية</a:t>
            </a:r>
            <a:r>
              <a:rPr lang="ar-MA" sz="2500" dirty="0" smtClean="0"/>
              <a:t>...</a:t>
            </a:r>
            <a:endParaRPr lang="ar-MA" sz="2500" dirty="0"/>
          </a:p>
        </p:txBody>
      </p:sp>
      <p:sp>
        <p:nvSpPr>
          <p:cNvPr id="202" name="Rectangle 201"/>
          <p:cNvSpPr/>
          <p:nvPr/>
        </p:nvSpPr>
        <p:spPr>
          <a:xfrm>
            <a:off x="3581400" y="3628839"/>
            <a:ext cx="3733800" cy="305683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just" rtl="1"/>
            <a:r>
              <a:rPr lang="ar-MA" sz="2500" dirty="0" smtClean="0"/>
              <a:t>وحياته </a:t>
            </a:r>
            <a:r>
              <a:rPr lang="ar-MA" sz="2500" dirty="0"/>
              <a:t>قدوة للدعاة والعلماء والسياسة ورجال الفكر، وقادة الجيوش، وحكام الأمة، وطلاب العلم، وعامة الناس، لعلهم يستفيدون بها في حياتهم، ويقتدون بها في أعمالهم، فيكرمهم الله بالفوز في الدارين</a:t>
            </a:r>
            <a:r>
              <a:rPr lang="ar-MA" sz="2500" dirty="0" smtClean="0"/>
              <a:t>...</a:t>
            </a:r>
            <a:endParaRPr lang="ar-MA" sz="25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322" y="381000"/>
            <a:ext cx="2796673" cy="3036872"/>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429" name="Picture 114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1" y="3675949"/>
            <a:ext cx="2796673" cy="3029651"/>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430" name="Picture 114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655654"/>
            <a:ext cx="2827990" cy="3022607"/>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1" name="Picture 2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164" y="403276"/>
            <a:ext cx="2834836" cy="3014004"/>
          </a:xfrm>
          <a:prstGeom prst="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32227100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checkerboard(across)">
                                      <p:cBhvr>
                                        <p:cTn id="12" dur="1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94"/>
                                        </p:tgtEl>
                                        <p:attrNameLst>
                                          <p:attrName>style.visibility</p:attrName>
                                        </p:attrNameLst>
                                      </p:cBhvr>
                                      <p:to>
                                        <p:strVal val="visible"/>
                                      </p:to>
                                    </p:set>
                                    <p:anim calcmode="lin" valueType="num">
                                      <p:cBhvr>
                                        <p:cTn id="17" dur="500" fill="hold"/>
                                        <p:tgtEl>
                                          <p:spTgt spid="194"/>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94"/>
                                        </p:tgtEl>
                                        <p:attrNameLst>
                                          <p:attrName>ppt_y</p:attrName>
                                        </p:attrNameLst>
                                      </p:cBhvr>
                                      <p:tavLst>
                                        <p:tav tm="0">
                                          <p:val>
                                            <p:strVal val="#ppt_y"/>
                                          </p:val>
                                        </p:tav>
                                        <p:tav tm="100000">
                                          <p:val>
                                            <p:strVal val="#ppt_y"/>
                                          </p:val>
                                        </p:tav>
                                      </p:tavLst>
                                    </p:anim>
                                    <p:anim calcmode="lin" valueType="num">
                                      <p:cBhvr>
                                        <p:cTn id="19" dur="500" fill="hold"/>
                                        <p:tgtEl>
                                          <p:spTgt spid="194"/>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94"/>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94"/>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1429"/>
                                        </p:tgtEl>
                                        <p:attrNameLst>
                                          <p:attrName>style.visibility</p:attrName>
                                        </p:attrNameLst>
                                      </p:cBhvr>
                                      <p:to>
                                        <p:strVal val="visible"/>
                                      </p:to>
                                    </p:set>
                                    <p:animEffect transition="in" filter="diamond(in)">
                                      <p:cBhvr>
                                        <p:cTn id="26" dur="2000"/>
                                        <p:tgtEl>
                                          <p:spTgt spid="1142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1430"/>
                                        </p:tgtEl>
                                        <p:attrNameLst>
                                          <p:attrName>style.visibility</p:attrName>
                                        </p:attrNameLst>
                                      </p:cBhvr>
                                      <p:to>
                                        <p:strVal val="visible"/>
                                      </p:to>
                                    </p:set>
                                    <p:animEffect transition="in" filter="circle(in)">
                                      <p:cBhvr>
                                        <p:cTn id="31" dur="2000"/>
                                        <p:tgtEl>
                                          <p:spTgt spid="11430"/>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202"/>
                                        </p:tgtEl>
                                        <p:attrNameLst>
                                          <p:attrName>style.visibility</p:attrName>
                                        </p:attrNameLst>
                                      </p:cBhvr>
                                      <p:to>
                                        <p:strVal val="visible"/>
                                      </p:to>
                                    </p:set>
                                    <p:anim calcmode="lin" valueType="num">
                                      <p:cBhvr>
                                        <p:cTn id="36" dur="250" fill="hold"/>
                                        <p:tgtEl>
                                          <p:spTgt spid="202"/>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202"/>
                                        </p:tgtEl>
                                        <p:attrNameLst>
                                          <p:attrName>ppt_y</p:attrName>
                                        </p:attrNameLst>
                                      </p:cBhvr>
                                      <p:tavLst>
                                        <p:tav tm="0">
                                          <p:val>
                                            <p:strVal val="#ppt_y"/>
                                          </p:val>
                                        </p:tav>
                                        <p:tav tm="100000">
                                          <p:val>
                                            <p:strVal val="#ppt_y"/>
                                          </p:val>
                                        </p:tav>
                                      </p:tavLst>
                                    </p:anim>
                                    <p:anim calcmode="lin" valueType="num">
                                      <p:cBhvr>
                                        <p:cTn id="38" dur="250" fill="hold"/>
                                        <p:tgtEl>
                                          <p:spTgt spid="202"/>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20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2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95" name="Picture 2" descr="F:\PICTURS\PFM\pictures\20181117_1026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590062"/>
            <a:ext cx="9601200" cy="5974862"/>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94" name="8-Point Star 193"/>
          <p:cNvSpPr/>
          <p:nvPr/>
        </p:nvSpPr>
        <p:spPr>
          <a:xfrm>
            <a:off x="2596170" y="846023"/>
            <a:ext cx="1676400" cy="1524000"/>
          </a:xfrm>
          <a:prstGeom prst="star8">
            <a:avLst/>
          </a:prstGeom>
          <a:ln w="28575">
            <a:solidFill>
              <a:srgbClr val="FFFF00"/>
            </a:solid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r>
              <a:rPr lang="ar-MA" sz="2800" b="1" dirty="0" smtClean="0">
                <a:solidFill>
                  <a:srgbClr val="2B0AB6"/>
                </a:solidFill>
              </a:rPr>
              <a:t>القراءة الصوتية</a:t>
            </a:r>
          </a:p>
        </p:txBody>
      </p:sp>
    </p:spTree>
    <p:extLst>
      <p:ext uri="{BB962C8B-B14F-4D97-AF65-F5344CB8AC3E}">
        <p14:creationId xmlns:p14="http://schemas.microsoft.com/office/powerpoint/2010/main" val="3464320261"/>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 calcmode="lin" valueType="num">
                                      <p:cBhvr>
                                        <p:cTn id="7" dur="500" fill="hold"/>
                                        <p:tgtEl>
                                          <p:spTgt spid="195"/>
                                        </p:tgtEl>
                                        <p:attrNameLst>
                                          <p:attrName>ppt_w</p:attrName>
                                        </p:attrNameLst>
                                      </p:cBhvr>
                                      <p:tavLst>
                                        <p:tav tm="0">
                                          <p:val>
                                            <p:strVal val="4*#ppt_w"/>
                                          </p:val>
                                        </p:tav>
                                        <p:tav tm="100000">
                                          <p:val>
                                            <p:strVal val="#ppt_w"/>
                                          </p:val>
                                        </p:tav>
                                      </p:tavLst>
                                    </p:anim>
                                    <p:anim calcmode="lin" valueType="num">
                                      <p:cBhvr>
                                        <p:cTn id="8" dur="500" fill="hold"/>
                                        <p:tgtEl>
                                          <p:spTgt spid="195"/>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anim calcmode="lin" valueType="num">
                                      <p:cBhvr>
                                        <p:cTn id="14" dur="500" fill="hold"/>
                                        <p:tgtEl>
                                          <p:spTgt spid="194"/>
                                        </p:tgtEl>
                                        <p:attrNameLst>
                                          <p:attrName>style.rotation</p:attrName>
                                        </p:attrNameLst>
                                      </p:cBhvr>
                                      <p:tavLst>
                                        <p:tav tm="0">
                                          <p:val>
                                            <p:fltVal val="720"/>
                                          </p:val>
                                        </p:tav>
                                        <p:tav tm="100000">
                                          <p:val>
                                            <p:fltVal val="0"/>
                                          </p:val>
                                        </p:tav>
                                      </p:tavLst>
                                    </p:anim>
                                    <p:anim calcmode="lin" valueType="num">
                                      <p:cBhvr>
                                        <p:cTn id="15" dur="500" fill="hold"/>
                                        <p:tgtEl>
                                          <p:spTgt spid="194"/>
                                        </p:tgtEl>
                                        <p:attrNameLst>
                                          <p:attrName>ppt_h</p:attrName>
                                        </p:attrNameLst>
                                      </p:cBhvr>
                                      <p:tavLst>
                                        <p:tav tm="0">
                                          <p:val>
                                            <p:fltVal val="0"/>
                                          </p:val>
                                        </p:tav>
                                        <p:tav tm="100000">
                                          <p:val>
                                            <p:strVal val="#ppt_h"/>
                                          </p:val>
                                        </p:tav>
                                      </p:tavLst>
                                    </p:anim>
                                    <p:anim calcmode="lin" valueType="num">
                                      <p:cBhvr>
                                        <p:cTn id="16" dur="500" fill="hold"/>
                                        <p:tgtEl>
                                          <p:spTgt spid="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2" name="Rectangle 11"/>
          <p:cNvSpPr/>
          <p:nvPr/>
        </p:nvSpPr>
        <p:spPr>
          <a:xfrm>
            <a:off x="985811" y="457200"/>
            <a:ext cx="9001182" cy="584775"/>
          </a:xfrm>
          <a:prstGeom prst="rect">
            <a:avLst/>
          </a:prstGeom>
          <a:noFill/>
        </p:spPr>
        <p:txBody>
          <a:bodyPr wrap="none" lIns="91440" tIns="45720" rIns="91440" bIns="45720">
            <a:spAutoFit/>
          </a:bodyPr>
          <a:lstStyle/>
          <a:p>
            <a:pPr algn="ctr"/>
            <a:r>
              <a:rPr lang="ar-MA"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4" name="Rounded Rectangle 13"/>
          <p:cNvSpPr/>
          <p:nvPr/>
        </p:nvSpPr>
        <p:spPr>
          <a:xfrm>
            <a:off x="8120283" y="1049219"/>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الراشدين</a:t>
            </a:r>
            <a:endParaRPr lang="en-US" sz="2800" b="1" dirty="0"/>
          </a:p>
        </p:txBody>
      </p:sp>
      <p:sp>
        <p:nvSpPr>
          <p:cNvPr id="18" name="Rounded Rectangle 17"/>
          <p:cNvSpPr/>
          <p:nvPr/>
        </p:nvSpPr>
        <p:spPr>
          <a:xfrm>
            <a:off x="8104695" y="1813945"/>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المهتدين</a:t>
            </a:r>
            <a:endParaRPr lang="en-US" sz="2800" b="1" dirty="0"/>
          </a:p>
        </p:txBody>
      </p:sp>
      <p:sp>
        <p:nvSpPr>
          <p:cNvPr id="16" name="Rounded Rectangle 15"/>
          <p:cNvSpPr/>
          <p:nvPr/>
        </p:nvSpPr>
        <p:spPr>
          <a:xfrm>
            <a:off x="8104695" y="5390272"/>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اللهم اجعلنا من الراشدين</a:t>
            </a:r>
            <a:endParaRPr lang="en-US" sz="2800" b="1" dirty="0"/>
          </a:p>
        </p:txBody>
      </p:sp>
      <p:grpSp>
        <p:nvGrpSpPr>
          <p:cNvPr id="15" name="Group 14"/>
          <p:cNvGrpSpPr/>
          <p:nvPr/>
        </p:nvGrpSpPr>
        <p:grpSpPr>
          <a:xfrm>
            <a:off x="1" y="0"/>
            <a:ext cx="10972801" cy="7315217"/>
            <a:chOff x="0" y="0"/>
            <a:chExt cx="10058401" cy="5943614"/>
          </a:xfrm>
        </p:grpSpPr>
        <p:sp>
          <p:nvSpPr>
            <p:cNvPr id="20" name="Rectangle 19"/>
            <p:cNvSpPr/>
            <p:nvPr/>
          </p:nvSpPr>
          <p:spPr>
            <a:xfrm>
              <a:off x="1139952" y="5427663"/>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4" name="TextBox 23"/>
            <p:cNvSpPr txBox="1"/>
            <p:nvPr/>
          </p:nvSpPr>
          <p:spPr>
            <a:xfrm>
              <a:off x="3017520" y="457201"/>
              <a:ext cx="2933700" cy="275075"/>
            </a:xfrm>
            <a:prstGeom prst="rect">
              <a:avLst/>
            </a:prstGeom>
            <a:noFill/>
          </p:spPr>
          <p:txBody>
            <a:bodyPr wrap="square" rtlCol="0">
              <a:spAutoFit/>
            </a:bodyPr>
            <a:lstStyle/>
            <a:p>
              <a:endParaRPr lang="en-US" dirty="0"/>
            </a:p>
          </p:txBody>
        </p:sp>
        <p:sp>
          <p:nvSpPr>
            <p:cNvPr id="25"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Rounded Rectangle 213"/>
          <p:cNvSpPr/>
          <p:nvPr/>
        </p:nvSpPr>
        <p:spPr>
          <a:xfrm>
            <a:off x="564466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المبشرة</a:t>
            </a:r>
            <a:endParaRPr lang="en-US" sz="2800" b="1" dirty="0"/>
          </a:p>
        </p:txBody>
      </p:sp>
      <p:sp>
        <p:nvSpPr>
          <p:cNvPr id="217" name="Rounded Rectangle 216"/>
          <p:cNvSpPr/>
          <p:nvPr/>
        </p:nvSpPr>
        <p:spPr>
          <a:xfrm>
            <a:off x="562907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زبير بن العوام أحد العشرة المبشرة بالجنة</a:t>
            </a:r>
            <a:endParaRPr lang="en-US" sz="2800" b="1" dirty="0"/>
          </a:p>
        </p:txBody>
      </p:sp>
      <p:sp>
        <p:nvSpPr>
          <p:cNvPr id="215" name="Rounded Rectangle 214"/>
          <p:cNvSpPr/>
          <p:nvPr/>
        </p:nvSpPr>
        <p:spPr>
          <a:xfrm>
            <a:off x="562907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200" b="1" dirty="0" smtClean="0"/>
              <a:t>المخبر بحصول الجنة</a:t>
            </a:r>
            <a:endParaRPr lang="en-US" sz="2200" b="1" dirty="0"/>
          </a:p>
        </p:txBody>
      </p:sp>
      <p:sp>
        <p:nvSpPr>
          <p:cNvPr id="218" name="Rounded Rectangle 217"/>
          <p:cNvSpPr/>
          <p:nvPr/>
        </p:nvSpPr>
        <p:spPr>
          <a:xfrm>
            <a:off x="312572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الشجاعة</a:t>
            </a:r>
            <a:endParaRPr lang="en-US" sz="2800" b="1" dirty="0"/>
          </a:p>
        </p:txBody>
      </p:sp>
      <p:sp>
        <p:nvSpPr>
          <p:cNvPr id="219" name="Rounded Rectangle 218"/>
          <p:cNvSpPr/>
          <p:nvPr/>
        </p:nvSpPr>
        <p:spPr>
          <a:xfrm>
            <a:off x="311013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البطالة</a:t>
            </a:r>
            <a:endParaRPr lang="en-US" sz="2800" b="1" dirty="0"/>
          </a:p>
        </p:txBody>
      </p:sp>
      <p:sp>
        <p:nvSpPr>
          <p:cNvPr id="221" name="Rounded Rectangle 220"/>
          <p:cNvSpPr/>
          <p:nvPr/>
        </p:nvSpPr>
        <p:spPr>
          <a:xfrm>
            <a:off x="311013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تم استقلال بلادنا برحمة ربنا وشجاة جيوشنا</a:t>
            </a:r>
            <a:endParaRPr lang="en-US" sz="2800" b="1" dirty="0"/>
          </a:p>
        </p:txBody>
      </p:sp>
      <p:sp>
        <p:nvSpPr>
          <p:cNvPr id="222" name="Rounded Rectangle 221"/>
          <p:cNvSpPr/>
          <p:nvPr/>
        </p:nvSpPr>
        <p:spPr>
          <a:xfrm>
            <a:off x="625188"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الشهامة</a:t>
            </a:r>
            <a:endParaRPr lang="en-US" sz="2800" b="1" dirty="0"/>
          </a:p>
        </p:txBody>
      </p:sp>
      <p:sp>
        <p:nvSpPr>
          <p:cNvPr id="223" name="Rounded Rectangle 222"/>
          <p:cNvSpPr/>
          <p:nvPr/>
        </p:nvSpPr>
        <p:spPr>
          <a:xfrm>
            <a:off x="609600"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r>
              <a:rPr lang="ar-MA" sz="2800" b="1" dirty="0" smtClean="0"/>
              <a:t>الفراسة</a:t>
            </a:r>
            <a:endParaRPr lang="en-US" sz="2800" b="1" dirty="0"/>
          </a:p>
        </p:txBody>
      </p:sp>
      <p:sp>
        <p:nvSpPr>
          <p:cNvPr id="225" name="Rounded Rectangle 224"/>
          <p:cNvSpPr/>
          <p:nvPr/>
        </p:nvSpPr>
        <p:spPr>
          <a:xfrm>
            <a:off x="609600"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الشهامة من أوصاف الرجولة</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388" y="2570872"/>
            <a:ext cx="2194212" cy="2608381"/>
          </a:xfrm>
          <a:prstGeom prst="rect">
            <a:avLst/>
          </a:prstGeom>
          <a:ln w="28575">
            <a:solidFill>
              <a:srgbClr val="00206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997" y="2606437"/>
            <a:ext cx="2236003" cy="2569303"/>
          </a:xfrm>
          <a:prstGeom prst="rect">
            <a:avLst/>
          </a:prstGeom>
          <a:ln w="28575">
            <a:solidFill>
              <a:srgbClr val="002060"/>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3400" y="2588453"/>
            <a:ext cx="2209800" cy="2590800"/>
          </a:xfrm>
          <a:prstGeom prst="rect">
            <a:avLst/>
          </a:prstGeom>
          <a:ln w="28575">
            <a:solidFill>
              <a:srgbClr val="002060"/>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012" y="2565406"/>
            <a:ext cx="2225388" cy="2613848"/>
          </a:xfrm>
          <a:prstGeom prst="rect">
            <a:avLst/>
          </a:prstGeom>
          <a:ln w="28575">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05710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125" autoRev="1" fill="hold">
                                          <p:stCondLst>
                                            <p:cond delay="0"/>
                                          </p:stCondLst>
                                        </p:cTn>
                                        <p:tgtEl>
                                          <p:spTgt spid="12"/>
                                        </p:tgtEl>
                                        <p:attrNameLst>
                                          <p:attrName>ppt_w</p:attrName>
                                        </p:attrNameLst>
                                      </p:cBhvr>
                                    </p:anim>
                                    <p:anim by="(#ppt_w*0.50)" calcmode="lin" valueType="num">
                                      <p:cBhvr>
                                        <p:cTn id="8" dur="125" decel="50000" autoRev="1" fill="hold">
                                          <p:stCondLst>
                                            <p:cond delay="0"/>
                                          </p:stCondLst>
                                        </p:cTn>
                                        <p:tgtEl>
                                          <p:spTgt spid="12"/>
                                        </p:tgtEl>
                                        <p:attrNameLst>
                                          <p:attrName>ppt_x</p:attrName>
                                        </p:attrNameLst>
                                      </p:cBhvr>
                                    </p:anim>
                                    <p:anim from="(-#ppt_h/2)" to="(#ppt_y)" calcmode="lin" valueType="num">
                                      <p:cBhvr>
                                        <p:cTn id="9" dur="250" fill="hold">
                                          <p:stCondLst>
                                            <p:cond delay="0"/>
                                          </p:stCondLst>
                                        </p:cTn>
                                        <p:tgtEl>
                                          <p:spTgt spid="12"/>
                                        </p:tgtEl>
                                        <p:attrNameLst>
                                          <p:attrName>ppt_y</p:attrName>
                                        </p:attrNameLst>
                                      </p:cBhvr>
                                    </p:anim>
                                    <p:animRot by="21600000">
                                      <p:cBhvr>
                                        <p:cTn id="10" dur="250" fill="hold">
                                          <p:stCondLst>
                                            <p:cond delay="0"/>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6" dur="1000" fill="hold"/>
                                        <p:tgtEl>
                                          <p:spTgt spid="18"/>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8" dur="1000" fill="hold"/>
                                        <p:tgtEl>
                                          <p:spTgt spid="16"/>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fill="hold"/>
                                        <p:tgtEl>
                                          <p:spTgt spid="4"/>
                                        </p:tgtEl>
                                        <p:attrNameLst>
                                          <p:attrName>ppt_w</p:attrName>
                                        </p:attrNameLst>
                                      </p:cBhvr>
                                      <p:tavLst>
                                        <p:tav tm="0">
                                          <p:val>
                                            <p:strVal val="#ppt_w*0.70"/>
                                          </p:val>
                                        </p:tav>
                                        <p:tav tm="100000">
                                          <p:val>
                                            <p:strVal val="#ppt_w"/>
                                          </p:val>
                                        </p:tav>
                                      </p:tavLst>
                                    </p:anim>
                                    <p:anim calcmode="lin" valueType="num">
                                      <p:cBhvr>
                                        <p:cTn id="48" dur="1000" fill="hold"/>
                                        <p:tgtEl>
                                          <p:spTgt spid="4"/>
                                        </p:tgtEl>
                                        <p:attrNameLst>
                                          <p:attrName>ppt_h</p:attrName>
                                        </p:attrNameLst>
                                      </p:cBhvr>
                                      <p:tavLst>
                                        <p:tav tm="0">
                                          <p:val>
                                            <p:strVal val="#ppt_h"/>
                                          </p:val>
                                        </p:tav>
                                        <p:tav tm="100000">
                                          <p:val>
                                            <p:strVal val="#ppt_h"/>
                                          </p:val>
                                        </p:tav>
                                      </p:tavLst>
                                    </p:anim>
                                    <p:animEffect transition="in" filter="fade">
                                      <p:cBhvr>
                                        <p:cTn id="49" dur="10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214"/>
                                        </p:tgtEl>
                                        <p:attrNameLst>
                                          <p:attrName>style.visibility</p:attrName>
                                        </p:attrNameLst>
                                      </p:cBhvr>
                                      <p:to>
                                        <p:strVal val="visible"/>
                                      </p:to>
                                    </p:set>
                                    <p:anim calcmode="lin" valueType="num">
                                      <p:cBhvr>
                                        <p:cTn id="54" dur="1000" fill="hold"/>
                                        <p:tgtEl>
                                          <p:spTgt spid="214"/>
                                        </p:tgtEl>
                                        <p:attrNameLst>
                                          <p:attrName>ppt_w</p:attrName>
                                        </p:attrNameLst>
                                      </p:cBhvr>
                                      <p:tavLst>
                                        <p:tav tm="0">
                                          <p:val>
                                            <p:fltVal val="0"/>
                                          </p:val>
                                        </p:tav>
                                        <p:tav tm="100000">
                                          <p:val>
                                            <p:strVal val="#ppt_w"/>
                                          </p:val>
                                        </p:tav>
                                      </p:tavLst>
                                    </p:anim>
                                    <p:anim calcmode="lin" valueType="num">
                                      <p:cBhvr>
                                        <p:cTn id="55" dur="1000" fill="hold"/>
                                        <p:tgtEl>
                                          <p:spTgt spid="214"/>
                                        </p:tgtEl>
                                        <p:attrNameLst>
                                          <p:attrName>ppt_h</p:attrName>
                                        </p:attrNameLst>
                                      </p:cBhvr>
                                      <p:tavLst>
                                        <p:tav tm="0">
                                          <p:val>
                                            <p:fltVal val="0"/>
                                          </p:val>
                                        </p:tav>
                                        <p:tav tm="100000">
                                          <p:val>
                                            <p:strVal val="#ppt_h"/>
                                          </p:val>
                                        </p:tav>
                                      </p:tavLst>
                                    </p:anim>
                                    <p:anim calcmode="lin" valueType="num">
                                      <p:cBhvr>
                                        <p:cTn id="56" dur="1000" fill="hold"/>
                                        <p:tgtEl>
                                          <p:spTgt spid="214"/>
                                        </p:tgtEl>
                                        <p:attrNameLst>
                                          <p:attrName>style.rotation</p:attrName>
                                        </p:attrNameLst>
                                      </p:cBhvr>
                                      <p:tavLst>
                                        <p:tav tm="0">
                                          <p:val>
                                            <p:fltVal val="90"/>
                                          </p:val>
                                        </p:tav>
                                        <p:tav tm="100000">
                                          <p:val>
                                            <p:fltVal val="0"/>
                                          </p:val>
                                        </p:tav>
                                      </p:tavLst>
                                    </p:anim>
                                    <p:animEffect transition="in" filter="fade">
                                      <p:cBhvr>
                                        <p:cTn id="57" dur="1000"/>
                                        <p:tgtEl>
                                          <p:spTgt spid="214"/>
                                        </p:tgtEl>
                                      </p:cBhvr>
                                    </p:animEffect>
                                  </p:childTnLst>
                                </p:cTn>
                              </p:par>
                            </p:childTnLst>
                          </p:cTn>
                        </p:par>
                      </p:childTnLst>
                    </p:cTn>
                  </p:par>
                  <p:par>
                    <p:cTn id="58" fill="hold">
                      <p:stCondLst>
                        <p:cond delay="indefinite"/>
                      </p:stCondLst>
                      <p:childTnLst>
                        <p:par>
                          <p:cTn id="59" fill="hold">
                            <p:stCondLst>
                              <p:cond delay="0"/>
                            </p:stCondLst>
                            <p:childTnLst>
                              <p:par>
                                <p:cTn id="60" presetID="25" presetClass="entr" presetSubtype="0" fill="hold" grpId="0" nodeType="clickEffect">
                                  <p:stCondLst>
                                    <p:cond delay="0"/>
                                  </p:stCondLst>
                                  <p:childTnLst>
                                    <p:set>
                                      <p:cBhvr>
                                        <p:cTn id="61" dur="1" fill="hold">
                                          <p:stCondLst>
                                            <p:cond delay="0"/>
                                          </p:stCondLst>
                                        </p:cTn>
                                        <p:tgtEl>
                                          <p:spTgt spid="215"/>
                                        </p:tgtEl>
                                        <p:attrNameLst>
                                          <p:attrName>style.visibility</p:attrName>
                                        </p:attrNameLst>
                                      </p:cBhvr>
                                      <p:to>
                                        <p:strVal val="visible"/>
                                      </p:to>
                                    </p:set>
                                    <p:anim calcmode="lin" valueType="num">
                                      <p:cBhvr>
                                        <p:cTn id="62" dur="500" decel="50000" fill="hold">
                                          <p:stCondLst>
                                            <p:cond delay="0"/>
                                          </p:stCondLst>
                                        </p:cTn>
                                        <p:tgtEl>
                                          <p:spTgt spid="215"/>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215"/>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215"/>
                                        </p:tgtEl>
                                        <p:attrNameLst>
                                          <p:attrName>ppt_w</p:attrName>
                                        </p:attrNameLst>
                                      </p:cBhvr>
                                      <p:tavLst>
                                        <p:tav tm="0">
                                          <p:val>
                                            <p:strVal val="#ppt_w*.05"/>
                                          </p:val>
                                        </p:tav>
                                        <p:tav tm="100000">
                                          <p:val>
                                            <p:strVal val="#ppt_w"/>
                                          </p:val>
                                        </p:tav>
                                      </p:tavLst>
                                    </p:anim>
                                    <p:anim calcmode="lin" valueType="num">
                                      <p:cBhvr>
                                        <p:cTn id="65" dur="1000" fill="hold"/>
                                        <p:tgtEl>
                                          <p:spTgt spid="215"/>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215"/>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215"/>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215"/>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215"/>
                                        </p:tgtEl>
                                      </p:cBhvr>
                                    </p:animEffect>
                                  </p:childTnLst>
                                </p:cTn>
                              </p:par>
                            </p:childTnLst>
                          </p:cTn>
                        </p:par>
                      </p:childTnLst>
                    </p:cTn>
                  </p:par>
                  <p:par>
                    <p:cTn id="70" fill="hold">
                      <p:stCondLst>
                        <p:cond delay="indefinite"/>
                      </p:stCondLst>
                      <p:childTnLst>
                        <p:par>
                          <p:cTn id="71" fill="hold">
                            <p:stCondLst>
                              <p:cond delay="0"/>
                            </p:stCondLst>
                            <p:childTnLst>
                              <p:par>
                                <p:cTn id="72" presetID="25" presetClass="entr" presetSubtype="0" fill="hold" grpId="0" nodeType="clickEffect">
                                  <p:stCondLst>
                                    <p:cond delay="0"/>
                                  </p:stCondLst>
                                  <p:childTnLst>
                                    <p:set>
                                      <p:cBhvr>
                                        <p:cTn id="73" dur="1" fill="hold">
                                          <p:stCondLst>
                                            <p:cond delay="0"/>
                                          </p:stCondLst>
                                        </p:cTn>
                                        <p:tgtEl>
                                          <p:spTgt spid="217"/>
                                        </p:tgtEl>
                                        <p:attrNameLst>
                                          <p:attrName>style.visibility</p:attrName>
                                        </p:attrNameLst>
                                      </p:cBhvr>
                                      <p:to>
                                        <p:strVal val="visible"/>
                                      </p:to>
                                    </p:set>
                                    <p:anim calcmode="lin" valueType="num">
                                      <p:cBhvr>
                                        <p:cTn id="74" dur="500" decel="50000" fill="hold">
                                          <p:stCondLst>
                                            <p:cond delay="0"/>
                                          </p:stCondLst>
                                        </p:cTn>
                                        <p:tgtEl>
                                          <p:spTgt spid="217"/>
                                        </p:tgtEl>
                                        <p:attrNameLst>
                                          <p:attrName>style.rotation</p:attrName>
                                        </p:attrNameLst>
                                      </p:cBhvr>
                                      <p:tavLst>
                                        <p:tav tm="0">
                                          <p:val>
                                            <p:fltVal val="-90"/>
                                          </p:val>
                                        </p:tav>
                                        <p:tav tm="100000">
                                          <p:val>
                                            <p:fltVal val="0"/>
                                          </p:val>
                                        </p:tav>
                                      </p:tavLst>
                                    </p:anim>
                                    <p:anim calcmode="lin" valueType="num">
                                      <p:cBhvr>
                                        <p:cTn id="75" dur="500" decel="50000" fill="hold">
                                          <p:stCondLst>
                                            <p:cond delay="0"/>
                                          </p:stCondLst>
                                        </p:cTn>
                                        <p:tgtEl>
                                          <p:spTgt spid="217"/>
                                        </p:tgtEl>
                                        <p:attrNameLst>
                                          <p:attrName>ppt_w</p:attrName>
                                        </p:attrNameLst>
                                      </p:cBhvr>
                                      <p:tavLst>
                                        <p:tav tm="0">
                                          <p:val>
                                            <p:strVal val="#ppt_w"/>
                                          </p:val>
                                        </p:tav>
                                        <p:tav tm="100000">
                                          <p:val>
                                            <p:strVal val="#ppt_w*.05"/>
                                          </p:val>
                                        </p:tav>
                                      </p:tavLst>
                                    </p:anim>
                                    <p:anim calcmode="lin" valueType="num">
                                      <p:cBhvr>
                                        <p:cTn id="76" dur="500" accel="50000" fill="hold">
                                          <p:stCondLst>
                                            <p:cond delay="500"/>
                                          </p:stCondLst>
                                        </p:cTn>
                                        <p:tgtEl>
                                          <p:spTgt spid="217"/>
                                        </p:tgtEl>
                                        <p:attrNameLst>
                                          <p:attrName>ppt_w</p:attrName>
                                        </p:attrNameLst>
                                      </p:cBhvr>
                                      <p:tavLst>
                                        <p:tav tm="0">
                                          <p:val>
                                            <p:strVal val="#ppt_w*.05"/>
                                          </p:val>
                                        </p:tav>
                                        <p:tav tm="100000">
                                          <p:val>
                                            <p:strVal val="#ppt_w"/>
                                          </p:val>
                                        </p:tav>
                                      </p:tavLst>
                                    </p:anim>
                                    <p:anim calcmode="lin" valueType="num">
                                      <p:cBhvr>
                                        <p:cTn id="77" dur="1000" fill="hold"/>
                                        <p:tgtEl>
                                          <p:spTgt spid="217"/>
                                        </p:tgtEl>
                                        <p:attrNameLst>
                                          <p:attrName>ppt_h</p:attrName>
                                        </p:attrNameLst>
                                      </p:cBhvr>
                                      <p:tavLst>
                                        <p:tav tm="0">
                                          <p:val>
                                            <p:strVal val="#ppt_h"/>
                                          </p:val>
                                        </p:tav>
                                        <p:tav tm="100000">
                                          <p:val>
                                            <p:strVal val="#ppt_h"/>
                                          </p:val>
                                        </p:tav>
                                      </p:tavLst>
                                    </p:anim>
                                    <p:anim calcmode="lin" valueType="num">
                                      <p:cBhvr>
                                        <p:cTn id="78" dur="500" decel="50000" fill="hold">
                                          <p:stCondLst>
                                            <p:cond delay="0"/>
                                          </p:stCondLst>
                                        </p:cTn>
                                        <p:tgtEl>
                                          <p:spTgt spid="217"/>
                                        </p:tgtEl>
                                        <p:attrNameLst>
                                          <p:attrName>ppt_x</p:attrName>
                                        </p:attrNameLst>
                                      </p:cBhvr>
                                      <p:tavLst>
                                        <p:tav tm="0">
                                          <p:val>
                                            <p:strVal val="#ppt_x+.4"/>
                                          </p:val>
                                        </p:tav>
                                        <p:tav tm="100000">
                                          <p:val>
                                            <p:strVal val="#ppt_x"/>
                                          </p:val>
                                        </p:tav>
                                      </p:tavLst>
                                    </p:anim>
                                    <p:anim calcmode="lin" valueType="num">
                                      <p:cBhvr>
                                        <p:cTn id="79" dur="500" decel="50000" fill="hold">
                                          <p:stCondLst>
                                            <p:cond delay="0"/>
                                          </p:stCondLst>
                                        </p:cTn>
                                        <p:tgtEl>
                                          <p:spTgt spid="217"/>
                                        </p:tgtEl>
                                        <p:attrNameLst>
                                          <p:attrName>ppt_y</p:attrName>
                                        </p:attrNameLst>
                                      </p:cBhvr>
                                      <p:tavLst>
                                        <p:tav tm="0">
                                          <p:val>
                                            <p:strVal val="#ppt_y-.2"/>
                                          </p:val>
                                        </p:tav>
                                        <p:tav tm="100000">
                                          <p:val>
                                            <p:strVal val="#ppt_y+.1"/>
                                          </p:val>
                                        </p:tav>
                                      </p:tavLst>
                                    </p:anim>
                                    <p:anim calcmode="lin" valueType="num">
                                      <p:cBhvr>
                                        <p:cTn id="80" dur="500" accel="50000" fill="hold">
                                          <p:stCondLst>
                                            <p:cond delay="500"/>
                                          </p:stCondLst>
                                        </p:cTn>
                                        <p:tgtEl>
                                          <p:spTgt spid="217"/>
                                        </p:tgtEl>
                                        <p:attrNameLst>
                                          <p:attrName>ppt_y</p:attrName>
                                        </p:attrNameLst>
                                      </p:cBhvr>
                                      <p:tavLst>
                                        <p:tav tm="0">
                                          <p:val>
                                            <p:strVal val="#ppt_y+.1"/>
                                          </p:val>
                                        </p:tav>
                                        <p:tav tm="100000">
                                          <p:val>
                                            <p:strVal val="#ppt_y"/>
                                          </p:val>
                                        </p:tav>
                                      </p:tavLst>
                                    </p:anim>
                                    <p:animEffect transition="in" filter="fade">
                                      <p:cBhvr>
                                        <p:cTn id="81" dur="1000" decel="50000">
                                          <p:stCondLst>
                                            <p:cond delay="0"/>
                                          </p:stCondLst>
                                        </p:cTn>
                                        <p:tgtEl>
                                          <p:spTgt spid="217"/>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nodeType="clickEffect">
                                  <p:stCondLst>
                                    <p:cond delay="0"/>
                                  </p:stCondLst>
                                  <p:childTnLst>
                                    <p:set>
                                      <p:cBhvr>
                                        <p:cTn id="85" dur="1" fill="hold">
                                          <p:stCondLst>
                                            <p:cond delay="0"/>
                                          </p:stCondLst>
                                        </p:cTn>
                                        <p:tgtEl>
                                          <p:spTgt spid="2"/>
                                        </p:tgtEl>
                                        <p:attrNameLst>
                                          <p:attrName>style.visibility</p:attrName>
                                        </p:attrNameLst>
                                      </p:cBhvr>
                                      <p:to>
                                        <p:strVal val="visible"/>
                                      </p:to>
                                    </p:set>
                                    <p:anim calcmode="lin" valueType="num">
                                      <p:cBhvr>
                                        <p:cTn id="86" dur="1000" fill="hold"/>
                                        <p:tgtEl>
                                          <p:spTgt spid="2"/>
                                        </p:tgtEl>
                                        <p:attrNameLst>
                                          <p:attrName>ppt_w</p:attrName>
                                        </p:attrNameLst>
                                      </p:cBhvr>
                                      <p:tavLst>
                                        <p:tav tm="0">
                                          <p:val>
                                            <p:strVal val="#ppt_w*0.70"/>
                                          </p:val>
                                        </p:tav>
                                        <p:tav tm="100000">
                                          <p:val>
                                            <p:strVal val="#ppt_w"/>
                                          </p:val>
                                        </p:tav>
                                      </p:tavLst>
                                    </p:anim>
                                    <p:anim calcmode="lin" valueType="num">
                                      <p:cBhvr>
                                        <p:cTn id="87" dur="1000" fill="hold"/>
                                        <p:tgtEl>
                                          <p:spTgt spid="2"/>
                                        </p:tgtEl>
                                        <p:attrNameLst>
                                          <p:attrName>ppt_h</p:attrName>
                                        </p:attrNameLst>
                                      </p:cBhvr>
                                      <p:tavLst>
                                        <p:tav tm="0">
                                          <p:val>
                                            <p:strVal val="#ppt_h"/>
                                          </p:val>
                                        </p:tav>
                                        <p:tav tm="100000">
                                          <p:val>
                                            <p:strVal val="#ppt_h"/>
                                          </p:val>
                                        </p:tav>
                                      </p:tavLst>
                                    </p:anim>
                                    <p:animEffect transition="in" filter="fade">
                                      <p:cBhvr>
                                        <p:cTn id="88" dur="1000"/>
                                        <p:tgtEl>
                                          <p:spTgt spid="2"/>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218"/>
                                        </p:tgtEl>
                                        <p:attrNameLst>
                                          <p:attrName>style.visibility</p:attrName>
                                        </p:attrNameLst>
                                      </p:cBhvr>
                                      <p:to>
                                        <p:strVal val="visible"/>
                                      </p:to>
                                    </p:set>
                                    <p:anim calcmode="lin" valueType="num">
                                      <p:cBhvr>
                                        <p:cTn id="93" dur="1000" fill="hold"/>
                                        <p:tgtEl>
                                          <p:spTgt spid="218"/>
                                        </p:tgtEl>
                                        <p:attrNameLst>
                                          <p:attrName>ppt_w</p:attrName>
                                        </p:attrNameLst>
                                      </p:cBhvr>
                                      <p:tavLst>
                                        <p:tav tm="0">
                                          <p:val>
                                            <p:fltVal val="0"/>
                                          </p:val>
                                        </p:tav>
                                        <p:tav tm="100000">
                                          <p:val>
                                            <p:strVal val="#ppt_w"/>
                                          </p:val>
                                        </p:tav>
                                      </p:tavLst>
                                    </p:anim>
                                    <p:anim calcmode="lin" valueType="num">
                                      <p:cBhvr>
                                        <p:cTn id="94" dur="1000" fill="hold"/>
                                        <p:tgtEl>
                                          <p:spTgt spid="218"/>
                                        </p:tgtEl>
                                        <p:attrNameLst>
                                          <p:attrName>ppt_h</p:attrName>
                                        </p:attrNameLst>
                                      </p:cBhvr>
                                      <p:tavLst>
                                        <p:tav tm="0">
                                          <p:val>
                                            <p:fltVal val="0"/>
                                          </p:val>
                                        </p:tav>
                                        <p:tav tm="100000">
                                          <p:val>
                                            <p:strVal val="#ppt_h"/>
                                          </p:val>
                                        </p:tav>
                                      </p:tavLst>
                                    </p:anim>
                                    <p:anim calcmode="lin" valueType="num">
                                      <p:cBhvr>
                                        <p:cTn id="95" dur="1000" fill="hold"/>
                                        <p:tgtEl>
                                          <p:spTgt spid="218"/>
                                        </p:tgtEl>
                                        <p:attrNameLst>
                                          <p:attrName>style.rotation</p:attrName>
                                        </p:attrNameLst>
                                      </p:cBhvr>
                                      <p:tavLst>
                                        <p:tav tm="0">
                                          <p:val>
                                            <p:fltVal val="90"/>
                                          </p:val>
                                        </p:tav>
                                        <p:tav tm="100000">
                                          <p:val>
                                            <p:fltVal val="0"/>
                                          </p:val>
                                        </p:tav>
                                      </p:tavLst>
                                    </p:anim>
                                    <p:animEffect transition="in" filter="fade">
                                      <p:cBhvr>
                                        <p:cTn id="96" dur="1000"/>
                                        <p:tgtEl>
                                          <p:spTgt spid="218"/>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grpId="0" nodeType="clickEffect">
                                  <p:stCondLst>
                                    <p:cond delay="0"/>
                                  </p:stCondLst>
                                  <p:childTnLst>
                                    <p:set>
                                      <p:cBhvr>
                                        <p:cTn id="100" dur="1" fill="hold">
                                          <p:stCondLst>
                                            <p:cond delay="0"/>
                                          </p:stCondLst>
                                        </p:cTn>
                                        <p:tgtEl>
                                          <p:spTgt spid="219"/>
                                        </p:tgtEl>
                                        <p:attrNameLst>
                                          <p:attrName>style.visibility</p:attrName>
                                        </p:attrNameLst>
                                      </p:cBhvr>
                                      <p:to>
                                        <p:strVal val="visible"/>
                                      </p:to>
                                    </p:set>
                                    <p:anim calcmode="lin" valueType="num">
                                      <p:cBhvr>
                                        <p:cTn id="101"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04" dur="1000" fill="hold"/>
                                        <p:tgtEl>
                                          <p:spTgt spid="219"/>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219"/>
                                        </p:tgtEl>
                                      </p:cBhvr>
                                    </p:animEffect>
                                  </p:childTnLst>
                                </p:cTn>
                              </p:par>
                            </p:childTnLst>
                          </p:cTn>
                        </p:par>
                      </p:childTnLst>
                    </p:cTn>
                  </p:par>
                  <p:par>
                    <p:cTn id="109" fill="hold">
                      <p:stCondLst>
                        <p:cond delay="indefinite"/>
                      </p:stCondLst>
                      <p:childTnLst>
                        <p:par>
                          <p:cTn id="110" fill="hold">
                            <p:stCondLst>
                              <p:cond delay="0"/>
                            </p:stCondLst>
                            <p:childTnLst>
                              <p:par>
                                <p:cTn id="111" presetID="25" presetClass="entr" presetSubtype="0" fill="hold" grpId="0" nodeType="clickEffect">
                                  <p:stCondLst>
                                    <p:cond delay="0"/>
                                  </p:stCondLst>
                                  <p:childTnLst>
                                    <p:set>
                                      <p:cBhvr>
                                        <p:cTn id="112" dur="1" fill="hold">
                                          <p:stCondLst>
                                            <p:cond delay="0"/>
                                          </p:stCondLst>
                                        </p:cTn>
                                        <p:tgtEl>
                                          <p:spTgt spid="221"/>
                                        </p:tgtEl>
                                        <p:attrNameLst>
                                          <p:attrName>style.visibility</p:attrName>
                                        </p:attrNameLst>
                                      </p:cBhvr>
                                      <p:to>
                                        <p:strVal val="visible"/>
                                      </p:to>
                                    </p:set>
                                    <p:anim calcmode="lin" valueType="num">
                                      <p:cBhvr>
                                        <p:cTn id="113" dur="500" decel="50000" fill="hold">
                                          <p:stCondLst>
                                            <p:cond delay="0"/>
                                          </p:stCondLst>
                                        </p:cTn>
                                        <p:tgtEl>
                                          <p:spTgt spid="221"/>
                                        </p:tgtEl>
                                        <p:attrNameLst>
                                          <p:attrName>style.rotation</p:attrName>
                                        </p:attrNameLst>
                                      </p:cBhvr>
                                      <p:tavLst>
                                        <p:tav tm="0">
                                          <p:val>
                                            <p:fltVal val="-90"/>
                                          </p:val>
                                        </p:tav>
                                        <p:tav tm="100000">
                                          <p:val>
                                            <p:fltVal val="0"/>
                                          </p:val>
                                        </p:tav>
                                      </p:tavLst>
                                    </p:anim>
                                    <p:anim calcmode="lin" valueType="num">
                                      <p:cBhvr>
                                        <p:cTn id="114" dur="500" decel="50000" fill="hold">
                                          <p:stCondLst>
                                            <p:cond delay="0"/>
                                          </p:stCondLst>
                                        </p:cTn>
                                        <p:tgtEl>
                                          <p:spTgt spid="221"/>
                                        </p:tgtEl>
                                        <p:attrNameLst>
                                          <p:attrName>ppt_w</p:attrName>
                                        </p:attrNameLst>
                                      </p:cBhvr>
                                      <p:tavLst>
                                        <p:tav tm="0">
                                          <p:val>
                                            <p:strVal val="#ppt_w"/>
                                          </p:val>
                                        </p:tav>
                                        <p:tav tm="100000">
                                          <p:val>
                                            <p:strVal val="#ppt_w*.05"/>
                                          </p:val>
                                        </p:tav>
                                      </p:tavLst>
                                    </p:anim>
                                    <p:anim calcmode="lin" valueType="num">
                                      <p:cBhvr>
                                        <p:cTn id="115" dur="500" accel="50000" fill="hold">
                                          <p:stCondLst>
                                            <p:cond delay="500"/>
                                          </p:stCondLst>
                                        </p:cTn>
                                        <p:tgtEl>
                                          <p:spTgt spid="221"/>
                                        </p:tgtEl>
                                        <p:attrNameLst>
                                          <p:attrName>ppt_w</p:attrName>
                                        </p:attrNameLst>
                                      </p:cBhvr>
                                      <p:tavLst>
                                        <p:tav tm="0">
                                          <p:val>
                                            <p:strVal val="#ppt_w*.05"/>
                                          </p:val>
                                        </p:tav>
                                        <p:tav tm="100000">
                                          <p:val>
                                            <p:strVal val="#ppt_w"/>
                                          </p:val>
                                        </p:tav>
                                      </p:tavLst>
                                    </p:anim>
                                    <p:anim calcmode="lin" valueType="num">
                                      <p:cBhvr>
                                        <p:cTn id="116" dur="1000" fill="hold"/>
                                        <p:tgtEl>
                                          <p:spTgt spid="221"/>
                                        </p:tgtEl>
                                        <p:attrNameLst>
                                          <p:attrName>ppt_h</p:attrName>
                                        </p:attrNameLst>
                                      </p:cBhvr>
                                      <p:tavLst>
                                        <p:tav tm="0">
                                          <p:val>
                                            <p:strVal val="#ppt_h"/>
                                          </p:val>
                                        </p:tav>
                                        <p:tav tm="100000">
                                          <p:val>
                                            <p:strVal val="#ppt_h"/>
                                          </p:val>
                                        </p:tav>
                                      </p:tavLst>
                                    </p:anim>
                                    <p:anim calcmode="lin" valueType="num">
                                      <p:cBhvr>
                                        <p:cTn id="117" dur="500" decel="50000" fill="hold">
                                          <p:stCondLst>
                                            <p:cond delay="0"/>
                                          </p:stCondLst>
                                        </p:cTn>
                                        <p:tgtEl>
                                          <p:spTgt spid="221"/>
                                        </p:tgtEl>
                                        <p:attrNameLst>
                                          <p:attrName>ppt_x</p:attrName>
                                        </p:attrNameLst>
                                      </p:cBhvr>
                                      <p:tavLst>
                                        <p:tav tm="0">
                                          <p:val>
                                            <p:strVal val="#ppt_x+.4"/>
                                          </p:val>
                                        </p:tav>
                                        <p:tav tm="100000">
                                          <p:val>
                                            <p:strVal val="#ppt_x"/>
                                          </p:val>
                                        </p:tav>
                                      </p:tavLst>
                                    </p:anim>
                                    <p:anim calcmode="lin" valueType="num">
                                      <p:cBhvr>
                                        <p:cTn id="118" dur="500" decel="50000" fill="hold">
                                          <p:stCondLst>
                                            <p:cond delay="0"/>
                                          </p:stCondLst>
                                        </p:cTn>
                                        <p:tgtEl>
                                          <p:spTgt spid="221"/>
                                        </p:tgtEl>
                                        <p:attrNameLst>
                                          <p:attrName>ppt_y</p:attrName>
                                        </p:attrNameLst>
                                      </p:cBhvr>
                                      <p:tavLst>
                                        <p:tav tm="0">
                                          <p:val>
                                            <p:strVal val="#ppt_y-.2"/>
                                          </p:val>
                                        </p:tav>
                                        <p:tav tm="100000">
                                          <p:val>
                                            <p:strVal val="#ppt_y+.1"/>
                                          </p:val>
                                        </p:tav>
                                      </p:tavLst>
                                    </p:anim>
                                    <p:anim calcmode="lin" valueType="num">
                                      <p:cBhvr>
                                        <p:cTn id="119" dur="500" accel="50000" fill="hold">
                                          <p:stCondLst>
                                            <p:cond delay="500"/>
                                          </p:stCondLst>
                                        </p:cTn>
                                        <p:tgtEl>
                                          <p:spTgt spid="221"/>
                                        </p:tgtEl>
                                        <p:attrNameLst>
                                          <p:attrName>ppt_y</p:attrName>
                                        </p:attrNameLst>
                                      </p:cBhvr>
                                      <p:tavLst>
                                        <p:tav tm="0">
                                          <p:val>
                                            <p:strVal val="#ppt_y+.1"/>
                                          </p:val>
                                        </p:tav>
                                        <p:tav tm="100000">
                                          <p:val>
                                            <p:strVal val="#ppt_y"/>
                                          </p:val>
                                        </p:tav>
                                      </p:tavLst>
                                    </p:anim>
                                    <p:animEffect transition="in" filter="fade">
                                      <p:cBhvr>
                                        <p:cTn id="120" dur="1000" decel="50000">
                                          <p:stCondLst>
                                            <p:cond delay="0"/>
                                          </p:stCondLst>
                                        </p:cTn>
                                        <p:tgtEl>
                                          <p:spTgt spid="221"/>
                                        </p:tgtEl>
                                      </p:cBhvr>
                                    </p:animEffect>
                                  </p:childTnLst>
                                </p:cTn>
                              </p:par>
                            </p:childTnLst>
                          </p:cTn>
                        </p:par>
                      </p:childTnLst>
                    </p:cTn>
                  </p:par>
                  <p:par>
                    <p:cTn id="121" fill="hold">
                      <p:stCondLst>
                        <p:cond delay="indefinite"/>
                      </p:stCondLst>
                      <p:childTnLst>
                        <p:par>
                          <p:cTn id="122" fill="hold">
                            <p:stCondLst>
                              <p:cond delay="0"/>
                            </p:stCondLst>
                            <p:childTnLst>
                              <p:par>
                                <p:cTn id="123" presetID="55" presetClass="entr" presetSubtype="0" fill="hold" nodeType="clickEffect">
                                  <p:stCondLst>
                                    <p:cond delay="0"/>
                                  </p:stCondLst>
                                  <p:childTnLst>
                                    <p:set>
                                      <p:cBhvr>
                                        <p:cTn id="124" dur="1" fill="hold">
                                          <p:stCondLst>
                                            <p:cond delay="0"/>
                                          </p:stCondLst>
                                        </p:cTn>
                                        <p:tgtEl>
                                          <p:spTgt spid="3"/>
                                        </p:tgtEl>
                                        <p:attrNameLst>
                                          <p:attrName>style.visibility</p:attrName>
                                        </p:attrNameLst>
                                      </p:cBhvr>
                                      <p:to>
                                        <p:strVal val="visible"/>
                                      </p:to>
                                    </p:set>
                                    <p:anim calcmode="lin" valueType="num">
                                      <p:cBhvr>
                                        <p:cTn id="125" dur="1000" fill="hold"/>
                                        <p:tgtEl>
                                          <p:spTgt spid="3"/>
                                        </p:tgtEl>
                                        <p:attrNameLst>
                                          <p:attrName>ppt_w</p:attrName>
                                        </p:attrNameLst>
                                      </p:cBhvr>
                                      <p:tavLst>
                                        <p:tav tm="0">
                                          <p:val>
                                            <p:strVal val="#ppt_w*0.70"/>
                                          </p:val>
                                        </p:tav>
                                        <p:tav tm="100000">
                                          <p:val>
                                            <p:strVal val="#ppt_w"/>
                                          </p:val>
                                        </p:tav>
                                      </p:tavLst>
                                    </p:anim>
                                    <p:anim calcmode="lin" valueType="num">
                                      <p:cBhvr>
                                        <p:cTn id="126" dur="1000" fill="hold"/>
                                        <p:tgtEl>
                                          <p:spTgt spid="3"/>
                                        </p:tgtEl>
                                        <p:attrNameLst>
                                          <p:attrName>ppt_h</p:attrName>
                                        </p:attrNameLst>
                                      </p:cBhvr>
                                      <p:tavLst>
                                        <p:tav tm="0">
                                          <p:val>
                                            <p:strVal val="#ppt_h"/>
                                          </p:val>
                                        </p:tav>
                                        <p:tav tm="100000">
                                          <p:val>
                                            <p:strVal val="#ppt_h"/>
                                          </p:val>
                                        </p:tav>
                                      </p:tavLst>
                                    </p:anim>
                                    <p:animEffect transition="in" filter="fade">
                                      <p:cBhvr>
                                        <p:cTn id="127" dur="1000"/>
                                        <p:tgtEl>
                                          <p:spTgt spid="3"/>
                                        </p:tgtEl>
                                      </p:cBhvr>
                                    </p:animEffect>
                                  </p:childTnLst>
                                </p:cTn>
                              </p:par>
                            </p:childTnLst>
                          </p:cTn>
                        </p:par>
                      </p:childTnLst>
                    </p:cTn>
                  </p:par>
                  <p:par>
                    <p:cTn id="128" fill="hold">
                      <p:stCondLst>
                        <p:cond delay="indefinite"/>
                      </p:stCondLst>
                      <p:childTnLst>
                        <p:par>
                          <p:cTn id="129" fill="hold">
                            <p:stCondLst>
                              <p:cond delay="0"/>
                            </p:stCondLst>
                            <p:childTnLst>
                              <p:par>
                                <p:cTn id="130" presetID="31" presetClass="entr" presetSubtype="0" fill="hold" grpId="0" nodeType="clickEffect">
                                  <p:stCondLst>
                                    <p:cond delay="0"/>
                                  </p:stCondLst>
                                  <p:childTnLst>
                                    <p:set>
                                      <p:cBhvr>
                                        <p:cTn id="131" dur="1" fill="hold">
                                          <p:stCondLst>
                                            <p:cond delay="0"/>
                                          </p:stCondLst>
                                        </p:cTn>
                                        <p:tgtEl>
                                          <p:spTgt spid="222"/>
                                        </p:tgtEl>
                                        <p:attrNameLst>
                                          <p:attrName>style.visibility</p:attrName>
                                        </p:attrNameLst>
                                      </p:cBhvr>
                                      <p:to>
                                        <p:strVal val="visible"/>
                                      </p:to>
                                    </p:set>
                                    <p:anim calcmode="lin" valueType="num">
                                      <p:cBhvr>
                                        <p:cTn id="132" dur="1000" fill="hold"/>
                                        <p:tgtEl>
                                          <p:spTgt spid="222"/>
                                        </p:tgtEl>
                                        <p:attrNameLst>
                                          <p:attrName>ppt_w</p:attrName>
                                        </p:attrNameLst>
                                      </p:cBhvr>
                                      <p:tavLst>
                                        <p:tav tm="0">
                                          <p:val>
                                            <p:fltVal val="0"/>
                                          </p:val>
                                        </p:tav>
                                        <p:tav tm="100000">
                                          <p:val>
                                            <p:strVal val="#ppt_w"/>
                                          </p:val>
                                        </p:tav>
                                      </p:tavLst>
                                    </p:anim>
                                    <p:anim calcmode="lin" valueType="num">
                                      <p:cBhvr>
                                        <p:cTn id="133" dur="1000" fill="hold"/>
                                        <p:tgtEl>
                                          <p:spTgt spid="222"/>
                                        </p:tgtEl>
                                        <p:attrNameLst>
                                          <p:attrName>ppt_h</p:attrName>
                                        </p:attrNameLst>
                                      </p:cBhvr>
                                      <p:tavLst>
                                        <p:tav tm="0">
                                          <p:val>
                                            <p:fltVal val="0"/>
                                          </p:val>
                                        </p:tav>
                                        <p:tav tm="100000">
                                          <p:val>
                                            <p:strVal val="#ppt_h"/>
                                          </p:val>
                                        </p:tav>
                                      </p:tavLst>
                                    </p:anim>
                                    <p:anim calcmode="lin" valueType="num">
                                      <p:cBhvr>
                                        <p:cTn id="134" dur="1000" fill="hold"/>
                                        <p:tgtEl>
                                          <p:spTgt spid="222"/>
                                        </p:tgtEl>
                                        <p:attrNameLst>
                                          <p:attrName>style.rotation</p:attrName>
                                        </p:attrNameLst>
                                      </p:cBhvr>
                                      <p:tavLst>
                                        <p:tav tm="0">
                                          <p:val>
                                            <p:fltVal val="90"/>
                                          </p:val>
                                        </p:tav>
                                        <p:tav tm="100000">
                                          <p:val>
                                            <p:fltVal val="0"/>
                                          </p:val>
                                        </p:tav>
                                      </p:tavLst>
                                    </p:anim>
                                    <p:animEffect transition="in" filter="fade">
                                      <p:cBhvr>
                                        <p:cTn id="135" dur="1000"/>
                                        <p:tgtEl>
                                          <p:spTgt spid="222"/>
                                        </p:tgtEl>
                                      </p:cBhvr>
                                    </p:animEffect>
                                  </p:childTnLst>
                                </p:cTn>
                              </p:par>
                            </p:childTnLst>
                          </p:cTn>
                        </p:par>
                      </p:childTnLst>
                    </p:cTn>
                  </p:par>
                  <p:par>
                    <p:cTn id="136" fill="hold">
                      <p:stCondLst>
                        <p:cond delay="indefinite"/>
                      </p:stCondLst>
                      <p:childTnLst>
                        <p:par>
                          <p:cTn id="137" fill="hold">
                            <p:stCondLst>
                              <p:cond delay="0"/>
                            </p:stCondLst>
                            <p:childTnLst>
                              <p:par>
                                <p:cTn id="138" presetID="25" presetClass="entr" presetSubtype="0" fill="hold" grpId="0" nodeType="clickEffect">
                                  <p:stCondLst>
                                    <p:cond delay="0"/>
                                  </p:stCondLst>
                                  <p:childTnLst>
                                    <p:set>
                                      <p:cBhvr>
                                        <p:cTn id="139" dur="1" fill="hold">
                                          <p:stCondLst>
                                            <p:cond delay="0"/>
                                          </p:stCondLst>
                                        </p:cTn>
                                        <p:tgtEl>
                                          <p:spTgt spid="223"/>
                                        </p:tgtEl>
                                        <p:attrNameLst>
                                          <p:attrName>style.visibility</p:attrName>
                                        </p:attrNameLst>
                                      </p:cBhvr>
                                      <p:to>
                                        <p:strVal val="visible"/>
                                      </p:to>
                                    </p:set>
                                    <p:anim calcmode="lin" valueType="num">
                                      <p:cBhvr>
                                        <p:cTn id="140" dur="500" decel="50000" fill="hold">
                                          <p:stCondLst>
                                            <p:cond delay="0"/>
                                          </p:stCondLst>
                                        </p:cTn>
                                        <p:tgtEl>
                                          <p:spTgt spid="223"/>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23"/>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23"/>
                                        </p:tgtEl>
                                        <p:attrNameLst>
                                          <p:attrName>ppt_w</p:attrName>
                                        </p:attrNameLst>
                                      </p:cBhvr>
                                      <p:tavLst>
                                        <p:tav tm="0">
                                          <p:val>
                                            <p:strVal val="#ppt_w*.05"/>
                                          </p:val>
                                        </p:tav>
                                        <p:tav tm="100000">
                                          <p:val>
                                            <p:strVal val="#ppt_w"/>
                                          </p:val>
                                        </p:tav>
                                      </p:tavLst>
                                    </p:anim>
                                    <p:anim calcmode="lin" valueType="num">
                                      <p:cBhvr>
                                        <p:cTn id="143" dur="1000" fill="hold"/>
                                        <p:tgtEl>
                                          <p:spTgt spid="223"/>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23"/>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23"/>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23"/>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23"/>
                                        </p:tgtEl>
                                      </p:cBhvr>
                                    </p:animEffect>
                                  </p:childTnLst>
                                </p:cTn>
                              </p:par>
                            </p:childTnLst>
                          </p:cTn>
                        </p:par>
                      </p:childTnLst>
                    </p:cTn>
                  </p:par>
                  <p:par>
                    <p:cTn id="148" fill="hold">
                      <p:stCondLst>
                        <p:cond delay="indefinite"/>
                      </p:stCondLst>
                      <p:childTnLst>
                        <p:par>
                          <p:cTn id="149" fill="hold">
                            <p:stCondLst>
                              <p:cond delay="0"/>
                            </p:stCondLst>
                            <p:childTnLst>
                              <p:par>
                                <p:cTn id="150" presetID="25" presetClass="entr" presetSubtype="0" fill="hold" grpId="0" nodeType="clickEffect">
                                  <p:stCondLst>
                                    <p:cond delay="0"/>
                                  </p:stCondLst>
                                  <p:childTnLst>
                                    <p:set>
                                      <p:cBhvr>
                                        <p:cTn id="151" dur="1" fill="hold">
                                          <p:stCondLst>
                                            <p:cond delay="0"/>
                                          </p:stCondLst>
                                        </p:cTn>
                                        <p:tgtEl>
                                          <p:spTgt spid="225"/>
                                        </p:tgtEl>
                                        <p:attrNameLst>
                                          <p:attrName>style.visibility</p:attrName>
                                        </p:attrNameLst>
                                      </p:cBhvr>
                                      <p:to>
                                        <p:strVal val="visible"/>
                                      </p:to>
                                    </p:set>
                                    <p:anim calcmode="lin" valueType="num">
                                      <p:cBhvr>
                                        <p:cTn id="152"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53"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54"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55" dur="1000" fill="hold"/>
                                        <p:tgtEl>
                                          <p:spTgt spid="225"/>
                                        </p:tgtEl>
                                        <p:attrNameLst>
                                          <p:attrName>ppt_h</p:attrName>
                                        </p:attrNameLst>
                                      </p:cBhvr>
                                      <p:tavLst>
                                        <p:tav tm="0">
                                          <p:val>
                                            <p:strVal val="#ppt_h"/>
                                          </p:val>
                                        </p:tav>
                                        <p:tav tm="100000">
                                          <p:val>
                                            <p:strVal val="#ppt_h"/>
                                          </p:val>
                                        </p:tav>
                                      </p:tavLst>
                                    </p:anim>
                                    <p:anim calcmode="lin" valueType="num">
                                      <p:cBhvr>
                                        <p:cTn id="156"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57"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58"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59" dur="1000" decel="50000">
                                          <p:stCondLst>
                                            <p:cond delay="0"/>
                                          </p:stCondLst>
                                        </p:cTn>
                                        <p:tgtEl>
                                          <p:spTgt spid="225"/>
                                        </p:tgtEl>
                                      </p:cBhvr>
                                    </p:animEffect>
                                  </p:childTnLst>
                                </p:cTn>
                              </p:par>
                            </p:childTnLst>
                          </p:cTn>
                        </p:par>
                      </p:childTnLst>
                    </p:cTn>
                  </p:par>
                  <p:par>
                    <p:cTn id="160" fill="hold">
                      <p:stCondLst>
                        <p:cond delay="indefinite"/>
                      </p:stCondLst>
                      <p:childTnLst>
                        <p:par>
                          <p:cTn id="161" fill="hold">
                            <p:stCondLst>
                              <p:cond delay="0"/>
                            </p:stCondLst>
                            <p:childTnLst>
                              <p:par>
                                <p:cTn id="162" presetID="55" presetClass="entr" presetSubtype="0" fill="hold" nodeType="clickEffect">
                                  <p:stCondLst>
                                    <p:cond delay="0"/>
                                  </p:stCondLst>
                                  <p:childTnLst>
                                    <p:set>
                                      <p:cBhvr>
                                        <p:cTn id="163" dur="1" fill="hold">
                                          <p:stCondLst>
                                            <p:cond delay="0"/>
                                          </p:stCondLst>
                                        </p:cTn>
                                        <p:tgtEl>
                                          <p:spTgt spid="5"/>
                                        </p:tgtEl>
                                        <p:attrNameLst>
                                          <p:attrName>style.visibility</p:attrName>
                                        </p:attrNameLst>
                                      </p:cBhvr>
                                      <p:to>
                                        <p:strVal val="visible"/>
                                      </p:to>
                                    </p:set>
                                    <p:anim calcmode="lin" valueType="num">
                                      <p:cBhvr>
                                        <p:cTn id="164" dur="1000" fill="hold"/>
                                        <p:tgtEl>
                                          <p:spTgt spid="5"/>
                                        </p:tgtEl>
                                        <p:attrNameLst>
                                          <p:attrName>ppt_w</p:attrName>
                                        </p:attrNameLst>
                                      </p:cBhvr>
                                      <p:tavLst>
                                        <p:tav tm="0">
                                          <p:val>
                                            <p:strVal val="#ppt_w*0.70"/>
                                          </p:val>
                                        </p:tav>
                                        <p:tav tm="100000">
                                          <p:val>
                                            <p:strVal val="#ppt_w"/>
                                          </p:val>
                                        </p:tav>
                                      </p:tavLst>
                                    </p:anim>
                                    <p:anim calcmode="lin" valueType="num">
                                      <p:cBhvr>
                                        <p:cTn id="165" dur="1000" fill="hold"/>
                                        <p:tgtEl>
                                          <p:spTgt spid="5"/>
                                        </p:tgtEl>
                                        <p:attrNameLst>
                                          <p:attrName>ppt_h</p:attrName>
                                        </p:attrNameLst>
                                      </p:cBhvr>
                                      <p:tavLst>
                                        <p:tav tm="0">
                                          <p:val>
                                            <p:strVal val="#ppt_h"/>
                                          </p:val>
                                        </p:tav>
                                        <p:tav tm="100000">
                                          <p:val>
                                            <p:strVal val="#ppt_h"/>
                                          </p:val>
                                        </p:tav>
                                      </p:tavLst>
                                    </p:anim>
                                    <p:animEffect transition="in" filter="fade">
                                      <p:cBhvr>
                                        <p:cTn id="16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8" grpId="0" animBg="1"/>
      <p:bldP spid="16" grpId="0" animBg="1"/>
      <p:bldP spid="214" grpId="0" animBg="1"/>
      <p:bldP spid="217" grpId="0" animBg="1"/>
      <p:bldP spid="215" grpId="0" animBg="1"/>
      <p:bldP spid="218" grpId="0" animBg="1"/>
      <p:bldP spid="219" grpId="0" animBg="1"/>
      <p:bldP spid="221" grpId="0" animBg="1"/>
      <p:bldP spid="222" grpId="0" animBg="1"/>
      <p:bldP spid="223"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2" name="Rectangle 11"/>
          <p:cNvSpPr/>
          <p:nvPr/>
        </p:nvSpPr>
        <p:spPr>
          <a:xfrm>
            <a:off x="985811" y="457200"/>
            <a:ext cx="9001182" cy="584775"/>
          </a:xfrm>
          <a:prstGeom prst="rect">
            <a:avLst/>
          </a:prstGeom>
          <a:noFill/>
        </p:spPr>
        <p:txBody>
          <a:bodyPr wrap="none" lIns="91440" tIns="45720" rIns="91440" bIns="45720">
            <a:spAutoFit/>
          </a:bodyPr>
          <a:lstStyle/>
          <a:p>
            <a:pPr algn="ctr"/>
            <a:r>
              <a:rPr lang="ar-MA" sz="3200" b="1" cap="all" spc="0" dirty="0" smtClean="0">
                <a:ln w="9000" cmpd="sng">
                  <a:solidFill>
                    <a:schemeClr val="accent4">
                      <a:shade val="50000"/>
                      <a:satMod val="120000"/>
                    </a:schemeClr>
                  </a:solidFill>
                  <a:prstDash val="solid"/>
                </a:ln>
                <a:effectLst>
                  <a:reflection blurRad="12700" stA="28000" endPos="45000" dist="1000" dir="5400000" sy="-100000" algn="bl" rotWithShape="0"/>
                </a:effectLst>
              </a:rPr>
              <a:t>هلموا نتعلم الآن معاني الكلمات الصعبة مع تكوين الجمل في الدرس</a:t>
            </a:r>
            <a:endParaRPr lang="en-US" sz="3200" b="1" cap="all" spc="0" dirty="0">
              <a:ln w="9000" cmpd="sng">
                <a:solidFill>
                  <a:schemeClr val="accent4">
                    <a:shade val="50000"/>
                    <a:satMod val="120000"/>
                  </a:schemeClr>
                </a:solidFill>
                <a:prstDash val="solid"/>
              </a:ln>
              <a:effectLst>
                <a:reflection blurRad="12700" stA="28000" endPos="45000" dist="1000" dir="5400000" sy="-100000" algn="bl" rotWithShape="0"/>
              </a:effectLst>
            </a:endParaRPr>
          </a:p>
        </p:txBody>
      </p:sp>
      <p:sp>
        <p:nvSpPr>
          <p:cNvPr id="14" name="Rounded Rectangle 13"/>
          <p:cNvSpPr/>
          <p:nvPr/>
        </p:nvSpPr>
        <p:spPr>
          <a:xfrm>
            <a:off x="8120283" y="1049219"/>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الاستماتة</a:t>
            </a:r>
            <a:endParaRPr lang="en-US" sz="2800" b="1" dirty="0"/>
          </a:p>
        </p:txBody>
      </p:sp>
      <p:sp>
        <p:nvSpPr>
          <p:cNvPr id="18" name="Rounded Rectangle 17"/>
          <p:cNvSpPr/>
          <p:nvPr/>
        </p:nvSpPr>
        <p:spPr>
          <a:xfrm>
            <a:off x="8104695" y="1813945"/>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مقاربة الموت</a:t>
            </a:r>
            <a:endParaRPr lang="en-US" sz="2800" b="1" dirty="0"/>
          </a:p>
        </p:txBody>
      </p:sp>
      <p:sp>
        <p:nvSpPr>
          <p:cNvPr id="16" name="Rounded Rectangle 15"/>
          <p:cNvSpPr/>
          <p:nvPr/>
        </p:nvSpPr>
        <p:spPr>
          <a:xfrm>
            <a:off x="8104695" y="5390272"/>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جاهد المسلمون لنصرة دين الله حتى الاستماتة</a:t>
            </a:r>
            <a:endParaRPr lang="en-US" sz="2800" b="1" dirty="0"/>
          </a:p>
        </p:txBody>
      </p:sp>
      <p:grpSp>
        <p:nvGrpSpPr>
          <p:cNvPr id="15" name="Group 14"/>
          <p:cNvGrpSpPr/>
          <p:nvPr/>
        </p:nvGrpSpPr>
        <p:grpSpPr>
          <a:xfrm>
            <a:off x="1" y="0"/>
            <a:ext cx="10972801" cy="7315217"/>
            <a:chOff x="0" y="0"/>
            <a:chExt cx="10058401" cy="5943614"/>
          </a:xfrm>
        </p:grpSpPr>
        <p:sp>
          <p:nvSpPr>
            <p:cNvPr id="20" name="Rectangle 19"/>
            <p:cNvSpPr/>
            <p:nvPr/>
          </p:nvSpPr>
          <p:spPr>
            <a:xfrm>
              <a:off x="1139952" y="5427663"/>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4" name="TextBox 23"/>
            <p:cNvSpPr txBox="1"/>
            <p:nvPr/>
          </p:nvSpPr>
          <p:spPr>
            <a:xfrm>
              <a:off x="3017520" y="457201"/>
              <a:ext cx="2933700" cy="275075"/>
            </a:xfrm>
            <a:prstGeom prst="rect">
              <a:avLst/>
            </a:prstGeom>
            <a:noFill/>
          </p:spPr>
          <p:txBody>
            <a:bodyPr wrap="square" rtlCol="0">
              <a:spAutoFit/>
            </a:bodyPr>
            <a:lstStyle/>
            <a:p>
              <a:endParaRPr lang="en-US" dirty="0"/>
            </a:p>
          </p:txBody>
        </p:sp>
        <p:sp>
          <p:nvSpPr>
            <p:cNvPr id="25"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4" name="Rounded Rectangle 213"/>
          <p:cNvSpPr/>
          <p:nvPr/>
        </p:nvSpPr>
        <p:spPr>
          <a:xfrm>
            <a:off x="564466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ar-MA" sz="2800" b="1" dirty="0" smtClean="0"/>
              <a:t>يستفيدون</a:t>
            </a:r>
            <a:endParaRPr lang="en-US" sz="2800" b="1" dirty="0"/>
          </a:p>
        </p:txBody>
      </p:sp>
      <p:sp>
        <p:nvSpPr>
          <p:cNvPr id="215" name="Rounded Rectangle 214"/>
          <p:cNvSpPr/>
          <p:nvPr/>
        </p:nvSpPr>
        <p:spPr>
          <a:xfrm>
            <a:off x="562907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ينتفعون</a:t>
            </a:r>
            <a:endParaRPr lang="en-US" sz="2800" b="1" dirty="0"/>
          </a:p>
        </p:txBody>
      </p:sp>
      <p:sp>
        <p:nvSpPr>
          <p:cNvPr id="217" name="Rounded Rectangle 216"/>
          <p:cNvSpPr/>
          <p:nvPr/>
        </p:nvSpPr>
        <p:spPr>
          <a:xfrm>
            <a:off x="562907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الفقراء يستفيدون من أموال الأغنياء</a:t>
            </a:r>
            <a:endParaRPr lang="en-US" sz="2800" b="1" dirty="0"/>
          </a:p>
        </p:txBody>
      </p:sp>
      <p:sp>
        <p:nvSpPr>
          <p:cNvPr id="218" name="Rounded Rectangle 217"/>
          <p:cNvSpPr/>
          <p:nvPr/>
        </p:nvSpPr>
        <p:spPr>
          <a:xfrm>
            <a:off x="3125720"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صدقوا</a:t>
            </a:r>
            <a:endParaRPr lang="en-US" sz="2800" b="1" dirty="0"/>
          </a:p>
        </p:txBody>
      </p:sp>
      <p:sp>
        <p:nvSpPr>
          <p:cNvPr id="219" name="Rounded Rectangle 218"/>
          <p:cNvSpPr/>
          <p:nvPr/>
        </p:nvSpPr>
        <p:spPr>
          <a:xfrm>
            <a:off x="3110132"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نفذوا/ وفوا</a:t>
            </a:r>
            <a:endParaRPr lang="en-US" sz="2800" b="1" dirty="0"/>
          </a:p>
        </p:txBody>
      </p:sp>
      <p:sp>
        <p:nvSpPr>
          <p:cNvPr id="221" name="Rounded Rectangle 220"/>
          <p:cNvSpPr/>
          <p:nvPr/>
        </p:nvSpPr>
        <p:spPr>
          <a:xfrm>
            <a:off x="3110132"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الأنصار صدقوا أقوال الرسول للمهاجرين</a:t>
            </a:r>
            <a:endParaRPr lang="en-US" sz="2800" b="1" dirty="0"/>
          </a:p>
        </p:txBody>
      </p:sp>
      <p:sp>
        <p:nvSpPr>
          <p:cNvPr id="222" name="Rounded Rectangle 221"/>
          <p:cNvSpPr/>
          <p:nvPr/>
        </p:nvSpPr>
        <p:spPr>
          <a:xfrm>
            <a:off x="625188" y="1066800"/>
            <a:ext cx="2209800" cy="550008"/>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طرق</a:t>
            </a:r>
            <a:endParaRPr lang="en-US" sz="2800" b="1" dirty="0"/>
          </a:p>
        </p:txBody>
      </p:sp>
      <p:sp>
        <p:nvSpPr>
          <p:cNvPr id="223" name="Rounded Rectangle 222"/>
          <p:cNvSpPr/>
          <p:nvPr/>
        </p:nvSpPr>
        <p:spPr>
          <a:xfrm>
            <a:off x="609600" y="1831526"/>
            <a:ext cx="2209800" cy="576391"/>
          </a:xfrm>
          <a:prstGeom prst="roundRect">
            <a:avLst/>
          </a:prstGeom>
          <a:ln>
            <a:noFill/>
          </a:ln>
          <a:effectLst>
            <a:glow rad="101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قرع</a:t>
            </a:r>
            <a:endParaRPr lang="en-US" sz="2800" b="1" dirty="0"/>
          </a:p>
        </p:txBody>
      </p:sp>
      <p:sp>
        <p:nvSpPr>
          <p:cNvPr id="225" name="Rounded Rectangle 224"/>
          <p:cNvSpPr/>
          <p:nvPr/>
        </p:nvSpPr>
        <p:spPr>
          <a:xfrm>
            <a:off x="609600" y="5407853"/>
            <a:ext cx="2224534" cy="1285645"/>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طرق عبد الله الباب للدخول في البيت</a:t>
            </a:r>
            <a:endParaRPr lang="en-US" sz="2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47" y="2570872"/>
            <a:ext cx="2188153" cy="2596083"/>
          </a:xfrm>
          <a:prstGeom prst="rect">
            <a:avLst/>
          </a:prstGeom>
          <a:ln w="28575">
            <a:solidFill>
              <a:srgbClr val="00206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868" y="2611676"/>
            <a:ext cx="2209800" cy="2567577"/>
          </a:xfrm>
          <a:prstGeom prst="rect">
            <a:avLst/>
          </a:prstGeom>
          <a:ln w="28575">
            <a:solidFill>
              <a:srgbClr val="002060"/>
            </a:solid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8354" y="2565405"/>
            <a:ext cx="2215646" cy="2596267"/>
          </a:xfrm>
          <a:prstGeom prst="rect">
            <a:avLst/>
          </a:prstGeom>
          <a:ln w="28575">
            <a:solidFill>
              <a:srgbClr val="002060"/>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6905" y="2606436"/>
            <a:ext cx="2226295" cy="2572817"/>
          </a:xfrm>
          <a:prstGeom prst="rect">
            <a:avLst/>
          </a:prstGeom>
          <a:ln w="28575">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9215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strVal val="#ppt_w*0.70"/>
                                          </p:val>
                                        </p:tav>
                                        <p:tav tm="100000">
                                          <p:val>
                                            <p:strVal val="#ppt_w"/>
                                          </p:val>
                                        </p:tav>
                                      </p:tavLst>
                                    </p:anim>
                                    <p:anim calcmode="lin" valueType="num">
                                      <p:cBhvr>
                                        <p:cTn id="40" dur="1000" fill="hold"/>
                                        <p:tgtEl>
                                          <p:spTgt spid="5"/>
                                        </p:tgtEl>
                                        <p:attrNameLst>
                                          <p:attrName>ppt_h</p:attrName>
                                        </p:attrNameLst>
                                      </p:cBhvr>
                                      <p:tavLst>
                                        <p:tav tm="0">
                                          <p:val>
                                            <p:strVal val="#ppt_h"/>
                                          </p:val>
                                        </p:tav>
                                        <p:tav tm="100000">
                                          <p:val>
                                            <p:strVal val="#ppt_h"/>
                                          </p:val>
                                        </p:tav>
                                      </p:tavLst>
                                    </p:anim>
                                    <p:animEffect transition="in" filter="fade">
                                      <p:cBhvr>
                                        <p:cTn id="41" dur="10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214"/>
                                        </p:tgtEl>
                                        <p:attrNameLst>
                                          <p:attrName>style.visibility</p:attrName>
                                        </p:attrNameLst>
                                      </p:cBhvr>
                                      <p:to>
                                        <p:strVal val="visible"/>
                                      </p:to>
                                    </p:set>
                                    <p:anim calcmode="lin" valueType="num">
                                      <p:cBhvr>
                                        <p:cTn id="46" dur="1000" fill="hold"/>
                                        <p:tgtEl>
                                          <p:spTgt spid="214"/>
                                        </p:tgtEl>
                                        <p:attrNameLst>
                                          <p:attrName>ppt_w</p:attrName>
                                        </p:attrNameLst>
                                      </p:cBhvr>
                                      <p:tavLst>
                                        <p:tav tm="0">
                                          <p:val>
                                            <p:fltVal val="0"/>
                                          </p:val>
                                        </p:tav>
                                        <p:tav tm="100000">
                                          <p:val>
                                            <p:strVal val="#ppt_w"/>
                                          </p:val>
                                        </p:tav>
                                      </p:tavLst>
                                    </p:anim>
                                    <p:anim calcmode="lin" valueType="num">
                                      <p:cBhvr>
                                        <p:cTn id="47" dur="1000" fill="hold"/>
                                        <p:tgtEl>
                                          <p:spTgt spid="214"/>
                                        </p:tgtEl>
                                        <p:attrNameLst>
                                          <p:attrName>ppt_h</p:attrName>
                                        </p:attrNameLst>
                                      </p:cBhvr>
                                      <p:tavLst>
                                        <p:tav tm="0">
                                          <p:val>
                                            <p:fltVal val="0"/>
                                          </p:val>
                                        </p:tav>
                                        <p:tav tm="100000">
                                          <p:val>
                                            <p:strVal val="#ppt_h"/>
                                          </p:val>
                                        </p:tav>
                                      </p:tavLst>
                                    </p:anim>
                                    <p:anim calcmode="lin" valueType="num">
                                      <p:cBhvr>
                                        <p:cTn id="48" dur="1000" fill="hold"/>
                                        <p:tgtEl>
                                          <p:spTgt spid="214"/>
                                        </p:tgtEl>
                                        <p:attrNameLst>
                                          <p:attrName>style.rotation</p:attrName>
                                        </p:attrNameLst>
                                      </p:cBhvr>
                                      <p:tavLst>
                                        <p:tav tm="0">
                                          <p:val>
                                            <p:fltVal val="90"/>
                                          </p:val>
                                        </p:tav>
                                        <p:tav tm="100000">
                                          <p:val>
                                            <p:fltVal val="0"/>
                                          </p:val>
                                        </p:tav>
                                      </p:tavLst>
                                    </p:anim>
                                    <p:animEffect transition="in" filter="fade">
                                      <p:cBhvr>
                                        <p:cTn id="49" dur="1000"/>
                                        <p:tgtEl>
                                          <p:spTgt spid="214"/>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grpId="0" nodeType="clickEffect">
                                  <p:stCondLst>
                                    <p:cond delay="0"/>
                                  </p:stCondLst>
                                  <p:childTnLst>
                                    <p:set>
                                      <p:cBhvr>
                                        <p:cTn id="53" dur="1" fill="hold">
                                          <p:stCondLst>
                                            <p:cond delay="0"/>
                                          </p:stCondLst>
                                        </p:cTn>
                                        <p:tgtEl>
                                          <p:spTgt spid="215"/>
                                        </p:tgtEl>
                                        <p:attrNameLst>
                                          <p:attrName>style.visibility</p:attrName>
                                        </p:attrNameLst>
                                      </p:cBhvr>
                                      <p:to>
                                        <p:strVal val="visible"/>
                                      </p:to>
                                    </p:set>
                                    <p:anim calcmode="lin" valueType="num">
                                      <p:cBhvr>
                                        <p:cTn id="54" dur="500" decel="50000" fill="hold">
                                          <p:stCondLst>
                                            <p:cond delay="0"/>
                                          </p:stCondLst>
                                        </p:cTn>
                                        <p:tgtEl>
                                          <p:spTgt spid="215"/>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215"/>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215"/>
                                        </p:tgtEl>
                                        <p:attrNameLst>
                                          <p:attrName>ppt_w</p:attrName>
                                        </p:attrNameLst>
                                      </p:cBhvr>
                                      <p:tavLst>
                                        <p:tav tm="0">
                                          <p:val>
                                            <p:strVal val="#ppt_w*.05"/>
                                          </p:val>
                                        </p:tav>
                                        <p:tav tm="100000">
                                          <p:val>
                                            <p:strVal val="#ppt_w"/>
                                          </p:val>
                                        </p:tav>
                                      </p:tavLst>
                                    </p:anim>
                                    <p:anim calcmode="lin" valueType="num">
                                      <p:cBhvr>
                                        <p:cTn id="57" dur="1000" fill="hold"/>
                                        <p:tgtEl>
                                          <p:spTgt spid="215"/>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215"/>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215"/>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215"/>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215"/>
                                        </p:tgtEl>
                                      </p:cBhvr>
                                    </p:animEffect>
                                  </p:childTnLst>
                                </p:cTn>
                              </p:par>
                            </p:childTnLst>
                          </p:cTn>
                        </p:par>
                      </p:childTnLst>
                    </p:cTn>
                  </p:par>
                  <p:par>
                    <p:cTn id="62" fill="hold">
                      <p:stCondLst>
                        <p:cond delay="indefinite"/>
                      </p:stCondLst>
                      <p:childTnLst>
                        <p:par>
                          <p:cTn id="63" fill="hold">
                            <p:stCondLst>
                              <p:cond delay="0"/>
                            </p:stCondLst>
                            <p:childTnLst>
                              <p:par>
                                <p:cTn id="64" presetID="25" presetClass="entr" presetSubtype="0" fill="hold" grpId="0" nodeType="clickEffect">
                                  <p:stCondLst>
                                    <p:cond delay="0"/>
                                  </p:stCondLst>
                                  <p:childTnLst>
                                    <p:set>
                                      <p:cBhvr>
                                        <p:cTn id="65" dur="1" fill="hold">
                                          <p:stCondLst>
                                            <p:cond delay="0"/>
                                          </p:stCondLst>
                                        </p:cTn>
                                        <p:tgtEl>
                                          <p:spTgt spid="217"/>
                                        </p:tgtEl>
                                        <p:attrNameLst>
                                          <p:attrName>style.visibility</p:attrName>
                                        </p:attrNameLst>
                                      </p:cBhvr>
                                      <p:to>
                                        <p:strVal val="visible"/>
                                      </p:to>
                                    </p:set>
                                    <p:anim calcmode="lin" valueType="num">
                                      <p:cBhvr>
                                        <p:cTn id="66" dur="500" decel="50000" fill="hold">
                                          <p:stCondLst>
                                            <p:cond delay="0"/>
                                          </p:stCondLst>
                                        </p:cTn>
                                        <p:tgtEl>
                                          <p:spTgt spid="217"/>
                                        </p:tgtEl>
                                        <p:attrNameLst>
                                          <p:attrName>style.rotation</p:attrName>
                                        </p:attrNameLst>
                                      </p:cBhvr>
                                      <p:tavLst>
                                        <p:tav tm="0">
                                          <p:val>
                                            <p:fltVal val="-90"/>
                                          </p:val>
                                        </p:tav>
                                        <p:tav tm="100000">
                                          <p:val>
                                            <p:fltVal val="0"/>
                                          </p:val>
                                        </p:tav>
                                      </p:tavLst>
                                    </p:anim>
                                    <p:anim calcmode="lin" valueType="num">
                                      <p:cBhvr>
                                        <p:cTn id="67" dur="500" decel="50000" fill="hold">
                                          <p:stCondLst>
                                            <p:cond delay="0"/>
                                          </p:stCondLst>
                                        </p:cTn>
                                        <p:tgtEl>
                                          <p:spTgt spid="217"/>
                                        </p:tgtEl>
                                        <p:attrNameLst>
                                          <p:attrName>ppt_w</p:attrName>
                                        </p:attrNameLst>
                                      </p:cBhvr>
                                      <p:tavLst>
                                        <p:tav tm="0">
                                          <p:val>
                                            <p:strVal val="#ppt_w"/>
                                          </p:val>
                                        </p:tav>
                                        <p:tav tm="100000">
                                          <p:val>
                                            <p:strVal val="#ppt_w*.05"/>
                                          </p:val>
                                        </p:tav>
                                      </p:tavLst>
                                    </p:anim>
                                    <p:anim calcmode="lin" valueType="num">
                                      <p:cBhvr>
                                        <p:cTn id="68" dur="500" accel="50000" fill="hold">
                                          <p:stCondLst>
                                            <p:cond delay="500"/>
                                          </p:stCondLst>
                                        </p:cTn>
                                        <p:tgtEl>
                                          <p:spTgt spid="217"/>
                                        </p:tgtEl>
                                        <p:attrNameLst>
                                          <p:attrName>ppt_w</p:attrName>
                                        </p:attrNameLst>
                                      </p:cBhvr>
                                      <p:tavLst>
                                        <p:tav tm="0">
                                          <p:val>
                                            <p:strVal val="#ppt_w*.05"/>
                                          </p:val>
                                        </p:tav>
                                        <p:tav tm="100000">
                                          <p:val>
                                            <p:strVal val="#ppt_w"/>
                                          </p:val>
                                        </p:tav>
                                      </p:tavLst>
                                    </p:anim>
                                    <p:anim calcmode="lin" valueType="num">
                                      <p:cBhvr>
                                        <p:cTn id="69" dur="1000" fill="hold"/>
                                        <p:tgtEl>
                                          <p:spTgt spid="217"/>
                                        </p:tgtEl>
                                        <p:attrNameLst>
                                          <p:attrName>ppt_h</p:attrName>
                                        </p:attrNameLst>
                                      </p:cBhvr>
                                      <p:tavLst>
                                        <p:tav tm="0">
                                          <p:val>
                                            <p:strVal val="#ppt_h"/>
                                          </p:val>
                                        </p:tav>
                                        <p:tav tm="100000">
                                          <p:val>
                                            <p:strVal val="#ppt_h"/>
                                          </p:val>
                                        </p:tav>
                                      </p:tavLst>
                                    </p:anim>
                                    <p:anim calcmode="lin" valueType="num">
                                      <p:cBhvr>
                                        <p:cTn id="70" dur="500" decel="50000" fill="hold">
                                          <p:stCondLst>
                                            <p:cond delay="0"/>
                                          </p:stCondLst>
                                        </p:cTn>
                                        <p:tgtEl>
                                          <p:spTgt spid="217"/>
                                        </p:tgtEl>
                                        <p:attrNameLst>
                                          <p:attrName>ppt_x</p:attrName>
                                        </p:attrNameLst>
                                      </p:cBhvr>
                                      <p:tavLst>
                                        <p:tav tm="0">
                                          <p:val>
                                            <p:strVal val="#ppt_x+.4"/>
                                          </p:val>
                                        </p:tav>
                                        <p:tav tm="100000">
                                          <p:val>
                                            <p:strVal val="#ppt_x"/>
                                          </p:val>
                                        </p:tav>
                                      </p:tavLst>
                                    </p:anim>
                                    <p:anim calcmode="lin" valueType="num">
                                      <p:cBhvr>
                                        <p:cTn id="71" dur="500" decel="50000" fill="hold">
                                          <p:stCondLst>
                                            <p:cond delay="0"/>
                                          </p:stCondLst>
                                        </p:cTn>
                                        <p:tgtEl>
                                          <p:spTgt spid="217"/>
                                        </p:tgtEl>
                                        <p:attrNameLst>
                                          <p:attrName>ppt_y</p:attrName>
                                        </p:attrNameLst>
                                      </p:cBhvr>
                                      <p:tavLst>
                                        <p:tav tm="0">
                                          <p:val>
                                            <p:strVal val="#ppt_y-.2"/>
                                          </p:val>
                                        </p:tav>
                                        <p:tav tm="100000">
                                          <p:val>
                                            <p:strVal val="#ppt_y+.1"/>
                                          </p:val>
                                        </p:tav>
                                      </p:tavLst>
                                    </p:anim>
                                    <p:anim calcmode="lin" valueType="num">
                                      <p:cBhvr>
                                        <p:cTn id="72" dur="500" accel="50000" fill="hold">
                                          <p:stCondLst>
                                            <p:cond delay="500"/>
                                          </p:stCondLst>
                                        </p:cTn>
                                        <p:tgtEl>
                                          <p:spTgt spid="217"/>
                                        </p:tgtEl>
                                        <p:attrNameLst>
                                          <p:attrName>ppt_y</p:attrName>
                                        </p:attrNameLst>
                                      </p:cBhvr>
                                      <p:tavLst>
                                        <p:tav tm="0">
                                          <p:val>
                                            <p:strVal val="#ppt_y+.1"/>
                                          </p:val>
                                        </p:tav>
                                        <p:tav tm="100000">
                                          <p:val>
                                            <p:strVal val="#ppt_y"/>
                                          </p:val>
                                        </p:tav>
                                      </p:tavLst>
                                    </p:anim>
                                    <p:animEffect transition="in" filter="fade">
                                      <p:cBhvr>
                                        <p:cTn id="73" dur="1000" decel="50000">
                                          <p:stCondLst>
                                            <p:cond delay="0"/>
                                          </p:stCondLst>
                                        </p:cTn>
                                        <p:tgtEl>
                                          <p:spTgt spid="217"/>
                                        </p:tgtEl>
                                      </p:cBhvr>
                                    </p:animEffect>
                                  </p:childTnLst>
                                </p:cTn>
                              </p:par>
                            </p:childTnLst>
                          </p:cTn>
                        </p:par>
                      </p:childTnLst>
                    </p:cTn>
                  </p:par>
                  <p:par>
                    <p:cTn id="74" fill="hold">
                      <p:stCondLst>
                        <p:cond delay="indefinite"/>
                      </p:stCondLst>
                      <p:childTnLst>
                        <p:par>
                          <p:cTn id="75" fill="hold">
                            <p:stCondLst>
                              <p:cond delay="0"/>
                            </p:stCondLst>
                            <p:childTnLst>
                              <p:par>
                                <p:cTn id="76" presetID="55" presetClass="entr" presetSubtype="0"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p:cTn id="78" dur="1000" fill="hold"/>
                                        <p:tgtEl>
                                          <p:spTgt spid="3"/>
                                        </p:tgtEl>
                                        <p:attrNameLst>
                                          <p:attrName>ppt_w</p:attrName>
                                        </p:attrNameLst>
                                      </p:cBhvr>
                                      <p:tavLst>
                                        <p:tav tm="0">
                                          <p:val>
                                            <p:strVal val="#ppt_w*0.70"/>
                                          </p:val>
                                        </p:tav>
                                        <p:tav tm="100000">
                                          <p:val>
                                            <p:strVal val="#ppt_w"/>
                                          </p:val>
                                        </p:tav>
                                      </p:tavLst>
                                    </p:anim>
                                    <p:anim calcmode="lin" valueType="num">
                                      <p:cBhvr>
                                        <p:cTn id="79" dur="1000" fill="hold"/>
                                        <p:tgtEl>
                                          <p:spTgt spid="3"/>
                                        </p:tgtEl>
                                        <p:attrNameLst>
                                          <p:attrName>ppt_h</p:attrName>
                                        </p:attrNameLst>
                                      </p:cBhvr>
                                      <p:tavLst>
                                        <p:tav tm="0">
                                          <p:val>
                                            <p:strVal val="#ppt_h"/>
                                          </p:val>
                                        </p:tav>
                                        <p:tav tm="100000">
                                          <p:val>
                                            <p:strVal val="#ppt_h"/>
                                          </p:val>
                                        </p:tav>
                                      </p:tavLst>
                                    </p:anim>
                                    <p:animEffect transition="in" filter="fade">
                                      <p:cBhvr>
                                        <p:cTn id="80" dur="1000"/>
                                        <p:tgtEl>
                                          <p:spTgt spid="3"/>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218"/>
                                        </p:tgtEl>
                                        <p:attrNameLst>
                                          <p:attrName>style.visibility</p:attrName>
                                        </p:attrNameLst>
                                      </p:cBhvr>
                                      <p:to>
                                        <p:strVal val="visible"/>
                                      </p:to>
                                    </p:set>
                                    <p:anim calcmode="lin" valueType="num">
                                      <p:cBhvr>
                                        <p:cTn id="85" dur="1000" fill="hold"/>
                                        <p:tgtEl>
                                          <p:spTgt spid="218"/>
                                        </p:tgtEl>
                                        <p:attrNameLst>
                                          <p:attrName>ppt_w</p:attrName>
                                        </p:attrNameLst>
                                      </p:cBhvr>
                                      <p:tavLst>
                                        <p:tav tm="0">
                                          <p:val>
                                            <p:fltVal val="0"/>
                                          </p:val>
                                        </p:tav>
                                        <p:tav tm="100000">
                                          <p:val>
                                            <p:strVal val="#ppt_w"/>
                                          </p:val>
                                        </p:tav>
                                      </p:tavLst>
                                    </p:anim>
                                    <p:anim calcmode="lin" valueType="num">
                                      <p:cBhvr>
                                        <p:cTn id="86" dur="1000" fill="hold"/>
                                        <p:tgtEl>
                                          <p:spTgt spid="218"/>
                                        </p:tgtEl>
                                        <p:attrNameLst>
                                          <p:attrName>ppt_h</p:attrName>
                                        </p:attrNameLst>
                                      </p:cBhvr>
                                      <p:tavLst>
                                        <p:tav tm="0">
                                          <p:val>
                                            <p:fltVal val="0"/>
                                          </p:val>
                                        </p:tav>
                                        <p:tav tm="100000">
                                          <p:val>
                                            <p:strVal val="#ppt_h"/>
                                          </p:val>
                                        </p:tav>
                                      </p:tavLst>
                                    </p:anim>
                                    <p:anim calcmode="lin" valueType="num">
                                      <p:cBhvr>
                                        <p:cTn id="87" dur="1000" fill="hold"/>
                                        <p:tgtEl>
                                          <p:spTgt spid="218"/>
                                        </p:tgtEl>
                                        <p:attrNameLst>
                                          <p:attrName>style.rotation</p:attrName>
                                        </p:attrNameLst>
                                      </p:cBhvr>
                                      <p:tavLst>
                                        <p:tav tm="0">
                                          <p:val>
                                            <p:fltVal val="90"/>
                                          </p:val>
                                        </p:tav>
                                        <p:tav tm="100000">
                                          <p:val>
                                            <p:fltVal val="0"/>
                                          </p:val>
                                        </p:tav>
                                      </p:tavLst>
                                    </p:anim>
                                    <p:animEffect transition="in" filter="fade">
                                      <p:cBhvr>
                                        <p:cTn id="88" dur="1000"/>
                                        <p:tgtEl>
                                          <p:spTgt spid="218"/>
                                        </p:tgtEl>
                                      </p:cBhvr>
                                    </p:animEffect>
                                  </p:childTnLst>
                                </p:cTn>
                              </p:par>
                            </p:childTnLst>
                          </p:cTn>
                        </p:par>
                      </p:childTnLst>
                    </p:cTn>
                  </p:par>
                  <p:par>
                    <p:cTn id="89" fill="hold">
                      <p:stCondLst>
                        <p:cond delay="indefinite"/>
                      </p:stCondLst>
                      <p:childTnLst>
                        <p:par>
                          <p:cTn id="90" fill="hold">
                            <p:stCondLst>
                              <p:cond delay="0"/>
                            </p:stCondLst>
                            <p:childTnLst>
                              <p:par>
                                <p:cTn id="91" presetID="25" presetClass="entr" presetSubtype="0" fill="hold" grpId="0" nodeType="clickEffect">
                                  <p:stCondLst>
                                    <p:cond delay="0"/>
                                  </p:stCondLst>
                                  <p:childTnLst>
                                    <p:set>
                                      <p:cBhvr>
                                        <p:cTn id="92" dur="1" fill="hold">
                                          <p:stCondLst>
                                            <p:cond delay="0"/>
                                          </p:stCondLst>
                                        </p:cTn>
                                        <p:tgtEl>
                                          <p:spTgt spid="219"/>
                                        </p:tgtEl>
                                        <p:attrNameLst>
                                          <p:attrName>style.visibility</p:attrName>
                                        </p:attrNameLst>
                                      </p:cBhvr>
                                      <p:to>
                                        <p:strVal val="visible"/>
                                      </p:to>
                                    </p:set>
                                    <p:anim calcmode="lin" valueType="num">
                                      <p:cBhvr>
                                        <p:cTn id="93"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94"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95"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96" dur="1000" fill="hold"/>
                                        <p:tgtEl>
                                          <p:spTgt spid="219"/>
                                        </p:tgtEl>
                                        <p:attrNameLst>
                                          <p:attrName>ppt_h</p:attrName>
                                        </p:attrNameLst>
                                      </p:cBhvr>
                                      <p:tavLst>
                                        <p:tav tm="0">
                                          <p:val>
                                            <p:strVal val="#ppt_h"/>
                                          </p:val>
                                        </p:tav>
                                        <p:tav tm="100000">
                                          <p:val>
                                            <p:strVal val="#ppt_h"/>
                                          </p:val>
                                        </p:tav>
                                      </p:tavLst>
                                    </p:anim>
                                    <p:anim calcmode="lin" valueType="num">
                                      <p:cBhvr>
                                        <p:cTn id="97"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98"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99"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00" dur="1000" decel="50000">
                                          <p:stCondLst>
                                            <p:cond delay="0"/>
                                          </p:stCondLst>
                                        </p:cTn>
                                        <p:tgtEl>
                                          <p:spTgt spid="219"/>
                                        </p:tgtEl>
                                      </p:cBhvr>
                                    </p:animEffect>
                                  </p:childTnLst>
                                </p:cTn>
                              </p:par>
                            </p:childTnLst>
                          </p:cTn>
                        </p:par>
                      </p:childTnLst>
                    </p:cTn>
                  </p:par>
                  <p:par>
                    <p:cTn id="101" fill="hold">
                      <p:stCondLst>
                        <p:cond delay="indefinite"/>
                      </p:stCondLst>
                      <p:childTnLst>
                        <p:par>
                          <p:cTn id="102" fill="hold">
                            <p:stCondLst>
                              <p:cond delay="0"/>
                            </p:stCondLst>
                            <p:childTnLst>
                              <p:par>
                                <p:cTn id="103" presetID="25" presetClass="entr" presetSubtype="0" fill="hold" grpId="0" nodeType="clickEffect">
                                  <p:stCondLst>
                                    <p:cond delay="0"/>
                                  </p:stCondLst>
                                  <p:childTnLst>
                                    <p:set>
                                      <p:cBhvr>
                                        <p:cTn id="104" dur="1" fill="hold">
                                          <p:stCondLst>
                                            <p:cond delay="0"/>
                                          </p:stCondLst>
                                        </p:cTn>
                                        <p:tgtEl>
                                          <p:spTgt spid="221"/>
                                        </p:tgtEl>
                                        <p:attrNameLst>
                                          <p:attrName>style.visibility</p:attrName>
                                        </p:attrNameLst>
                                      </p:cBhvr>
                                      <p:to>
                                        <p:strVal val="visible"/>
                                      </p:to>
                                    </p:set>
                                    <p:anim calcmode="lin" valueType="num">
                                      <p:cBhvr>
                                        <p:cTn id="105" dur="500" decel="50000" fill="hold">
                                          <p:stCondLst>
                                            <p:cond delay="0"/>
                                          </p:stCondLst>
                                        </p:cTn>
                                        <p:tgtEl>
                                          <p:spTgt spid="221"/>
                                        </p:tgtEl>
                                        <p:attrNameLst>
                                          <p:attrName>style.rotation</p:attrName>
                                        </p:attrNameLst>
                                      </p:cBhvr>
                                      <p:tavLst>
                                        <p:tav tm="0">
                                          <p:val>
                                            <p:fltVal val="-90"/>
                                          </p:val>
                                        </p:tav>
                                        <p:tav tm="100000">
                                          <p:val>
                                            <p:fltVal val="0"/>
                                          </p:val>
                                        </p:tav>
                                      </p:tavLst>
                                    </p:anim>
                                    <p:anim calcmode="lin" valueType="num">
                                      <p:cBhvr>
                                        <p:cTn id="106" dur="500" decel="50000" fill="hold">
                                          <p:stCondLst>
                                            <p:cond delay="0"/>
                                          </p:stCondLst>
                                        </p:cTn>
                                        <p:tgtEl>
                                          <p:spTgt spid="221"/>
                                        </p:tgtEl>
                                        <p:attrNameLst>
                                          <p:attrName>ppt_w</p:attrName>
                                        </p:attrNameLst>
                                      </p:cBhvr>
                                      <p:tavLst>
                                        <p:tav tm="0">
                                          <p:val>
                                            <p:strVal val="#ppt_w"/>
                                          </p:val>
                                        </p:tav>
                                        <p:tav tm="100000">
                                          <p:val>
                                            <p:strVal val="#ppt_w*.05"/>
                                          </p:val>
                                        </p:tav>
                                      </p:tavLst>
                                    </p:anim>
                                    <p:anim calcmode="lin" valueType="num">
                                      <p:cBhvr>
                                        <p:cTn id="107" dur="500" accel="50000" fill="hold">
                                          <p:stCondLst>
                                            <p:cond delay="500"/>
                                          </p:stCondLst>
                                        </p:cTn>
                                        <p:tgtEl>
                                          <p:spTgt spid="221"/>
                                        </p:tgtEl>
                                        <p:attrNameLst>
                                          <p:attrName>ppt_w</p:attrName>
                                        </p:attrNameLst>
                                      </p:cBhvr>
                                      <p:tavLst>
                                        <p:tav tm="0">
                                          <p:val>
                                            <p:strVal val="#ppt_w*.05"/>
                                          </p:val>
                                        </p:tav>
                                        <p:tav tm="100000">
                                          <p:val>
                                            <p:strVal val="#ppt_w"/>
                                          </p:val>
                                        </p:tav>
                                      </p:tavLst>
                                    </p:anim>
                                    <p:anim calcmode="lin" valueType="num">
                                      <p:cBhvr>
                                        <p:cTn id="108" dur="1000" fill="hold"/>
                                        <p:tgtEl>
                                          <p:spTgt spid="221"/>
                                        </p:tgtEl>
                                        <p:attrNameLst>
                                          <p:attrName>ppt_h</p:attrName>
                                        </p:attrNameLst>
                                      </p:cBhvr>
                                      <p:tavLst>
                                        <p:tav tm="0">
                                          <p:val>
                                            <p:strVal val="#ppt_h"/>
                                          </p:val>
                                        </p:tav>
                                        <p:tav tm="100000">
                                          <p:val>
                                            <p:strVal val="#ppt_h"/>
                                          </p:val>
                                        </p:tav>
                                      </p:tavLst>
                                    </p:anim>
                                    <p:anim calcmode="lin" valueType="num">
                                      <p:cBhvr>
                                        <p:cTn id="109" dur="500" decel="50000" fill="hold">
                                          <p:stCondLst>
                                            <p:cond delay="0"/>
                                          </p:stCondLst>
                                        </p:cTn>
                                        <p:tgtEl>
                                          <p:spTgt spid="221"/>
                                        </p:tgtEl>
                                        <p:attrNameLst>
                                          <p:attrName>ppt_x</p:attrName>
                                        </p:attrNameLst>
                                      </p:cBhvr>
                                      <p:tavLst>
                                        <p:tav tm="0">
                                          <p:val>
                                            <p:strVal val="#ppt_x+.4"/>
                                          </p:val>
                                        </p:tav>
                                        <p:tav tm="100000">
                                          <p:val>
                                            <p:strVal val="#ppt_x"/>
                                          </p:val>
                                        </p:tav>
                                      </p:tavLst>
                                    </p:anim>
                                    <p:anim calcmode="lin" valueType="num">
                                      <p:cBhvr>
                                        <p:cTn id="110" dur="500" decel="50000" fill="hold">
                                          <p:stCondLst>
                                            <p:cond delay="0"/>
                                          </p:stCondLst>
                                        </p:cTn>
                                        <p:tgtEl>
                                          <p:spTgt spid="221"/>
                                        </p:tgtEl>
                                        <p:attrNameLst>
                                          <p:attrName>ppt_y</p:attrName>
                                        </p:attrNameLst>
                                      </p:cBhvr>
                                      <p:tavLst>
                                        <p:tav tm="0">
                                          <p:val>
                                            <p:strVal val="#ppt_y-.2"/>
                                          </p:val>
                                        </p:tav>
                                        <p:tav tm="100000">
                                          <p:val>
                                            <p:strVal val="#ppt_y+.1"/>
                                          </p:val>
                                        </p:tav>
                                      </p:tavLst>
                                    </p:anim>
                                    <p:anim calcmode="lin" valueType="num">
                                      <p:cBhvr>
                                        <p:cTn id="111" dur="500" accel="50000" fill="hold">
                                          <p:stCondLst>
                                            <p:cond delay="500"/>
                                          </p:stCondLst>
                                        </p:cTn>
                                        <p:tgtEl>
                                          <p:spTgt spid="221"/>
                                        </p:tgtEl>
                                        <p:attrNameLst>
                                          <p:attrName>ppt_y</p:attrName>
                                        </p:attrNameLst>
                                      </p:cBhvr>
                                      <p:tavLst>
                                        <p:tav tm="0">
                                          <p:val>
                                            <p:strVal val="#ppt_y+.1"/>
                                          </p:val>
                                        </p:tav>
                                        <p:tav tm="100000">
                                          <p:val>
                                            <p:strVal val="#ppt_y"/>
                                          </p:val>
                                        </p:tav>
                                      </p:tavLst>
                                    </p:anim>
                                    <p:animEffect transition="in" filter="fade">
                                      <p:cBhvr>
                                        <p:cTn id="112" dur="1000" decel="50000">
                                          <p:stCondLst>
                                            <p:cond delay="0"/>
                                          </p:stCondLst>
                                        </p:cTn>
                                        <p:tgtEl>
                                          <p:spTgt spid="221"/>
                                        </p:tgtEl>
                                      </p:cBhvr>
                                    </p:animEffect>
                                  </p:childTnLst>
                                </p:cTn>
                              </p:par>
                            </p:childTnLst>
                          </p:cTn>
                        </p:par>
                      </p:childTnLst>
                    </p:cTn>
                  </p:par>
                  <p:par>
                    <p:cTn id="113" fill="hold">
                      <p:stCondLst>
                        <p:cond delay="indefinite"/>
                      </p:stCondLst>
                      <p:childTnLst>
                        <p:par>
                          <p:cTn id="114" fill="hold">
                            <p:stCondLst>
                              <p:cond delay="0"/>
                            </p:stCondLst>
                            <p:childTnLst>
                              <p:par>
                                <p:cTn id="115" presetID="55" presetClass="entr" presetSubtype="0" fill="hold" nodeType="clickEffect">
                                  <p:stCondLst>
                                    <p:cond delay="0"/>
                                  </p:stCondLst>
                                  <p:childTnLst>
                                    <p:set>
                                      <p:cBhvr>
                                        <p:cTn id="116" dur="1" fill="hold">
                                          <p:stCondLst>
                                            <p:cond delay="0"/>
                                          </p:stCondLst>
                                        </p:cTn>
                                        <p:tgtEl>
                                          <p:spTgt spid="4"/>
                                        </p:tgtEl>
                                        <p:attrNameLst>
                                          <p:attrName>style.visibility</p:attrName>
                                        </p:attrNameLst>
                                      </p:cBhvr>
                                      <p:to>
                                        <p:strVal val="visible"/>
                                      </p:to>
                                    </p:set>
                                    <p:anim calcmode="lin" valueType="num">
                                      <p:cBhvr>
                                        <p:cTn id="117" dur="1000" fill="hold"/>
                                        <p:tgtEl>
                                          <p:spTgt spid="4"/>
                                        </p:tgtEl>
                                        <p:attrNameLst>
                                          <p:attrName>ppt_w</p:attrName>
                                        </p:attrNameLst>
                                      </p:cBhvr>
                                      <p:tavLst>
                                        <p:tav tm="0">
                                          <p:val>
                                            <p:strVal val="#ppt_w*0.70"/>
                                          </p:val>
                                        </p:tav>
                                        <p:tav tm="100000">
                                          <p:val>
                                            <p:strVal val="#ppt_w"/>
                                          </p:val>
                                        </p:tav>
                                      </p:tavLst>
                                    </p:anim>
                                    <p:anim calcmode="lin" valueType="num">
                                      <p:cBhvr>
                                        <p:cTn id="118" dur="1000" fill="hold"/>
                                        <p:tgtEl>
                                          <p:spTgt spid="4"/>
                                        </p:tgtEl>
                                        <p:attrNameLst>
                                          <p:attrName>ppt_h</p:attrName>
                                        </p:attrNameLst>
                                      </p:cBhvr>
                                      <p:tavLst>
                                        <p:tav tm="0">
                                          <p:val>
                                            <p:strVal val="#ppt_h"/>
                                          </p:val>
                                        </p:tav>
                                        <p:tav tm="100000">
                                          <p:val>
                                            <p:strVal val="#ppt_h"/>
                                          </p:val>
                                        </p:tav>
                                      </p:tavLst>
                                    </p:anim>
                                    <p:animEffect transition="in" filter="fade">
                                      <p:cBhvr>
                                        <p:cTn id="119" dur="1000"/>
                                        <p:tgtEl>
                                          <p:spTgt spid="4"/>
                                        </p:tgtEl>
                                      </p:cBhvr>
                                    </p:animEffect>
                                  </p:childTnLst>
                                </p:cTn>
                              </p:par>
                            </p:childTnLst>
                          </p:cTn>
                        </p:par>
                      </p:childTnLst>
                    </p:cTn>
                  </p:par>
                  <p:par>
                    <p:cTn id="120" fill="hold">
                      <p:stCondLst>
                        <p:cond delay="indefinite"/>
                      </p:stCondLst>
                      <p:childTnLst>
                        <p:par>
                          <p:cTn id="121" fill="hold">
                            <p:stCondLst>
                              <p:cond delay="0"/>
                            </p:stCondLst>
                            <p:childTnLst>
                              <p:par>
                                <p:cTn id="122" presetID="31" presetClass="entr" presetSubtype="0" fill="hold" grpId="0" nodeType="clickEffect">
                                  <p:stCondLst>
                                    <p:cond delay="0"/>
                                  </p:stCondLst>
                                  <p:childTnLst>
                                    <p:set>
                                      <p:cBhvr>
                                        <p:cTn id="123" dur="1" fill="hold">
                                          <p:stCondLst>
                                            <p:cond delay="0"/>
                                          </p:stCondLst>
                                        </p:cTn>
                                        <p:tgtEl>
                                          <p:spTgt spid="222"/>
                                        </p:tgtEl>
                                        <p:attrNameLst>
                                          <p:attrName>style.visibility</p:attrName>
                                        </p:attrNameLst>
                                      </p:cBhvr>
                                      <p:to>
                                        <p:strVal val="visible"/>
                                      </p:to>
                                    </p:set>
                                    <p:anim calcmode="lin" valueType="num">
                                      <p:cBhvr>
                                        <p:cTn id="124" dur="1000" fill="hold"/>
                                        <p:tgtEl>
                                          <p:spTgt spid="222"/>
                                        </p:tgtEl>
                                        <p:attrNameLst>
                                          <p:attrName>ppt_w</p:attrName>
                                        </p:attrNameLst>
                                      </p:cBhvr>
                                      <p:tavLst>
                                        <p:tav tm="0">
                                          <p:val>
                                            <p:fltVal val="0"/>
                                          </p:val>
                                        </p:tav>
                                        <p:tav tm="100000">
                                          <p:val>
                                            <p:strVal val="#ppt_w"/>
                                          </p:val>
                                        </p:tav>
                                      </p:tavLst>
                                    </p:anim>
                                    <p:anim calcmode="lin" valueType="num">
                                      <p:cBhvr>
                                        <p:cTn id="125" dur="1000" fill="hold"/>
                                        <p:tgtEl>
                                          <p:spTgt spid="222"/>
                                        </p:tgtEl>
                                        <p:attrNameLst>
                                          <p:attrName>ppt_h</p:attrName>
                                        </p:attrNameLst>
                                      </p:cBhvr>
                                      <p:tavLst>
                                        <p:tav tm="0">
                                          <p:val>
                                            <p:fltVal val="0"/>
                                          </p:val>
                                        </p:tav>
                                        <p:tav tm="100000">
                                          <p:val>
                                            <p:strVal val="#ppt_h"/>
                                          </p:val>
                                        </p:tav>
                                      </p:tavLst>
                                    </p:anim>
                                    <p:anim calcmode="lin" valueType="num">
                                      <p:cBhvr>
                                        <p:cTn id="126" dur="1000" fill="hold"/>
                                        <p:tgtEl>
                                          <p:spTgt spid="222"/>
                                        </p:tgtEl>
                                        <p:attrNameLst>
                                          <p:attrName>style.rotation</p:attrName>
                                        </p:attrNameLst>
                                      </p:cBhvr>
                                      <p:tavLst>
                                        <p:tav tm="0">
                                          <p:val>
                                            <p:fltVal val="90"/>
                                          </p:val>
                                        </p:tav>
                                        <p:tav tm="100000">
                                          <p:val>
                                            <p:fltVal val="0"/>
                                          </p:val>
                                        </p:tav>
                                      </p:tavLst>
                                    </p:anim>
                                    <p:animEffect transition="in" filter="fade">
                                      <p:cBhvr>
                                        <p:cTn id="127" dur="1000"/>
                                        <p:tgtEl>
                                          <p:spTgt spid="222"/>
                                        </p:tgtEl>
                                      </p:cBhvr>
                                    </p:animEffect>
                                  </p:childTnLst>
                                </p:cTn>
                              </p:par>
                            </p:childTnLst>
                          </p:cTn>
                        </p:par>
                      </p:childTnLst>
                    </p:cTn>
                  </p:par>
                  <p:par>
                    <p:cTn id="128" fill="hold">
                      <p:stCondLst>
                        <p:cond delay="indefinite"/>
                      </p:stCondLst>
                      <p:childTnLst>
                        <p:par>
                          <p:cTn id="129" fill="hold">
                            <p:stCondLst>
                              <p:cond delay="0"/>
                            </p:stCondLst>
                            <p:childTnLst>
                              <p:par>
                                <p:cTn id="130" presetID="25" presetClass="entr" presetSubtype="0" fill="hold" grpId="0" nodeType="clickEffect">
                                  <p:stCondLst>
                                    <p:cond delay="0"/>
                                  </p:stCondLst>
                                  <p:childTnLst>
                                    <p:set>
                                      <p:cBhvr>
                                        <p:cTn id="131" dur="1" fill="hold">
                                          <p:stCondLst>
                                            <p:cond delay="0"/>
                                          </p:stCondLst>
                                        </p:cTn>
                                        <p:tgtEl>
                                          <p:spTgt spid="223"/>
                                        </p:tgtEl>
                                        <p:attrNameLst>
                                          <p:attrName>style.visibility</p:attrName>
                                        </p:attrNameLst>
                                      </p:cBhvr>
                                      <p:to>
                                        <p:strVal val="visible"/>
                                      </p:to>
                                    </p:set>
                                    <p:anim calcmode="lin" valueType="num">
                                      <p:cBhvr>
                                        <p:cTn id="132" dur="500" decel="50000" fill="hold">
                                          <p:stCondLst>
                                            <p:cond delay="0"/>
                                          </p:stCondLst>
                                        </p:cTn>
                                        <p:tgtEl>
                                          <p:spTgt spid="223"/>
                                        </p:tgtEl>
                                        <p:attrNameLst>
                                          <p:attrName>style.rotation</p:attrName>
                                        </p:attrNameLst>
                                      </p:cBhvr>
                                      <p:tavLst>
                                        <p:tav tm="0">
                                          <p:val>
                                            <p:fltVal val="-90"/>
                                          </p:val>
                                        </p:tav>
                                        <p:tav tm="100000">
                                          <p:val>
                                            <p:fltVal val="0"/>
                                          </p:val>
                                        </p:tav>
                                      </p:tavLst>
                                    </p:anim>
                                    <p:anim calcmode="lin" valueType="num">
                                      <p:cBhvr>
                                        <p:cTn id="133" dur="500" decel="50000" fill="hold">
                                          <p:stCondLst>
                                            <p:cond delay="0"/>
                                          </p:stCondLst>
                                        </p:cTn>
                                        <p:tgtEl>
                                          <p:spTgt spid="223"/>
                                        </p:tgtEl>
                                        <p:attrNameLst>
                                          <p:attrName>ppt_w</p:attrName>
                                        </p:attrNameLst>
                                      </p:cBhvr>
                                      <p:tavLst>
                                        <p:tav tm="0">
                                          <p:val>
                                            <p:strVal val="#ppt_w"/>
                                          </p:val>
                                        </p:tav>
                                        <p:tav tm="100000">
                                          <p:val>
                                            <p:strVal val="#ppt_w*.05"/>
                                          </p:val>
                                        </p:tav>
                                      </p:tavLst>
                                    </p:anim>
                                    <p:anim calcmode="lin" valueType="num">
                                      <p:cBhvr>
                                        <p:cTn id="134" dur="500" accel="50000" fill="hold">
                                          <p:stCondLst>
                                            <p:cond delay="500"/>
                                          </p:stCondLst>
                                        </p:cTn>
                                        <p:tgtEl>
                                          <p:spTgt spid="223"/>
                                        </p:tgtEl>
                                        <p:attrNameLst>
                                          <p:attrName>ppt_w</p:attrName>
                                        </p:attrNameLst>
                                      </p:cBhvr>
                                      <p:tavLst>
                                        <p:tav tm="0">
                                          <p:val>
                                            <p:strVal val="#ppt_w*.05"/>
                                          </p:val>
                                        </p:tav>
                                        <p:tav tm="100000">
                                          <p:val>
                                            <p:strVal val="#ppt_w"/>
                                          </p:val>
                                        </p:tav>
                                      </p:tavLst>
                                    </p:anim>
                                    <p:anim calcmode="lin" valueType="num">
                                      <p:cBhvr>
                                        <p:cTn id="135" dur="1000" fill="hold"/>
                                        <p:tgtEl>
                                          <p:spTgt spid="223"/>
                                        </p:tgtEl>
                                        <p:attrNameLst>
                                          <p:attrName>ppt_h</p:attrName>
                                        </p:attrNameLst>
                                      </p:cBhvr>
                                      <p:tavLst>
                                        <p:tav tm="0">
                                          <p:val>
                                            <p:strVal val="#ppt_h"/>
                                          </p:val>
                                        </p:tav>
                                        <p:tav tm="100000">
                                          <p:val>
                                            <p:strVal val="#ppt_h"/>
                                          </p:val>
                                        </p:tav>
                                      </p:tavLst>
                                    </p:anim>
                                    <p:anim calcmode="lin" valueType="num">
                                      <p:cBhvr>
                                        <p:cTn id="136" dur="500" decel="50000" fill="hold">
                                          <p:stCondLst>
                                            <p:cond delay="0"/>
                                          </p:stCondLst>
                                        </p:cTn>
                                        <p:tgtEl>
                                          <p:spTgt spid="223"/>
                                        </p:tgtEl>
                                        <p:attrNameLst>
                                          <p:attrName>ppt_x</p:attrName>
                                        </p:attrNameLst>
                                      </p:cBhvr>
                                      <p:tavLst>
                                        <p:tav tm="0">
                                          <p:val>
                                            <p:strVal val="#ppt_x+.4"/>
                                          </p:val>
                                        </p:tav>
                                        <p:tav tm="100000">
                                          <p:val>
                                            <p:strVal val="#ppt_x"/>
                                          </p:val>
                                        </p:tav>
                                      </p:tavLst>
                                    </p:anim>
                                    <p:anim calcmode="lin" valueType="num">
                                      <p:cBhvr>
                                        <p:cTn id="137" dur="500" decel="50000" fill="hold">
                                          <p:stCondLst>
                                            <p:cond delay="0"/>
                                          </p:stCondLst>
                                        </p:cTn>
                                        <p:tgtEl>
                                          <p:spTgt spid="223"/>
                                        </p:tgtEl>
                                        <p:attrNameLst>
                                          <p:attrName>ppt_y</p:attrName>
                                        </p:attrNameLst>
                                      </p:cBhvr>
                                      <p:tavLst>
                                        <p:tav tm="0">
                                          <p:val>
                                            <p:strVal val="#ppt_y-.2"/>
                                          </p:val>
                                        </p:tav>
                                        <p:tav tm="100000">
                                          <p:val>
                                            <p:strVal val="#ppt_y+.1"/>
                                          </p:val>
                                        </p:tav>
                                      </p:tavLst>
                                    </p:anim>
                                    <p:anim calcmode="lin" valueType="num">
                                      <p:cBhvr>
                                        <p:cTn id="138" dur="500" accel="50000" fill="hold">
                                          <p:stCondLst>
                                            <p:cond delay="500"/>
                                          </p:stCondLst>
                                        </p:cTn>
                                        <p:tgtEl>
                                          <p:spTgt spid="223"/>
                                        </p:tgtEl>
                                        <p:attrNameLst>
                                          <p:attrName>ppt_y</p:attrName>
                                        </p:attrNameLst>
                                      </p:cBhvr>
                                      <p:tavLst>
                                        <p:tav tm="0">
                                          <p:val>
                                            <p:strVal val="#ppt_y+.1"/>
                                          </p:val>
                                        </p:tav>
                                        <p:tav tm="100000">
                                          <p:val>
                                            <p:strVal val="#ppt_y"/>
                                          </p:val>
                                        </p:tav>
                                      </p:tavLst>
                                    </p:anim>
                                    <p:animEffect transition="in" filter="fade">
                                      <p:cBhvr>
                                        <p:cTn id="139" dur="1000" decel="50000">
                                          <p:stCondLst>
                                            <p:cond delay="0"/>
                                          </p:stCondLst>
                                        </p:cTn>
                                        <p:tgtEl>
                                          <p:spTgt spid="223"/>
                                        </p:tgtEl>
                                      </p:cBhvr>
                                    </p:animEffect>
                                  </p:childTnLst>
                                </p:cTn>
                              </p:par>
                            </p:childTnLst>
                          </p:cTn>
                        </p:par>
                      </p:childTnLst>
                    </p:cTn>
                  </p:par>
                  <p:par>
                    <p:cTn id="140" fill="hold">
                      <p:stCondLst>
                        <p:cond delay="indefinite"/>
                      </p:stCondLst>
                      <p:childTnLst>
                        <p:par>
                          <p:cTn id="141" fill="hold">
                            <p:stCondLst>
                              <p:cond delay="0"/>
                            </p:stCondLst>
                            <p:childTnLst>
                              <p:par>
                                <p:cTn id="142" presetID="25" presetClass="entr" presetSubtype="0" fill="hold" grpId="0" nodeType="clickEffect">
                                  <p:stCondLst>
                                    <p:cond delay="0"/>
                                  </p:stCondLst>
                                  <p:childTnLst>
                                    <p:set>
                                      <p:cBhvr>
                                        <p:cTn id="143" dur="1" fill="hold">
                                          <p:stCondLst>
                                            <p:cond delay="0"/>
                                          </p:stCondLst>
                                        </p:cTn>
                                        <p:tgtEl>
                                          <p:spTgt spid="225"/>
                                        </p:tgtEl>
                                        <p:attrNameLst>
                                          <p:attrName>style.visibility</p:attrName>
                                        </p:attrNameLst>
                                      </p:cBhvr>
                                      <p:to>
                                        <p:strVal val="visible"/>
                                      </p:to>
                                    </p:set>
                                    <p:anim calcmode="lin" valueType="num">
                                      <p:cBhvr>
                                        <p:cTn id="144"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45"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46"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47" dur="1000" fill="hold"/>
                                        <p:tgtEl>
                                          <p:spTgt spid="225"/>
                                        </p:tgtEl>
                                        <p:attrNameLst>
                                          <p:attrName>ppt_h</p:attrName>
                                        </p:attrNameLst>
                                      </p:cBhvr>
                                      <p:tavLst>
                                        <p:tav tm="0">
                                          <p:val>
                                            <p:strVal val="#ppt_h"/>
                                          </p:val>
                                        </p:tav>
                                        <p:tav tm="100000">
                                          <p:val>
                                            <p:strVal val="#ppt_h"/>
                                          </p:val>
                                        </p:tav>
                                      </p:tavLst>
                                    </p:anim>
                                    <p:anim calcmode="lin" valueType="num">
                                      <p:cBhvr>
                                        <p:cTn id="148"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49"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50"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51" dur="1000" decel="50000">
                                          <p:stCondLst>
                                            <p:cond delay="0"/>
                                          </p:stCondLst>
                                        </p:cTn>
                                        <p:tgtEl>
                                          <p:spTgt spid="225"/>
                                        </p:tgtEl>
                                      </p:cBhvr>
                                    </p:animEffect>
                                  </p:childTnLst>
                                </p:cTn>
                              </p:par>
                            </p:childTnLst>
                          </p:cTn>
                        </p:par>
                      </p:childTnLst>
                    </p:cTn>
                  </p:par>
                  <p:par>
                    <p:cTn id="152" fill="hold">
                      <p:stCondLst>
                        <p:cond delay="indefinite"/>
                      </p:stCondLst>
                      <p:childTnLst>
                        <p:par>
                          <p:cTn id="153" fill="hold">
                            <p:stCondLst>
                              <p:cond delay="0"/>
                            </p:stCondLst>
                            <p:childTnLst>
                              <p:par>
                                <p:cTn id="154" presetID="55" presetClass="entr" presetSubtype="0" fill="hold" nodeType="clickEffect">
                                  <p:stCondLst>
                                    <p:cond delay="0"/>
                                  </p:stCondLst>
                                  <p:childTnLst>
                                    <p:set>
                                      <p:cBhvr>
                                        <p:cTn id="155" dur="1" fill="hold">
                                          <p:stCondLst>
                                            <p:cond delay="0"/>
                                          </p:stCondLst>
                                        </p:cTn>
                                        <p:tgtEl>
                                          <p:spTgt spid="2"/>
                                        </p:tgtEl>
                                        <p:attrNameLst>
                                          <p:attrName>style.visibility</p:attrName>
                                        </p:attrNameLst>
                                      </p:cBhvr>
                                      <p:to>
                                        <p:strVal val="visible"/>
                                      </p:to>
                                    </p:set>
                                    <p:anim calcmode="lin" valueType="num">
                                      <p:cBhvr>
                                        <p:cTn id="156" dur="1000" fill="hold"/>
                                        <p:tgtEl>
                                          <p:spTgt spid="2"/>
                                        </p:tgtEl>
                                        <p:attrNameLst>
                                          <p:attrName>ppt_w</p:attrName>
                                        </p:attrNameLst>
                                      </p:cBhvr>
                                      <p:tavLst>
                                        <p:tav tm="0">
                                          <p:val>
                                            <p:strVal val="#ppt_w*0.70"/>
                                          </p:val>
                                        </p:tav>
                                        <p:tav tm="100000">
                                          <p:val>
                                            <p:strVal val="#ppt_w"/>
                                          </p:val>
                                        </p:tav>
                                      </p:tavLst>
                                    </p:anim>
                                    <p:anim calcmode="lin" valueType="num">
                                      <p:cBhvr>
                                        <p:cTn id="157" dur="1000" fill="hold"/>
                                        <p:tgtEl>
                                          <p:spTgt spid="2"/>
                                        </p:tgtEl>
                                        <p:attrNameLst>
                                          <p:attrName>ppt_h</p:attrName>
                                        </p:attrNameLst>
                                      </p:cBhvr>
                                      <p:tavLst>
                                        <p:tav tm="0">
                                          <p:val>
                                            <p:strVal val="#ppt_h"/>
                                          </p:val>
                                        </p:tav>
                                        <p:tav tm="100000">
                                          <p:val>
                                            <p:strVal val="#ppt_h"/>
                                          </p:val>
                                        </p:tav>
                                      </p:tavLst>
                                    </p:anim>
                                    <p:animEffect transition="in" filter="fade">
                                      <p:cBhvr>
                                        <p:cTn id="15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6" grpId="0" animBg="1"/>
      <p:bldP spid="214" grpId="0" animBg="1"/>
      <p:bldP spid="215" grpId="0" animBg="1"/>
      <p:bldP spid="217" grpId="0" animBg="1"/>
      <p:bldP spid="218" grpId="0" animBg="1"/>
      <p:bldP spid="219" grpId="0" animBg="1"/>
      <p:bldP spid="221" grpId="0" animBg="1"/>
      <p:bldP spid="222" grpId="0" animBg="1"/>
      <p:bldP spid="223" grpId="0" animBg="1"/>
      <p:bldP spid="2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4" name="Down Arrow 13"/>
          <p:cNvSpPr/>
          <p:nvPr/>
        </p:nvSpPr>
        <p:spPr>
          <a:xfrm>
            <a:off x="873477" y="1752600"/>
            <a:ext cx="2064327" cy="2063262"/>
          </a:xfrm>
          <a:prstGeom prst="downArrow">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الوقت</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12-Point Star 14"/>
          <p:cNvSpPr/>
          <p:nvPr/>
        </p:nvSpPr>
        <p:spPr>
          <a:xfrm>
            <a:off x="741221" y="4038990"/>
            <a:ext cx="2320634" cy="2525934"/>
          </a:xfrm>
          <a:prstGeom prst="star12">
            <a:avLst/>
          </a:prstGeom>
          <a:ln w="38100">
            <a:solidFill>
              <a:srgbClr val="FFFF00"/>
            </a:solidFill>
          </a:ln>
          <a:effectLst>
            <a:glow rad="139700">
              <a:schemeClr val="accent5">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3200" b="1" dirty="0" smtClean="0">
                <a:solidFill>
                  <a:schemeClr val="bg1"/>
                </a:solidFill>
              </a:rPr>
              <a:t>خمس دقائق</a:t>
            </a:r>
            <a:endParaRPr lang="en-US" sz="3200" b="1" dirty="0">
              <a:solidFill>
                <a:schemeClr val="bg1"/>
              </a:solidFill>
            </a:endParaRPr>
          </a:p>
        </p:txBody>
      </p:sp>
      <p:sp>
        <p:nvSpPr>
          <p:cNvPr id="16" name="Rounded Rectangle 15"/>
          <p:cNvSpPr/>
          <p:nvPr/>
        </p:nvSpPr>
        <p:spPr>
          <a:xfrm>
            <a:off x="609600" y="457200"/>
            <a:ext cx="9677400" cy="978474"/>
          </a:xfrm>
          <a:prstGeom prst="roundRec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17" name="Rectangle 16"/>
          <p:cNvSpPr/>
          <p:nvPr/>
        </p:nvSpPr>
        <p:spPr>
          <a:xfrm>
            <a:off x="3811619" y="602570"/>
            <a:ext cx="3198781"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600" b="1" cap="none" spc="50" dirty="0" smtClean="0">
                <a:ln w="11430"/>
                <a:solidFill>
                  <a:schemeClr val="accent6">
                    <a:lumMod val="75000"/>
                  </a:schemeClr>
                </a:solidFill>
                <a:effectLst>
                  <a:outerShdw blurRad="76200" dist="50800" dir="5400000" algn="tl" rotWithShape="0">
                    <a:srgbClr val="000000">
                      <a:alpha val="65000"/>
                    </a:srgbClr>
                  </a:outerShdw>
                </a:effectLst>
              </a:rPr>
              <a:t>العمل في أزواج</a:t>
            </a:r>
            <a:endParaRPr lang="en-US" sz="3600" b="1" cap="none" spc="50" dirty="0">
              <a:ln w="11430"/>
              <a:solidFill>
                <a:schemeClr val="accent6">
                  <a:lumMod val="75000"/>
                </a:schemeClr>
              </a:solidFill>
              <a:effectLst>
                <a:outerShdw blurRad="76200" dist="50800" dir="5400000" algn="tl" rotWithShape="0">
                  <a:srgbClr val="000000">
                    <a:alpha val="65000"/>
                  </a:srgbClr>
                </a:outerShdw>
              </a:effectLst>
            </a:endParaRPr>
          </a:p>
        </p:txBody>
      </p:sp>
      <p:sp>
        <p:nvSpPr>
          <p:cNvPr id="19" name="Rectangular Callout 18"/>
          <p:cNvSpPr/>
          <p:nvPr/>
        </p:nvSpPr>
        <p:spPr>
          <a:xfrm>
            <a:off x="2937805" y="1656446"/>
            <a:ext cx="7044396" cy="1010554"/>
          </a:xfrm>
          <a:prstGeom prst="wedgeRectCallout">
            <a:avLst/>
          </a:prstGeom>
          <a:ln/>
          <a:effectLst>
            <a:glow rad="139700">
              <a:schemeClr val="accent4">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lIns="79605" tIns="39803" rIns="79605" bIns="39803" rtlCol="0" anchor="ctr"/>
          <a:lstStyle/>
          <a:p>
            <a:pPr algn="r" rtl="1"/>
            <a:r>
              <a:rPr lang="ar-MA" sz="3200" b="1" dirty="0" smtClean="0">
                <a:solidFill>
                  <a:schemeClr val="tx1"/>
                </a:solidFill>
              </a:rPr>
              <a:t>اكتب معاني الكلمات</a:t>
            </a:r>
            <a:r>
              <a:rPr lang="en-US" sz="3200" b="1" dirty="0" smtClean="0">
                <a:solidFill>
                  <a:schemeClr val="tx1"/>
                </a:solidFill>
              </a:rPr>
              <a:t> </a:t>
            </a:r>
            <a:r>
              <a:rPr lang="ar-MA" sz="3200" b="1" dirty="0" smtClean="0">
                <a:solidFill>
                  <a:schemeClr val="tx1"/>
                </a:solidFill>
              </a:rPr>
              <a:t>الأتية ثم اجعلها في جملة مفيدة:</a:t>
            </a:r>
          </a:p>
          <a:p>
            <a:pPr algn="r" rtl="1"/>
            <a:r>
              <a:rPr lang="ar-MA" sz="3200" b="1" dirty="0" smtClean="0">
                <a:solidFill>
                  <a:schemeClr val="tx1"/>
                </a:solidFill>
              </a:rPr>
              <a:t>الشجاعة، الشهامة، المبشرة ، الراشدون، الاستماتة.</a:t>
            </a:r>
            <a:endParaRPr lang="en-US" sz="3200" b="1" dirty="0">
              <a:solidFill>
                <a:schemeClr val="tx1"/>
              </a:solidFill>
            </a:endParaRPr>
          </a:p>
        </p:txBody>
      </p:sp>
      <p:grpSp>
        <p:nvGrpSpPr>
          <p:cNvPr id="11" name="Group 10"/>
          <p:cNvGrpSpPr/>
          <p:nvPr/>
        </p:nvGrpSpPr>
        <p:grpSpPr>
          <a:xfrm>
            <a:off x="1" y="0"/>
            <a:ext cx="10972801" cy="7315217"/>
            <a:chOff x="0" y="0"/>
            <a:chExt cx="10058401" cy="5943614"/>
          </a:xfrm>
        </p:grpSpPr>
        <p:sp>
          <p:nvSpPr>
            <p:cNvPr id="12" name="Rectangle 1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3" name="TextBox 12"/>
            <p:cNvSpPr txBox="1"/>
            <p:nvPr/>
          </p:nvSpPr>
          <p:spPr>
            <a:xfrm>
              <a:off x="3017520" y="457201"/>
              <a:ext cx="2933700" cy="275075"/>
            </a:xfrm>
            <a:prstGeom prst="rect">
              <a:avLst/>
            </a:prstGeom>
            <a:noFill/>
          </p:spPr>
          <p:txBody>
            <a:bodyPr wrap="square" rtlCol="0">
              <a:spAutoFit/>
            </a:bodyPr>
            <a:lstStyle/>
            <a:p>
              <a:endParaRPr lang="en-US" dirty="0"/>
            </a:p>
          </p:txBody>
        </p:sp>
        <p:sp>
          <p:nvSpPr>
            <p:cNvPr id="20"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835029"/>
            <a:ext cx="5266112" cy="3886217"/>
          </a:xfrm>
          <a:prstGeom prst="ellipse">
            <a:avLst/>
          </a:prstGeom>
          <a:ln>
            <a:noFill/>
          </a:ln>
          <a:effectLst>
            <a:softEdge rad="112500"/>
          </a:effectLst>
        </p:spPr>
      </p:pic>
    </p:spTree>
    <p:extLst>
      <p:ext uri="{BB962C8B-B14F-4D97-AF65-F5344CB8AC3E}">
        <p14:creationId xmlns:p14="http://schemas.microsoft.com/office/powerpoint/2010/main" val="139927892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750"/>
                                        <p:tgtEl>
                                          <p:spTgt spid="16"/>
                                        </p:tgtEl>
                                      </p:cBhvr>
                                    </p:animEffect>
                                    <p:anim calcmode="lin" valueType="num">
                                      <p:cBhvr>
                                        <p:cTn id="13" dur="750" fill="hold"/>
                                        <p:tgtEl>
                                          <p:spTgt spid="16"/>
                                        </p:tgtEl>
                                        <p:attrNameLst>
                                          <p:attrName>ppt_x</p:attrName>
                                        </p:attrNameLst>
                                      </p:cBhvr>
                                      <p:tavLst>
                                        <p:tav tm="0">
                                          <p:val>
                                            <p:strVal val="#ppt_x"/>
                                          </p:val>
                                        </p:tav>
                                        <p:tav tm="100000">
                                          <p:val>
                                            <p:strVal val="#ppt_x"/>
                                          </p:val>
                                        </p:tav>
                                      </p:tavLst>
                                    </p:anim>
                                    <p:anim calcmode="lin" valueType="num">
                                      <p:cBhvr>
                                        <p:cTn id="14"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7"/>
                                        </p:tgtEl>
                                        <p:attrNameLst>
                                          <p:attrName>ppt_y</p:attrName>
                                        </p:attrNameLst>
                                      </p:cBhvr>
                                      <p:tavLst>
                                        <p:tav tm="0">
                                          <p:val>
                                            <p:strVal val="#ppt_y"/>
                                          </p:val>
                                        </p:tav>
                                        <p:tav tm="100000">
                                          <p:val>
                                            <p:strVal val="#ppt_y"/>
                                          </p:val>
                                        </p:tav>
                                      </p:tavLst>
                                    </p:anim>
                                    <p:anim calcmode="lin" valueType="num">
                                      <p:cBhvr>
                                        <p:cTn id="21"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anim calcmode="lin" valueType="num">
                                      <p:cBhvr>
                                        <p:cTn id="29" dur="250" fill="hold"/>
                                        <p:tgtEl>
                                          <p:spTgt spid="14"/>
                                        </p:tgtEl>
                                        <p:attrNameLst>
                                          <p:attrName>ppt_x</p:attrName>
                                        </p:attrNameLst>
                                      </p:cBhvr>
                                      <p:tavLst>
                                        <p:tav tm="0">
                                          <p:val>
                                            <p:strVal val="#ppt_x"/>
                                          </p:val>
                                        </p:tav>
                                        <p:tav tm="100000">
                                          <p:val>
                                            <p:strVal val="#ppt_x"/>
                                          </p:val>
                                        </p:tav>
                                      </p:tavLst>
                                    </p:anim>
                                    <p:anim calcmode="lin" valueType="num">
                                      <p:cBhvr>
                                        <p:cTn id="30"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style.rotation</p:attrName>
                                        </p:attrNameLst>
                                      </p:cBhvr>
                                      <p:tavLst>
                                        <p:tav tm="0">
                                          <p:val>
                                            <p:fltVal val="720"/>
                                          </p:val>
                                        </p:tav>
                                        <p:tav tm="100000">
                                          <p:val>
                                            <p:fltVal val="0"/>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 calcmode="lin" valueType="num">
                                      <p:cBhvr>
                                        <p:cTn id="38" dur="1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9"/>
                                        </p:tgtEl>
                                        <p:attrNameLst>
                                          <p:attrName>ppt_y</p:attrName>
                                        </p:attrNameLst>
                                      </p:cBhvr>
                                      <p:tavLst>
                                        <p:tav tm="0">
                                          <p:val>
                                            <p:strVal val="#ppt_y"/>
                                          </p:val>
                                        </p:tav>
                                        <p:tav tm="100000">
                                          <p:val>
                                            <p:strVal val="#ppt_y"/>
                                          </p:val>
                                        </p:tav>
                                      </p:tavLst>
                                    </p:anim>
                                    <p:anim calcmode="lin" valueType="num">
                                      <p:cBhvr>
                                        <p:cTn id="4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6" name="Rounded Rectangle 15"/>
          <p:cNvSpPr/>
          <p:nvPr/>
        </p:nvSpPr>
        <p:spPr>
          <a:xfrm>
            <a:off x="609600" y="434033"/>
            <a:ext cx="9739086" cy="1013767"/>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rtlCol="0" anchor="ctr"/>
          <a:lstStyle/>
          <a:p>
            <a:pPr algn="ctr" rtl="1"/>
            <a:endParaRPr lang="en-US" sz="3200" b="1" dirty="0">
              <a:solidFill>
                <a:schemeClr val="tx1"/>
              </a:solidFill>
              <a:latin typeface="SutonnyMJ" pitchFamily="2" charset="0"/>
            </a:endParaRPr>
          </a:p>
        </p:txBody>
      </p:sp>
      <p:sp>
        <p:nvSpPr>
          <p:cNvPr id="17" name="Rectangle 16"/>
          <p:cNvSpPr/>
          <p:nvPr/>
        </p:nvSpPr>
        <p:spPr>
          <a:xfrm>
            <a:off x="4419600" y="1615440"/>
            <a:ext cx="5929086" cy="656492"/>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2800" b="1" dirty="0" smtClean="0">
                <a:solidFill>
                  <a:schemeClr val="tx1"/>
                </a:solidFill>
              </a:rPr>
              <a:t>1</a:t>
            </a:r>
            <a:r>
              <a:rPr lang="ar-MA" sz="2800" b="1" dirty="0" smtClean="0">
                <a:solidFill>
                  <a:schemeClr val="tx1"/>
                </a:solidFill>
              </a:rPr>
              <a:t>. كان عمر الفاروق .... الخلفاء الراشدين</a:t>
            </a:r>
            <a:endParaRPr lang="en-US" sz="2800" b="1" dirty="0">
              <a:solidFill>
                <a:schemeClr val="tx1"/>
              </a:solidFill>
            </a:endParaRPr>
          </a:p>
        </p:txBody>
      </p:sp>
      <p:sp>
        <p:nvSpPr>
          <p:cNvPr id="18" name="Rectangle 17"/>
          <p:cNvSpPr/>
          <p:nvPr/>
        </p:nvSpPr>
        <p:spPr>
          <a:xfrm>
            <a:off x="609600" y="1615440"/>
            <a:ext cx="3505200" cy="6365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2800" b="1" dirty="0" smtClean="0"/>
              <a:t>ثاني</a:t>
            </a:r>
            <a:endParaRPr lang="en-US" sz="2800" b="1" dirty="0"/>
          </a:p>
        </p:txBody>
      </p:sp>
      <p:sp>
        <p:nvSpPr>
          <p:cNvPr id="19" name="Rectangle 18"/>
          <p:cNvSpPr/>
          <p:nvPr/>
        </p:nvSpPr>
        <p:spPr>
          <a:xfrm>
            <a:off x="4419600" y="2420035"/>
            <a:ext cx="5929086" cy="593969"/>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2800" b="1" dirty="0" smtClean="0">
                <a:solidFill>
                  <a:schemeClr val="tx1"/>
                </a:solidFill>
              </a:rPr>
              <a:t>2</a:t>
            </a:r>
            <a:r>
              <a:rPr lang="ar-MA" sz="2800" b="1" dirty="0" smtClean="0">
                <a:solidFill>
                  <a:schemeClr val="tx1"/>
                </a:solidFill>
              </a:rPr>
              <a:t>. كانت حياة .... قدوة للدعاة والعلماء</a:t>
            </a:r>
            <a:endParaRPr lang="en-US" sz="2800" b="1" dirty="0">
              <a:solidFill>
                <a:schemeClr val="tx1"/>
              </a:solidFill>
            </a:endParaRPr>
          </a:p>
        </p:txBody>
      </p:sp>
      <p:sp>
        <p:nvSpPr>
          <p:cNvPr id="20" name="Rectangle 19"/>
          <p:cNvSpPr/>
          <p:nvPr/>
        </p:nvSpPr>
        <p:spPr>
          <a:xfrm>
            <a:off x="623668" y="2439963"/>
            <a:ext cx="3505200" cy="593969"/>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2800" b="1" dirty="0" smtClean="0"/>
              <a:t>عمر الفاروق</a:t>
            </a:r>
            <a:endParaRPr lang="en-US" sz="2800" b="1" dirty="0"/>
          </a:p>
        </p:txBody>
      </p:sp>
      <p:sp>
        <p:nvSpPr>
          <p:cNvPr id="21" name="Rectangle 20"/>
          <p:cNvSpPr/>
          <p:nvPr/>
        </p:nvSpPr>
        <p:spPr>
          <a:xfrm>
            <a:off x="4419600" y="3145807"/>
            <a:ext cx="5929086" cy="64086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r" rtl="1"/>
            <a:r>
              <a:rPr lang="en-US" sz="2800" b="1" dirty="0" smtClean="0">
                <a:solidFill>
                  <a:schemeClr val="tx1"/>
                </a:solidFill>
              </a:rPr>
              <a:t>3</a:t>
            </a:r>
            <a:r>
              <a:rPr lang="ar-MA" sz="2800" b="1" dirty="0" smtClean="0">
                <a:solidFill>
                  <a:schemeClr val="tx1"/>
                </a:solidFill>
              </a:rPr>
              <a:t>. إن المسلمين .... من حياة عمر الفاروق</a:t>
            </a:r>
            <a:endParaRPr lang="en-US" sz="2800" b="1" dirty="0">
              <a:solidFill>
                <a:schemeClr val="tx1"/>
              </a:solidFill>
            </a:endParaRPr>
          </a:p>
        </p:txBody>
      </p:sp>
      <p:sp>
        <p:nvSpPr>
          <p:cNvPr id="22" name="Rectangle 21"/>
          <p:cNvSpPr/>
          <p:nvPr/>
        </p:nvSpPr>
        <p:spPr>
          <a:xfrm>
            <a:off x="609600" y="3169140"/>
            <a:ext cx="3505200" cy="640860"/>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يستفيدون</a:t>
            </a:r>
            <a:endParaRPr lang="en-US" sz="2800" b="1" dirty="0"/>
          </a:p>
        </p:txBody>
      </p:sp>
      <p:sp>
        <p:nvSpPr>
          <p:cNvPr id="23" name="Rectangle 22"/>
          <p:cNvSpPr/>
          <p:nvPr/>
        </p:nvSpPr>
        <p:spPr>
          <a:xfrm>
            <a:off x="4419600" y="3916402"/>
            <a:ext cx="5929086" cy="593969"/>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2800" b="1" dirty="0" smtClean="0">
                <a:solidFill>
                  <a:schemeClr val="tx1"/>
                </a:solidFill>
              </a:rPr>
              <a:t>4</a:t>
            </a:r>
            <a:r>
              <a:rPr lang="ar-MA" sz="2800" b="1" dirty="0" smtClean="0">
                <a:solidFill>
                  <a:schemeClr val="tx1"/>
                </a:solidFill>
              </a:rPr>
              <a:t>. إنه كان .... أحدأً إلا الله</a:t>
            </a:r>
            <a:endParaRPr lang="en-US" sz="2800" b="1" dirty="0">
              <a:solidFill>
                <a:schemeClr val="tx1"/>
              </a:solidFill>
            </a:endParaRPr>
          </a:p>
        </p:txBody>
      </p:sp>
      <p:sp>
        <p:nvSpPr>
          <p:cNvPr id="24" name="Rectangle 23"/>
          <p:cNvSpPr/>
          <p:nvPr/>
        </p:nvSpPr>
        <p:spPr>
          <a:xfrm>
            <a:off x="609600" y="3901831"/>
            <a:ext cx="3505200" cy="593969"/>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t>لا يخشى</a:t>
            </a:r>
            <a:endParaRPr lang="en-US" sz="2800" b="1" dirty="0"/>
          </a:p>
        </p:txBody>
      </p:sp>
      <p:sp>
        <p:nvSpPr>
          <p:cNvPr id="25" name="Rectangle 24"/>
          <p:cNvSpPr/>
          <p:nvPr/>
        </p:nvSpPr>
        <p:spPr>
          <a:xfrm>
            <a:off x="4419600" y="4627601"/>
            <a:ext cx="5929086" cy="593969"/>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2800" b="1" dirty="0">
                <a:solidFill>
                  <a:schemeClr val="tx1"/>
                </a:solidFill>
              </a:rPr>
              <a:t>5</a:t>
            </a:r>
            <a:r>
              <a:rPr lang="ar-MA" sz="2800" b="1" dirty="0" smtClean="0">
                <a:solidFill>
                  <a:schemeClr val="tx1"/>
                </a:solidFill>
              </a:rPr>
              <a:t>. كان عمر .... الشجاعة والشهامة والعدل</a:t>
            </a:r>
            <a:endParaRPr lang="en-US" sz="2800" b="1" dirty="0">
              <a:solidFill>
                <a:schemeClr val="tx1"/>
              </a:solidFill>
            </a:endParaRPr>
          </a:p>
        </p:txBody>
      </p:sp>
      <p:sp>
        <p:nvSpPr>
          <p:cNvPr id="26" name="Rectangle 25"/>
          <p:cNvSpPr/>
          <p:nvPr/>
        </p:nvSpPr>
        <p:spPr>
          <a:xfrm>
            <a:off x="609600" y="4648200"/>
            <a:ext cx="3505200" cy="593969"/>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مثال</a:t>
            </a:r>
            <a:endParaRPr lang="en-US" sz="2800" b="1" dirty="0"/>
          </a:p>
        </p:txBody>
      </p:sp>
      <p:sp>
        <p:nvSpPr>
          <p:cNvPr id="27" name="Rectangle 26"/>
          <p:cNvSpPr/>
          <p:nvPr/>
        </p:nvSpPr>
        <p:spPr>
          <a:xfrm>
            <a:off x="4419600" y="5334000"/>
            <a:ext cx="5929086" cy="593969"/>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2800" b="1" dirty="0" smtClean="0">
                <a:solidFill>
                  <a:schemeClr val="tx1"/>
                </a:solidFill>
              </a:rPr>
              <a:t>6</a:t>
            </a:r>
            <a:r>
              <a:rPr lang="ar-MA" sz="2800" b="1" dirty="0" smtClean="0">
                <a:solidFill>
                  <a:schemeClr val="tx1"/>
                </a:solidFill>
              </a:rPr>
              <a:t>. لقد كان الفاروق  رجلاً .... بحق</a:t>
            </a:r>
            <a:endParaRPr lang="en-US" sz="2800" b="1" dirty="0">
              <a:solidFill>
                <a:schemeClr val="tx1"/>
              </a:solidFill>
            </a:endParaRPr>
          </a:p>
        </p:txBody>
      </p:sp>
      <p:sp>
        <p:nvSpPr>
          <p:cNvPr id="28" name="Rectangle 27"/>
          <p:cNvSpPr/>
          <p:nvPr/>
        </p:nvSpPr>
        <p:spPr>
          <a:xfrm>
            <a:off x="609600" y="5349631"/>
            <a:ext cx="3505200" cy="593969"/>
          </a:xfrm>
          <a:prstGeom prst="rect">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t>ربانياً</a:t>
            </a:r>
            <a:endParaRPr lang="en-US" sz="2800" b="1" dirty="0"/>
          </a:p>
        </p:txBody>
      </p:sp>
      <p:sp>
        <p:nvSpPr>
          <p:cNvPr id="37" name="Rectangle 36"/>
          <p:cNvSpPr/>
          <p:nvPr/>
        </p:nvSpPr>
        <p:spPr>
          <a:xfrm>
            <a:off x="4419600" y="6019800"/>
            <a:ext cx="5929086" cy="593969"/>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r" rtl="1"/>
            <a:r>
              <a:rPr lang="en-US" sz="2800" b="1" dirty="0" smtClean="0">
                <a:solidFill>
                  <a:schemeClr val="tx1"/>
                </a:solidFill>
              </a:rPr>
              <a:t>7</a:t>
            </a:r>
            <a:r>
              <a:rPr lang="ar-MA" sz="2800" b="1" dirty="0" smtClean="0">
                <a:solidFill>
                  <a:schemeClr val="tx1"/>
                </a:solidFill>
              </a:rPr>
              <a:t>. هو أحد العشرة .... بالجنة</a:t>
            </a:r>
            <a:endParaRPr lang="en-US" sz="2800" b="1" dirty="0">
              <a:solidFill>
                <a:schemeClr val="tx1"/>
              </a:solidFill>
            </a:endParaRPr>
          </a:p>
        </p:txBody>
      </p:sp>
      <p:sp>
        <p:nvSpPr>
          <p:cNvPr id="38" name="Rectangle 37"/>
          <p:cNvSpPr/>
          <p:nvPr/>
        </p:nvSpPr>
        <p:spPr>
          <a:xfrm>
            <a:off x="609600" y="6016284"/>
            <a:ext cx="3505200" cy="593969"/>
          </a:xfrm>
          <a:prstGeom prst="rect">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rtl="1"/>
            <a:r>
              <a:rPr lang="ar-MA" sz="2800" b="1" dirty="0" smtClean="0"/>
              <a:t>المبشرة</a:t>
            </a:r>
            <a:endParaRPr lang="en-US" sz="2800" b="1" dirty="0"/>
          </a:p>
        </p:txBody>
      </p:sp>
      <p:sp>
        <p:nvSpPr>
          <p:cNvPr id="2" name="Rectangle 1"/>
          <p:cNvSpPr/>
          <p:nvPr/>
        </p:nvSpPr>
        <p:spPr>
          <a:xfrm>
            <a:off x="1822577" y="685800"/>
            <a:ext cx="7327647" cy="646331"/>
          </a:xfrm>
          <a:prstGeom prst="rect">
            <a:avLst/>
          </a:prstGeom>
          <a:noFill/>
        </p:spPr>
        <p:txBody>
          <a:bodyPr wrap="none" lIns="91440" tIns="45720" rIns="91440" bIns="45720">
            <a:spAutoFit/>
          </a:bodyPr>
          <a:lstStyle/>
          <a:p>
            <a:pPr algn="ctr" rtl="1"/>
            <a:r>
              <a:rPr lang="ar-MA" sz="3600" b="1" dirty="0">
                <a:ln>
                  <a:solidFill>
                    <a:srgbClr val="FFFF00"/>
                  </a:solidFill>
                </a:ln>
                <a:solidFill>
                  <a:srgbClr val="CC0099"/>
                </a:solidFill>
                <a:latin typeface="SutonnyMJ" pitchFamily="2" charset="0"/>
              </a:rPr>
              <a:t>املأ الفراغات في الجملة بكلمة مناسبة من عندك</a:t>
            </a:r>
            <a:endParaRPr lang="en-US" sz="3600" b="1" dirty="0">
              <a:ln>
                <a:solidFill>
                  <a:srgbClr val="FFFF00"/>
                </a:solidFill>
              </a:ln>
              <a:solidFill>
                <a:srgbClr val="CC0099"/>
              </a:solidFill>
              <a:latin typeface="SutonnyMJ" pitchFamily="2" charset="0"/>
            </a:endParaRPr>
          </a:p>
        </p:txBody>
      </p:sp>
      <p:grpSp>
        <p:nvGrpSpPr>
          <p:cNvPr id="29" name="Group 28"/>
          <p:cNvGrpSpPr/>
          <p:nvPr/>
        </p:nvGrpSpPr>
        <p:grpSpPr>
          <a:xfrm>
            <a:off x="1" y="0"/>
            <a:ext cx="10972801" cy="7315217"/>
            <a:chOff x="0" y="0"/>
            <a:chExt cx="10058401" cy="5943614"/>
          </a:xfrm>
        </p:grpSpPr>
        <p:sp>
          <p:nvSpPr>
            <p:cNvPr id="30" name="Rectangle 29"/>
            <p:cNvSpPr/>
            <p:nvPr/>
          </p:nvSpPr>
          <p:spPr>
            <a:xfrm>
              <a:off x="1139952" y="5427663"/>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31" name="TextBox 30"/>
            <p:cNvSpPr txBox="1"/>
            <p:nvPr/>
          </p:nvSpPr>
          <p:spPr>
            <a:xfrm>
              <a:off x="3017520" y="457201"/>
              <a:ext cx="2933700" cy="275075"/>
            </a:xfrm>
            <a:prstGeom prst="rect">
              <a:avLst/>
            </a:prstGeom>
            <a:noFill/>
          </p:spPr>
          <p:txBody>
            <a:bodyPr wrap="square" rtlCol="0">
              <a:spAutoFit/>
            </a:bodyPr>
            <a:lstStyle/>
            <a:p>
              <a:endParaRPr lang="en-US" dirty="0"/>
            </a:p>
          </p:txBody>
        </p:sp>
        <p:sp>
          <p:nvSpPr>
            <p:cNvPr id="32"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43997620"/>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ppt_x"/>
                                          </p:val>
                                        </p:tav>
                                        <p:tav tm="100000">
                                          <p:val>
                                            <p:strVal val="#ppt_x"/>
                                          </p:val>
                                        </p:tav>
                                      </p:tavLst>
                                    </p:anim>
                                    <p:anim calcmode="lin" valueType="num">
                                      <p:cBhvr additive="base">
                                        <p:cTn id="5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additive="base">
                                        <p:cTn id="60" dur="500" fill="hold"/>
                                        <p:tgtEl>
                                          <p:spTgt spid="37"/>
                                        </p:tgtEl>
                                        <p:attrNameLst>
                                          <p:attrName>ppt_x</p:attrName>
                                        </p:attrNameLst>
                                      </p:cBhvr>
                                      <p:tavLst>
                                        <p:tav tm="0">
                                          <p:val>
                                            <p:strVal val="#ppt_x"/>
                                          </p:val>
                                        </p:tav>
                                        <p:tav tm="100000">
                                          <p:val>
                                            <p:strVal val="#ppt_x"/>
                                          </p:val>
                                        </p:tav>
                                      </p:tavLst>
                                    </p:anim>
                                    <p:anim calcmode="lin" valueType="num">
                                      <p:cBhvr additive="base">
                                        <p:cTn id="6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8"/>
                                        </p:tgtEl>
                                        <p:attrNameLst>
                                          <p:attrName>ppt_y</p:attrName>
                                        </p:attrNameLst>
                                      </p:cBhvr>
                                      <p:tavLst>
                                        <p:tav tm="0">
                                          <p:val>
                                            <p:strVal val="#ppt_y"/>
                                          </p:val>
                                        </p:tav>
                                        <p:tav tm="100000">
                                          <p:val>
                                            <p:strVal val="#ppt_y"/>
                                          </p:val>
                                        </p:tav>
                                      </p:tavLst>
                                    </p:anim>
                                    <p:anim calcmode="lin" valueType="num">
                                      <p:cBhvr>
                                        <p:cTn id="68"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8"/>
                                        </p:tgtEl>
                                        <p:attrNameLst>
                                          <p:attrName>ppt_y</p:attrName>
                                        </p:attrNameLst>
                                      </p:cBhvr>
                                      <p:tavLst>
                                        <p:tav tm="0">
                                          <p:val>
                                            <p:strVal val="#ppt_y"/>
                                          </p:val>
                                        </p:tav>
                                        <p:tav tm="100000">
                                          <p:val>
                                            <p:strVal val="#ppt_y"/>
                                          </p:val>
                                        </p:tav>
                                      </p:tavLst>
                                    </p:anim>
                                    <p:anim calcmode="lin" valueType="num">
                                      <p:cBhvr>
                                        <p:cTn id="77"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41" presetClass="entr" presetSubtype="0" fill="hold" grpId="0" nodeType="clickEffect">
                                  <p:stCondLst>
                                    <p:cond delay="0"/>
                                  </p:stCondLst>
                                  <p:iterate type="lt">
                                    <p:tmPct val="10000"/>
                                  </p:iterate>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5" dur="500" fill="hold"/>
                                        <p:tgtEl>
                                          <p:spTgt spid="20"/>
                                        </p:tgtEl>
                                        <p:attrNameLst>
                                          <p:attrName>ppt_y</p:attrName>
                                        </p:attrNameLst>
                                      </p:cBhvr>
                                      <p:tavLst>
                                        <p:tav tm="0">
                                          <p:val>
                                            <p:strVal val="#ppt_y"/>
                                          </p:val>
                                        </p:tav>
                                        <p:tav tm="100000">
                                          <p:val>
                                            <p:strVal val="#ppt_y"/>
                                          </p:val>
                                        </p:tav>
                                      </p:tavLst>
                                    </p:anim>
                                    <p:anim calcmode="lin" valueType="num">
                                      <p:cBhvr>
                                        <p:cTn id="86"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87"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88" dur="500" tmFilter="0,0; .5, 1; 1, 1"/>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41" presetClass="entr" presetSubtype="0" fill="hold" grpId="0" nodeType="clickEffect">
                                  <p:stCondLst>
                                    <p:cond delay="0"/>
                                  </p:stCondLst>
                                  <p:iterate type="lt">
                                    <p:tmPct val="10000"/>
                                  </p:iterate>
                                  <p:childTnLst>
                                    <p:set>
                                      <p:cBhvr>
                                        <p:cTn id="92" dur="1" fill="hold">
                                          <p:stCondLst>
                                            <p:cond delay="0"/>
                                          </p:stCondLst>
                                        </p:cTn>
                                        <p:tgtEl>
                                          <p:spTgt spid="28"/>
                                        </p:tgtEl>
                                        <p:attrNameLst>
                                          <p:attrName>style.visibility</p:attrName>
                                        </p:attrNameLst>
                                      </p:cBhvr>
                                      <p:to>
                                        <p:strVal val="visible"/>
                                      </p:to>
                                    </p:set>
                                    <p:anim calcmode="lin" valueType="num">
                                      <p:cBhvr>
                                        <p:cTn id="93"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28"/>
                                        </p:tgtEl>
                                        <p:attrNameLst>
                                          <p:attrName>ppt_y</p:attrName>
                                        </p:attrNameLst>
                                      </p:cBhvr>
                                      <p:tavLst>
                                        <p:tav tm="0">
                                          <p:val>
                                            <p:strVal val="#ppt_y"/>
                                          </p:val>
                                        </p:tav>
                                        <p:tav tm="100000">
                                          <p:val>
                                            <p:strVal val="#ppt_y"/>
                                          </p:val>
                                        </p:tav>
                                      </p:tavLst>
                                    </p:anim>
                                    <p:anim calcmode="lin" valueType="num">
                                      <p:cBhvr>
                                        <p:cTn id="95"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28"/>
                                        </p:tgtEl>
                                      </p:cBhvr>
                                    </p:animEffect>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22"/>
                                        </p:tgtEl>
                                        <p:attrNameLst>
                                          <p:attrName>style.visibility</p:attrName>
                                        </p:attrNameLst>
                                      </p:cBhvr>
                                      <p:to>
                                        <p:strVal val="visible"/>
                                      </p:to>
                                    </p:set>
                                    <p:anim calcmode="lin" valueType="num">
                                      <p:cBhvr>
                                        <p:cTn id="10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2"/>
                                        </p:tgtEl>
                                        <p:attrNameLst>
                                          <p:attrName>ppt_y</p:attrName>
                                        </p:attrNameLst>
                                      </p:cBhvr>
                                      <p:tavLst>
                                        <p:tav tm="0">
                                          <p:val>
                                            <p:strVal val="#ppt_y"/>
                                          </p:val>
                                        </p:tav>
                                        <p:tav tm="100000">
                                          <p:val>
                                            <p:strVal val="#ppt_y"/>
                                          </p:val>
                                        </p:tav>
                                      </p:tavLst>
                                    </p:anim>
                                    <p:anim calcmode="lin" valueType="num">
                                      <p:cBhvr>
                                        <p:cTn id="10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41" presetClass="entr" presetSubtype="0" fill="hold" grpId="0" nodeType="clickEffect">
                                  <p:stCondLst>
                                    <p:cond delay="0"/>
                                  </p:stCondLst>
                                  <p:iterate type="lt">
                                    <p:tmPct val="10000"/>
                                  </p:iterate>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6"/>
                                        </p:tgtEl>
                                        <p:attrNameLst>
                                          <p:attrName>ppt_y</p:attrName>
                                        </p:attrNameLst>
                                      </p:cBhvr>
                                      <p:tavLst>
                                        <p:tav tm="0">
                                          <p:val>
                                            <p:strVal val="#ppt_y"/>
                                          </p:val>
                                        </p:tav>
                                        <p:tav tm="100000">
                                          <p:val>
                                            <p:strVal val="#ppt_y"/>
                                          </p:val>
                                        </p:tav>
                                      </p:tavLst>
                                    </p:anim>
                                    <p:anim calcmode="lin" valueType="num">
                                      <p:cBhvr>
                                        <p:cTn id="11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6"/>
                                        </p:tgtEl>
                                      </p:cBhvr>
                                    </p:animEffect>
                                  </p:childTnLst>
                                </p:cTn>
                              </p:par>
                            </p:childTnLst>
                          </p:cTn>
                        </p:par>
                      </p:childTnLst>
                    </p:cTn>
                  </p:par>
                  <p:par>
                    <p:cTn id="116" fill="hold">
                      <p:stCondLst>
                        <p:cond delay="indefinite"/>
                      </p:stCondLst>
                      <p:childTnLst>
                        <p:par>
                          <p:cTn id="117" fill="hold">
                            <p:stCondLst>
                              <p:cond delay="0"/>
                            </p:stCondLst>
                            <p:childTnLst>
                              <p:par>
                                <p:cTn id="118" presetID="41" presetClass="entr" presetSubtype="0" fill="hold" grpId="0" nodeType="clickEffect">
                                  <p:stCondLst>
                                    <p:cond delay="0"/>
                                  </p:stCondLst>
                                  <p:iterate type="lt">
                                    <p:tmPct val="10000"/>
                                  </p:iterate>
                                  <p:childTnLst>
                                    <p:set>
                                      <p:cBhvr>
                                        <p:cTn id="119" dur="1" fill="hold">
                                          <p:stCondLst>
                                            <p:cond delay="0"/>
                                          </p:stCondLst>
                                        </p:cTn>
                                        <p:tgtEl>
                                          <p:spTgt spid="24"/>
                                        </p:tgtEl>
                                        <p:attrNameLst>
                                          <p:attrName>style.visibility</p:attrName>
                                        </p:attrNameLst>
                                      </p:cBhvr>
                                      <p:to>
                                        <p:strVal val="visible"/>
                                      </p:to>
                                    </p:set>
                                    <p:anim calcmode="lin" valueType="num">
                                      <p:cBhvr>
                                        <p:cTn id="120"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21" dur="500" fill="hold"/>
                                        <p:tgtEl>
                                          <p:spTgt spid="24"/>
                                        </p:tgtEl>
                                        <p:attrNameLst>
                                          <p:attrName>ppt_y</p:attrName>
                                        </p:attrNameLst>
                                      </p:cBhvr>
                                      <p:tavLst>
                                        <p:tav tm="0">
                                          <p:val>
                                            <p:strVal val="#ppt_y"/>
                                          </p:val>
                                        </p:tav>
                                        <p:tav tm="100000">
                                          <p:val>
                                            <p:strVal val="#ppt_y"/>
                                          </p:val>
                                        </p:tav>
                                      </p:tavLst>
                                    </p:anim>
                                    <p:anim calcmode="lin" valueType="num">
                                      <p:cBhvr>
                                        <p:cTn id="122"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23"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24" dur="50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7" grpId="0" animBg="1"/>
      <p:bldP spid="38" grpId="0" animBg="1"/>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5" name="Rectangle 4"/>
          <p:cNvSpPr/>
          <p:nvPr/>
        </p:nvSpPr>
        <p:spPr>
          <a:xfrm>
            <a:off x="5715000" y="1459916"/>
            <a:ext cx="4648200" cy="887013"/>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rtl="1"/>
            <a:r>
              <a:rPr lang="en-US" sz="2800" b="1" dirty="0" smtClean="0">
                <a:solidFill>
                  <a:schemeClr val="tx1"/>
                </a:solidFill>
              </a:rPr>
              <a:t>1</a:t>
            </a:r>
            <a:r>
              <a:rPr lang="ar-MA" sz="2800" b="1" dirty="0" smtClean="0">
                <a:solidFill>
                  <a:schemeClr val="tx1"/>
                </a:solidFill>
              </a:rPr>
              <a:t>. إن عمر بن الخطاب ثالث الخلفاء الراشدين.</a:t>
            </a:r>
            <a:endParaRPr lang="en-US" sz="2800" b="1" dirty="0">
              <a:solidFill>
                <a:schemeClr val="tx1"/>
              </a:solidFill>
            </a:endParaRPr>
          </a:p>
        </p:txBody>
      </p:sp>
      <p:sp>
        <p:nvSpPr>
          <p:cNvPr id="8" name="Rectangle 7"/>
          <p:cNvSpPr/>
          <p:nvPr/>
        </p:nvSpPr>
        <p:spPr>
          <a:xfrm>
            <a:off x="5715000" y="2550195"/>
            <a:ext cx="4648200" cy="887013"/>
          </a:xfrm>
          <a:prstGeom prst="rect">
            <a:avLst/>
          </a:prstGeom>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just" rtl="1"/>
            <a:r>
              <a:rPr lang="en-US" sz="2800" b="1" dirty="0" smtClean="0">
                <a:solidFill>
                  <a:schemeClr val="tx1"/>
                </a:solidFill>
              </a:rPr>
              <a:t>2</a:t>
            </a:r>
            <a:r>
              <a:rPr lang="ar-MA" sz="2800" b="1" dirty="0" smtClean="0">
                <a:solidFill>
                  <a:schemeClr val="tx1"/>
                </a:solidFill>
              </a:rPr>
              <a:t>. كانت حياة عمر بن الخطاب قدوة للدعاة والعلماء.</a:t>
            </a:r>
            <a:endParaRPr lang="en-US" sz="2800" b="1" dirty="0">
              <a:solidFill>
                <a:schemeClr val="tx1"/>
              </a:solidFill>
            </a:endParaRPr>
          </a:p>
        </p:txBody>
      </p:sp>
      <p:sp>
        <p:nvSpPr>
          <p:cNvPr id="9" name="Rectangle 8"/>
          <p:cNvSpPr/>
          <p:nvPr/>
        </p:nvSpPr>
        <p:spPr>
          <a:xfrm>
            <a:off x="5715000" y="3614313"/>
            <a:ext cx="4648200" cy="889695"/>
          </a:xfrm>
          <a:prstGeom prst="rect">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just" rtl="1"/>
            <a:r>
              <a:rPr lang="en-US" sz="2800" b="1" dirty="0" smtClean="0">
                <a:solidFill>
                  <a:schemeClr val="tx1"/>
                </a:solidFill>
              </a:rPr>
              <a:t>3</a:t>
            </a:r>
            <a:r>
              <a:rPr lang="ar-MA" sz="2800" b="1" dirty="0" smtClean="0">
                <a:solidFill>
                  <a:schemeClr val="tx1"/>
                </a:solidFill>
              </a:rPr>
              <a:t>. كان عمر بن الخطاب يخشى الناس.</a:t>
            </a:r>
            <a:endParaRPr lang="en-US" sz="2800" b="1" dirty="0">
              <a:solidFill>
                <a:schemeClr val="tx1"/>
              </a:solidFill>
            </a:endParaRPr>
          </a:p>
        </p:txBody>
      </p:sp>
      <p:sp>
        <p:nvSpPr>
          <p:cNvPr id="11" name="Rectangle 10"/>
          <p:cNvSpPr/>
          <p:nvPr/>
        </p:nvSpPr>
        <p:spPr>
          <a:xfrm>
            <a:off x="5715000" y="4664345"/>
            <a:ext cx="4648200" cy="858399"/>
          </a:xfrm>
          <a:prstGeom prst="rect">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2800" b="1" dirty="0" smtClean="0">
                <a:solidFill>
                  <a:schemeClr val="tx1"/>
                </a:solidFill>
              </a:rPr>
              <a:t>4</a:t>
            </a:r>
            <a:r>
              <a:rPr lang="ar-MA" sz="2800" b="1" dirty="0" smtClean="0">
                <a:solidFill>
                  <a:schemeClr val="tx1"/>
                </a:solidFill>
              </a:rPr>
              <a:t>. لقد كان عمر بن الخطاب رجلاً ربانياً بحق.</a:t>
            </a:r>
            <a:endParaRPr lang="en-US" sz="2800" b="1" dirty="0">
              <a:solidFill>
                <a:schemeClr val="tx1"/>
              </a:solidFill>
            </a:endParaRPr>
          </a:p>
        </p:txBody>
      </p:sp>
      <p:sp>
        <p:nvSpPr>
          <p:cNvPr id="12" name="Rectangle 11"/>
          <p:cNvSpPr/>
          <p:nvPr/>
        </p:nvSpPr>
        <p:spPr>
          <a:xfrm>
            <a:off x="5715000" y="5703280"/>
            <a:ext cx="4648200" cy="8583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en-US" sz="2800" b="1" dirty="0">
                <a:solidFill>
                  <a:schemeClr val="tx1"/>
                </a:solidFill>
              </a:rPr>
              <a:t>5</a:t>
            </a:r>
            <a:r>
              <a:rPr lang="ar-MA" sz="2800" b="1" dirty="0" smtClean="0">
                <a:solidFill>
                  <a:schemeClr val="tx1"/>
                </a:solidFill>
              </a:rPr>
              <a:t>. كان الجبانة دائماً على لسانه وقلبه.</a:t>
            </a:r>
            <a:endParaRPr lang="en-US" sz="2800" b="1" dirty="0">
              <a:solidFill>
                <a:schemeClr val="tx1"/>
              </a:solidFill>
            </a:endParaRPr>
          </a:p>
        </p:txBody>
      </p:sp>
      <p:sp>
        <p:nvSpPr>
          <p:cNvPr id="13" name="Rectangle 12"/>
          <p:cNvSpPr/>
          <p:nvPr/>
        </p:nvSpPr>
        <p:spPr>
          <a:xfrm>
            <a:off x="536912" y="1483799"/>
            <a:ext cx="3505200" cy="856736"/>
          </a:xfrm>
          <a:prstGeom prst="rect">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just" rtl="1"/>
            <a:r>
              <a:rPr lang="ar-MA" sz="2800" b="1" dirty="0" smtClean="0">
                <a:solidFill>
                  <a:schemeClr val="tx1"/>
                </a:solidFill>
              </a:rPr>
              <a:t>والصحيح: </a:t>
            </a:r>
            <a:r>
              <a:rPr lang="ar-MA" sz="2800" b="1" dirty="0">
                <a:solidFill>
                  <a:schemeClr val="tx1"/>
                </a:solidFill>
              </a:rPr>
              <a:t>إن </a:t>
            </a:r>
            <a:r>
              <a:rPr lang="ar-MA" sz="2800" b="1" dirty="0" smtClean="0">
                <a:solidFill>
                  <a:schemeClr val="tx1"/>
                </a:solidFill>
              </a:rPr>
              <a:t>عمر ثاني </a:t>
            </a:r>
            <a:r>
              <a:rPr lang="ar-MA" sz="2800" b="1" dirty="0">
                <a:solidFill>
                  <a:schemeClr val="tx1"/>
                </a:solidFill>
              </a:rPr>
              <a:t>الخلفاء الراشدين.</a:t>
            </a:r>
            <a:endParaRPr lang="en-US" sz="2800" b="1" dirty="0">
              <a:solidFill>
                <a:schemeClr val="tx1"/>
              </a:solidFill>
            </a:endParaRPr>
          </a:p>
        </p:txBody>
      </p:sp>
      <p:sp>
        <p:nvSpPr>
          <p:cNvPr id="14" name="Rounded Rectangle 13"/>
          <p:cNvSpPr/>
          <p:nvPr/>
        </p:nvSpPr>
        <p:spPr>
          <a:xfrm>
            <a:off x="533400" y="457200"/>
            <a:ext cx="9829800" cy="8382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endParaRPr lang="en-US" sz="3200" b="1" dirty="0">
              <a:solidFill>
                <a:schemeClr val="bg1"/>
              </a:solidFill>
              <a:latin typeface="SutonnyMJ" pitchFamily="2" charset="0"/>
            </a:endParaRPr>
          </a:p>
        </p:txBody>
      </p:sp>
      <p:sp>
        <p:nvSpPr>
          <p:cNvPr id="15" name="Rectangle 14"/>
          <p:cNvSpPr/>
          <p:nvPr/>
        </p:nvSpPr>
        <p:spPr>
          <a:xfrm>
            <a:off x="536912" y="2576376"/>
            <a:ext cx="3505200" cy="8331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rtl="1"/>
            <a:r>
              <a:rPr lang="ar-MA" sz="2800" b="1" dirty="0">
                <a:solidFill>
                  <a:schemeClr val="tx1"/>
                </a:solidFill>
              </a:rPr>
              <a:t>كانت حياة عمر بن الخطاب قدوة للدعاة والعلماء.</a:t>
            </a:r>
            <a:endParaRPr lang="en-US" sz="2800" b="1" dirty="0">
              <a:solidFill>
                <a:schemeClr val="tx1"/>
              </a:solidFill>
            </a:endParaRPr>
          </a:p>
        </p:txBody>
      </p:sp>
      <p:sp>
        <p:nvSpPr>
          <p:cNvPr id="16" name="Rectangle 15"/>
          <p:cNvSpPr/>
          <p:nvPr/>
        </p:nvSpPr>
        <p:spPr>
          <a:xfrm>
            <a:off x="536912" y="3648174"/>
            <a:ext cx="3505200" cy="8281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rtl="1"/>
            <a:r>
              <a:rPr lang="ar-MA" sz="2800" b="1" dirty="0" smtClean="0">
                <a:solidFill>
                  <a:schemeClr val="tx1"/>
                </a:solidFill>
              </a:rPr>
              <a:t>والصحيح: كان عمر لا يخشى إلا الله.</a:t>
            </a:r>
            <a:endParaRPr lang="en-US" sz="2800" b="1" dirty="0">
              <a:solidFill>
                <a:schemeClr val="tx1"/>
              </a:solidFill>
            </a:endParaRPr>
          </a:p>
        </p:txBody>
      </p:sp>
      <p:sp>
        <p:nvSpPr>
          <p:cNvPr id="17" name="Rectangle 16"/>
          <p:cNvSpPr/>
          <p:nvPr/>
        </p:nvSpPr>
        <p:spPr>
          <a:xfrm>
            <a:off x="536912" y="4703946"/>
            <a:ext cx="3505200" cy="82812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rtl="1"/>
            <a:r>
              <a:rPr lang="ar-MA" sz="2800" b="1" dirty="0">
                <a:solidFill>
                  <a:schemeClr val="tx1"/>
                </a:solidFill>
              </a:rPr>
              <a:t>لقد كان عمر بن الخطاب رجلاً ربانياً </a:t>
            </a:r>
            <a:r>
              <a:rPr lang="ar-MA" sz="2800" b="1" dirty="0" smtClean="0">
                <a:solidFill>
                  <a:schemeClr val="tx1"/>
                </a:solidFill>
              </a:rPr>
              <a:t>بحق.</a:t>
            </a:r>
            <a:endParaRPr lang="en-US" sz="2800" b="1" dirty="0">
              <a:solidFill>
                <a:schemeClr val="tx1"/>
              </a:solidFill>
            </a:endParaRPr>
          </a:p>
        </p:txBody>
      </p:sp>
      <p:sp>
        <p:nvSpPr>
          <p:cNvPr id="18" name="Rectangle 17"/>
          <p:cNvSpPr/>
          <p:nvPr/>
        </p:nvSpPr>
        <p:spPr>
          <a:xfrm>
            <a:off x="536912" y="5723208"/>
            <a:ext cx="3505200" cy="8384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MA" sz="2800" b="1" dirty="0">
                <a:solidFill>
                  <a:schemeClr val="tx1"/>
                </a:solidFill>
              </a:rPr>
              <a:t>و</a:t>
            </a:r>
            <a:r>
              <a:rPr lang="ar-MA" sz="2800" b="1" dirty="0" smtClean="0">
                <a:solidFill>
                  <a:schemeClr val="tx1"/>
                </a:solidFill>
              </a:rPr>
              <a:t>الصحيح: كان الحق دائماً على لسانه وقلبه.</a:t>
            </a:r>
            <a:endParaRPr lang="en-US" sz="2800" b="1" dirty="0">
              <a:solidFill>
                <a:schemeClr val="tx1"/>
              </a:solidFill>
            </a:endParaRPr>
          </a:p>
        </p:txBody>
      </p:sp>
      <p:grpSp>
        <p:nvGrpSpPr>
          <p:cNvPr id="19" name="Group 18"/>
          <p:cNvGrpSpPr/>
          <p:nvPr/>
        </p:nvGrpSpPr>
        <p:grpSpPr>
          <a:xfrm>
            <a:off x="4176932" y="2553756"/>
            <a:ext cx="1371600" cy="876579"/>
            <a:chOff x="4383024" y="2017776"/>
            <a:chExt cx="1371600" cy="787400"/>
          </a:xfrm>
        </p:grpSpPr>
        <p:sp>
          <p:nvSpPr>
            <p:cNvPr id="20" name="Rectangle 19"/>
            <p:cNvSpPr/>
            <p:nvPr/>
          </p:nvSpPr>
          <p:spPr>
            <a:xfrm>
              <a:off x="4383024" y="2017776"/>
              <a:ext cx="1371600" cy="787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solidFill>
                    <a:schemeClr val="tx1"/>
                  </a:solidFill>
                </a:rPr>
                <a:t>صحيح</a:t>
              </a:r>
              <a:r>
                <a:rPr lang="ar-MA" sz="2800" dirty="0" smtClean="0">
                  <a:solidFill>
                    <a:schemeClr val="tx1"/>
                  </a:solidFill>
                </a:rPr>
                <a:t> </a:t>
              </a:r>
              <a:r>
                <a:rPr lang="en-US" sz="2400" dirty="0" smtClean="0">
                  <a:solidFill>
                    <a:schemeClr val="tx1"/>
                  </a:solidFill>
                </a:rPr>
                <a:t>(  )</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4453596" y="2249840"/>
                  <a:ext cx="381000" cy="429768"/>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b="1">
                            <a:solidFill>
                              <a:srgbClr val="00B050"/>
                            </a:solidFill>
                            <a:latin typeface="Cambria Math"/>
                            <a:ea typeface="Cambria Math"/>
                          </a:rPr>
                          <m:t>√</m:t>
                        </m:r>
                      </m:oMath>
                    </m:oMathPara>
                  </a14:m>
                  <a:endParaRPr lang="en-US" sz="1800" b="1" dirty="0">
                    <a:solidFill>
                      <a:srgbClr val="00B05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53596" y="2249840"/>
                  <a:ext cx="381000" cy="429768"/>
                </a:xfrm>
                <a:prstGeom prst="rect">
                  <a:avLst/>
                </a:prstGeom>
                <a:blipFill rotWithShape="1">
                  <a:blip r:embed="rId3"/>
                  <a:stretch>
                    <a:fillRect/>
                  </a:stretch>
                </a:blipFill>
              </p:spPr>
              <p:txBody>
                <a:bodyPr/>
                <a:lstStyle/>
                <a:p>
                  <a:r>
                    <a:rPr lang="en-US">
                      <a:noFill/>
                    </a:rPr>
                    <a:t> </a:t>
                  </a:r>
                </a:p>
              </p:txBody>
            </p:sp>
          </mc:Fallback>
        </mc:AlternateContent>
      </p:grpSp>
      <p:grpSp>
        <p:nvGrpSpPr>
          <p:cNvPr id="22" name="Group 21"/>
          <p:cNvGrpSpPr/>
          <p:nvPr/>
        </p:nvGrpSpPr>
        <p:grpSpPr>
          <a:xfrm>
            <a:off x="4162864" y="1476028"/>
            <a:ext cx="1371600" cy="876579"/>
            <a:chOff x="4384431" y="1107831"/>
            <a:chExt cx="1371600" cy="787400"/>
          </a:xfrm>
        </p:grpSpPr>
        <p:sp>
          <p:nvSpPr>
            <p:cNvPr id="23" name="Rectangle 22"/>
            <p:cNvSpPr/>
            <p:nvPr/>
          </p:nvSpPr>
          <p:spPr>
            <a:xfrm>
              <a:off x="4384431" y="1107831"/>
              <a:ext cx="1371600" cy="7874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rtl="1"/>
              <a:r>
                <a:rPr lang="ar-MA" sz="2800" b="1" dirty="0">
                  <a:solidFill>
                    <a:schemeClr val="tx1"/>
                  </a:solidFill>
                </a:rPr>
                <a:t>خطأ</a:t>
              </a:r>
              <a:r>
                <a:rPr lang="ar-MA" sz="2800" dirty="0">
                  <a:solidFill>
                    <a:schemeClr val="tx1"/>
                  </a:solidFill>
                </a:rPr>
                <a:t>   </a:t>
              </a:r>
              <a:r>
                <a:rPr lang="en-US" sz="2400" dirty="0" smtClean="0">
                  <a:solidFill>
                    <a:schemeClr val="tx1"/>
                  </a:solidFill>
                </a:rPr>
                <a:t>(   </a:t>
              </a:r>
              <a:r>
                <a:rPr lang="en-US" sz="2400" dirty="0">
                  <a:solidFill>
                    <a:schemeClr val="tx1"/>
                  </a:solidFill>
                </a:rPr>
                <a:t>)</a:t>
              </a:r>
            </a:p>
          </p:txBody>
        </p:sp>
        <mc:AlternateContent xmlns:mc="http://schemas.openxmlformats.org/markup-compatibility/2006" xmlns:a14="http://schemas.microsoft.com/office/drawing/2010/main">
          <mc:Choice Requires="a14">
            <p:sp>
              <p:nvSpPr>
                <p:cNvPr id="24" name="TextBox 23"/>
                <p:cNvSpPr txBox="1"/>
                <p:nvPr/>
              </p:nvSpPr>
              <p:spPr>
                <a:xfrm>
                  <a:off x="4516903" y="1333101"/>
                  <a:ext cx="320040" cy="405059"/>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b="1" i="1">
                            <a:solidFill>
                              <a:srgbClr val="FF0000"/>
                            </a:solidFill>
                            <a:latin typeface="Cambria Math"/>
                            <a:ea typeface="Cambria Math"/>
                          </a:rPr>
                          <m:t>×</m:t>
                        </m:r>
                      </m:oMath>
                    </m:oMathPara>
                  </a14:m>
                  <a:endParaRPr lang="en-US" sz="1800" b="1" dirty="0">
                    <a:solidFill>
                      <a:srgbClr val="FF0000"/>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516903" y="1333101"/>
                  <a:ext cx="320040" cy="405059"/>
                </a:xfrm>
                <a:prstGeom prst="rect">
                  <a:avLst/>
                </a:prstGeom>
                <a:blipFill rotWithShape="1">
                  <a:blip r:embed="rId4"/>
                  <a:stretch>
                    <a:fillRect l="-3846" r="-21154"/>
                  </a:stretch>
                </a:blipFill>
              </p:spPr>
              <p:txBody>
                <a:bodyPr/>
                <a:lstStyle/>
                <a:p>
                  <a:r>
                    <a:rPr lang="en-US">
                      <a:noFill/>
                    </a:rPr>
                    <a:t> </a:t>
                  </a:r>
                </a:p>
              </p:txBody>
            </p:sp>
          </mc:Fallback>
        </mc:AlternateContent>
      </p:grpSp>
      <p:grpSp>
        <p:nvGrpSpPr>
          <p:cNvPr id="25" name="Group 24"/>
          <p:cNvGrpSpPr/>
          <p:nvPr/>
        </p:nvGrpSpPr>
        <p:grpSpPr>
          <a:xfrm>
            <a:off x="4171072" y="3623604"/>
            <a:ext cx="1371600" cy="876579"/>
            <a:chOff x="4379040" y="2868176"/>
            <a:chExt cx="1371600" cy="787400"/>
          </a:xfrm>
        </p:grpSpPr>
        <p:sp>
          <p:nvSpPr>
            <p:cNvPr id="26" name="Rectangle 25"/>
            <p:cNvSpPr/>
            <p:nvPr/>
          </p:nvSpPr>
          <p:spPr>
            <a:xfrm>
              <a:off x="4379040" y="2868176"/>
              <a:ext cx="1371600" cy="787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a:solidFill>
                    <a:schemeClr val="tx1"/>
                  </a:solidFill>
                </a:rPr>
                <a:t>خطأ</a:t>
              </a:r>
              <a:r>
                <a:rPr lang="ar-MA" sz="2800" dirty="0">
                  <a:solidFill>
                    <a:schemeClr val="tx1"/>
                  </a:solidFill>
                </a:rPr>
                <a:t> </a:t>
              </a:r>
              <a:r>
                <a:rPr lang="ar-MA" sz="2800" dirty="0" smtClean="0">
                  <a:solidFill>
                    <a:schemeClr val="tx1"/>
                  </a:solidFill>
                </a:rPr>
                <a:t>  </a:t>
              </a:r>
              <a:r>
                <a:rPr lang="en-US" sz="2400" dirty="0" smtClean="0">
                  <a:solidFill>
                    <a:schemeClr val="tx1"/>
                  </a:solidFill>
                </a:rPr>
                <a:t>(   </a:t>
              </a:r>
              <a:r>
                <a:rPr lang="en-US" sz="2400" dirty="0">
                  <a:solidFill>
                    <a:schemeClr val="tx1"/>
                  </a:solidFill>
                </a:rPr>
                <a:t>)</a:t>
              </a:r>
            </a:p>
          </p:txBody>
        </p:sp>
        <mc:AlternateContent xmlns:mc="http://schemas.openxmlformats.org/markup-compatibility/2006" xmlns:a14="http://schemas.microsoft.com/office/drawing/2010/main">
          <mc:Choice Requires="a14">
            <p:sp>
              <p:nvSpPr>
                <p:cNvPr id="27" name="TextBox 26"/>
                <p:cNvSpPr txBox="1"/>
                <p:nvPr/>
              </p:nvSpPr>
              <p:spPr>
                <a:xfrm>
                  <a:off x="4525108" y="3118027"/>
                  <a:ext cx="353568" cy="405059"/>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ea typeface="Cambria Math"/>
                          </a:rPr>
                          <m:t>×</m:t>
                        </m:r>
                      </m:oMath>
                    </m:oMathPara>
                  </a14:m>
                  <a:endParaRPr lang="en-US" sz="2800" dirty="0">
                    <a:solidFill>
                      <a:srgbClr val="FF00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4525108" y="3118027"/>
                  <a:ext cx="353568" cy="405059"/>
                </a:xfrm>
                <a:prstGeom prst="rect">
                  <a:avLst/>
                </a:prstGeom>
                <a:blipFill rotWithShape="1">
                  <a:blip r:embed="rId5"/>
                  <a:stretch>
                    <a:fillRect l="-1724" r="-10345"/>
                  </a:stretch>
                </a:blipFill>
              </p:spPr>
              <p:txBody>
                <a:bodyPr/>
                <a:lstStyle/>
                <a:p>
                  <a:r>
                    <a:rPr lang="en-US">
                      <a:noFill/>
                    </a:rPr>
                    <a:t> </a:t>
                  </a:r>
                </a:p>
              </p:txBody>
            </p:sp>
          </mc:Fallback>
        </mc:AlternateContent>
      </p:grpSp>
      <p:grpSp>
        <p:nvGrpSpPr>
          <p:cNvPr id="28" name="Group 27"/>
          <p:cNvGrpSpPr/>
          <p:nvPr/>
        </p:nvGrpSpPr>
        <p:grpSpPr>
          <a:xfrm>
            <a:off x="4176932" y="4683200"/>
            <a:ext cx="1364332" cy="876579"/>
            <a:chOff x="4384900" y="3723244"/>
            <a:chExt cx="1364332" cy="787400"/>
          </a:xfrm>
        </p:grpSpPr>
        <p:sp>
          <p:nvSpPr>
            <p:cNvPr id="29" name="Rectangle 28"/>
            <p:cNvSpPr/>
            <p:nvPr/>
          </p:nvSpPr>
          <p:spPr>
            <a:xfrm>
              <a:off x="4384900" y="3723244"/>
              <a:ext cx="1364332" cy="78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solidFill>
                    <a:schemeClr val="tx1"/>
                  </a:solidFill>
                </a:rPr>
                <a:t>صحيح</a:t>
              </a:r>
              <a:r>
                <a:rPr lang="ar-MA" sz="2400" dirty="0" smtClean="0">
                  <a:solidFill>
                    <a:schemeClr val="tx1"/>
                  </a:solidFill>
                </a:rPr>
                <a:t> </a:t>
              </a:r>
              <a:r>
                <a:rPr lang="en-US" sz="2400" dirty="0" smtClean="0">
                  <a:solidFill>
                    <a:schemeClr val="tx1"/>
                  </a:solidFill>
                </a:rPr>
                <a:t>(  )</a:t>
              </a:r>
              <a:endParaRPr lang="en-US" sz="2400" dirty="0">
                <a:solidFill>
                  <a:schemeClr val="tx1"/>
                </a:solidFill>
              </a:endParaRPr>
            </a:p>
          </p:txBody>
        </p:sp>
        <mc:AlternateContent xmlns:mc="http://schemas.openxmlformats.org/markup-compatibility/2006" xmlns:a14="http://schemas.microsoft.com/office/drawing/2010/main">
          <mc:Choice Requires="a14">
            <p:sp>
              <p:nvSpPr>
                <p:cNvPr id="30" name="TextBox 29"/>
                <p:cNvSpPr txBox="1"/>
                <p:nvPr/>
              </p:nvSpPr>
              <p:spPr>
                <a:xfrm>
                  <a:off x="4441172" y="3972969"/>
                  <a:ext cx="396240" cy="429768"/>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b="1">
                            <a:solidFill>
                              <a:srgbClr val="00B050"/>
                            </a:solidFill>
                            <a:latin typeface="Cambria Math"/>
                            <a:ea typeface="Cambria Math"/>
                          </a:rPr>
                          <m:t>√</m:t>
                        </m:r>
                      </m:oMath>
                    </m:oMathPara>
                  </a14:m>
                  <a:endParaRPr lang="en-US" sz="2400" b="1" dirty="0">
                    <a:solidFill>
                      <a:srgbClr val="00B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4441172" y="3972969"/>
                  <a:ext cx="396240" cy="429768"/>
                </a:xfrm>
                <a:prstGeom prst="rect">
                  <a:avLst/>
                </a:prstGeom>
                <a:blipFill rotWithShape="1">
                  <a:blip r:embed="rId6"/>
                  <a:stretch>
                    <a:fillRect/>
                  </a:stretch>
                </a:blipFill>
              </p:spPr>
              <p:txBody>
                <a:bodyPr/>
                <a:lstStyle/>
                <a:p>
                  <a:r>
                    <a:rPr lang="en-US">
                      <a:noFill/>
                    </a:rPr>
                    <a:t> </a:t>
                  </a:r>
                </a:p>
              </p:txBody>
            </p:sp>
          </mc:Fallback>
        </mc:AlternateContent>
      </p:grpSp>
      <p:grpSp>
        <p:nvGrpSpPr>
          <p:cNvPr id="31" name="Group 30"/>
          <p:cNvGrpSpPr/>
          <p:nvPr/>
        </p:nvGrpSpPr>
        <p:grpSpPr>
          <a:xfrm>
            <a:off x="4191000" y="5722936"/>
            <a:ext cx="1371600" cy="858400"/>
            <a:chOff x="4342696" y="4825628"/>
            <a:chExt cx="1371600" cy="771071"/>
          </a:xfrm>
        </p:grpSpPr>
        <p:sp>
          <p:nvSpPr>
            <p:cNvPr id="32" name="Rectangle 31"/>
            <p:cNvSpPr/>
            <p:nvPr/>
          </p:nvSpPr>
          <p:spPr>
            <a:xfrm>
              <a:off x="4342696" y="4825628"/>
              <a:ext cx="1371600" cy="77107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rtl="1"/>
              <a:r>
                <a:rPr lang="ar-MA" sz="2800" b="1" dirty="0">
                  <a:solidFill>
                    <a:schemeClr val="tx1"/>
                  </a:solidFill>
                </a:rPr>
                <a:t>خطأ</a:t>
              </a:r>
              <a:r>
                <a:rPr lang="ar-MA" sz="2800" dirty="0">
                  <a:solidFill>
                    <a:schemeClr val="tx1"/>
                  </a:solidFill>
                </a:rPr>
                <a:t>  </a:t>
              </a:r>
              <a:r>
                <a:rPr lang="ar-MA" sz="2800" dirty="0" smtClean="0">
                  <a:solidFill>
                    <a:schemeClr val="tx1"/>
                  </a:solidFill>
                </a:rPr>
                <a:t> </a:t>
              </a:r>
              <a:r>
                <a:rPr lang="en-US" sz="2400" dirty="0" smtClean="0">
                  <a:solidFill>
                    <a:schemeClr val="tx1"/>
                  </a:solidFill>
                </a:rPr>
                <a:t>(   </a:t>
              </a:r>
              <a:r>
                <a:rPr lang="en-US" sz="2400" dirty="0">
                  <a:solidFill>
                    <a:schemeClr val="tx1"/>
                  </a:solidFill>
                </a:rPr>
                <a:t>)</a:t>
              </a:r>
            </a:p>
          </p:txBody>
        </p:sp>
        <mc:AlternateContent xmlns:mc="http://schemas.openxmlformats.org/markup-compatibility/2006" xmlns:a14="http://schemas.microsoft.com/office/drawing/2010/main">
          <mc:Choice Requires="a14">
            <p:sp>
              <p:nvSpPr>
                <p:cNvPr id="33" name="TextBox 32"/>
                <p:cNvSpPr txBox="1"/>
                <p:nvPr/>
              </p:nvSpPr>
              <p:spPr>
                <a:xfrm>
                  <a:off x="4488765" y="5046094"/>
                  <a:ext cx="320040" cy="405059"/>
                </a:xfrm>
                <a:prstGeom prst="rect">
                  <a:avLst/>
                </a:prstGeom>
                <a:noFill/>
              </p:spPr>
              <p:txBody>
                <a:bodyPr wrap="square" lIns="80815" tIns="40407" rIns="80815" bIns="40407" rtlCol="0">
                  <a:spAutoFit/>
                </a:bodyPr>
                <a:lstStyle/>
                <a:p>
                  <a:pPr algn="r" rtl="1"/>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a:ea typeface="Cambria Math"/>
                          </a:rPr>
                          <m:t>×</m:t>
                        </m:r>
                      </m:oMath>
                    </m:oMathPara>
                  </a14:m>
                  <a:endParaRPr lang="en-US" sz="2800"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488765" y="5046094"/>
                  <a:ext cx="320040" cy="405059"/>
                </a:xfrm>
                <a:prstGeom prst="rect">
                  <a:avLst/>
                </a:prstGeom>
                <a:blipFill rotWithShape="1">
                  <a:blip r:embed="rId7"/>
                  <a:stretch>
                    <a:fillRect l="-1887" r="-20755"/>
                  </a:stretch>
                </a:blipFill>
              </p:spPr>
              <p:txBody>
                <a:bodyPr/>
                <a:lstStyle/>
                <a:p>
                  <a:r>
                    <a:rPr lang="en-US">
                      <a:noFill/>
                    </a:rPr>
                    <a:t> </a:t>
                  </a:r>
                </a:p>
              </p:txBody>
            </p:sp>
          </mc:Fallback>
        </mc:AlternateContent>
      </p:grpSp>
      <p:sp>
        <p:nvSpPr>
          <p:cNvPr id="2" name="Rectangle 1"/>
          <p:cNvSpPr/>
          <p:nvPr/>
        </p:nvSpPr>
        <p:spPr>
          <a:xfrm>
            <a:off x="1534838" y="609600"/>
            <a:ext cx="7903126" cy="646331"/>
          </a:xfrm>
          <a:prstGeom prst="rect">
            <a:avLst/>
          </a:prstGeom>
          <a:noFill/>
        </p:spPr>
        <p:txBody>
          <a:bodyPr wrap="none" lIns="91440" tIns="45720" rIns="91440" bIns="45720">
            <a:spAutoFit/>
          </a:bodyPr>
          <a:lstStyle/>
          <a:p>
            <a:pPr algn="ctr" rtl="1"/>
            <a:r>
              <a:rPr lang="ar-MA" sz="3600" b="1" dirty="0">
                <a:ln>
                  <a:solidFill>
                    <a:schemeClr val="bg1"/>
                  </a:solidFill>
                </a:ln>
                <a:latin typeface="SutonnyMJ" pitchFamily="2" charset="0"/>
              </a:rPr>
              <a:t>كتابة الصحيح  أو الخطأ مع تصحيح الخطأ في النص</a:t>
            </a:r>
            <a:endParaRPr lang="en-US" sz="3600" b="1" dirty="0">
              <a:ln>
                <a:solidFill>
                  <a:schemeClr val="bg1"/>
                </a:solidFill>
              </a:ln>
              <a:latin typeface="SutonnyMJ" pitchFamily="2" charset="0"/>
            </a:endParaRPr>
          </a:p>
        </p:txBody>
      </p:sp>
      <p:grpSp>
        <p:nvGrpSpPr>
          <p:cNvPr id="34" name="Group 33"/>
          <p:cNvGrpSpPr/>
          <p:nvPr/>
        </p:nvGrpSpPr>
        <p:grpSpPr>
          <a:xfrm>
            <a:off x="1" y="0"/>
            <a:ext cx="10972801" cy="7315217"/>
            <a:chOff x="0" y="0"/>
            <a:chExt cx="10058401" cy="5943614"/>
          </a:xfrm>
        </p:grpSpPr>
        <p:sp>
          <p:nvSpPr>
            <p:cNvPr id="35" name="Rectangle 34"/>
            <p:cNvSpPr/>
            <p:nvPr/>
          </p:nvSpPr>
          <p:spPr>
            <a:xfrm>
              <a:off x="1139952" y="5433811"/>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36" name="TextBox 35"/>
            <p:cNvSpPr txBox="1"/>
            <p:nvPr/>
          </p:nvSpPr>
          <p:spPr>
            <a:xfrm>
              <a:off x="3017520" y="457201"/>
              <a:ext cx="2933700" cy="275075"/>
            </a:xfrm>
            <a:prstGeom prst="rect">
              <a:avLst/>
            </a:prstGeom>
            <a:noFill/>
          </p:spPr>
          <p:txBody>
            <a:bodyPr wrap="square" rtlCol="0">
              <a:spAutoFit/>
            </a:bodyPr>
            <a:lstStyle/>
            <a:p>
              <a:endParaRPr lang="en-US" dirty="0"/>
            </a:p>
          </p:txBody>
        </p:sp>
        <p:sp>
          <p:nvSpPr>
            <p:cNvPr id="37"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2"/>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3"/>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4"/>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5"/>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6"/>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7"/>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58"/>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9"/>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60"/>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1"/>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1"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2"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3"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53860420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1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2000"/>
                                        <p:tgtEl>
                                          <p:spTgt spid="22"/>
                                        </p:tgtEl>
                                      </p:cBhvr>
                                    </p:animEffect>
                                    <p:anim calcmode="lin" valueType="num">
                                      <p:cBhvr>
                                        <p:cTn id="48" dur="2000" fill="hold"/>
                                        <p:tgtEl>
                                          <p:spTgt spid="22"/>
                                        </p:tgtEl>
                                        <p:attrNameLst>
                                          <p:attrName>ppt_w</p:attrName>
                                        </p:attrNameLst>
                                      </p:cBhvr>
                                      <p:tavLst>
                                        <p:tav tm="0" fmla="#ppt_w*sin(2.5*pi*$)">
                                          <p:val>
                                            <p:fltVal val="0"/>
                                          </p:val>
                                        </p:tav>
                                        <p:tav tm="100000">
                                          <p:val>
                                            <p:fltVal val="1"/>
                                          </p:val>
                                        </p:tav>
                                      </p:tavLst>
                                    </p:anim>
                                    <p:anim calcmode="lin" valueType="num">
                                      <p:cBhvr>
                                        <p:cTn id="4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1" presetClass="entr" presetSubtype="0" fill="hold" grpId="0" nodeType="click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p:cTn id="54" dur="7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5" dur="750" fill="hold"/>
                                        <p:tgtEl>
                                          <p:spTgt spid="13"/>
                                        </p:tgtEl>
                                        <p:attrNameLst>
                                          <p:attrName>ppt_y</p:attrName>
                                        </p:attrNameLst>
                                      </p:cBhvr>
                                      <p:tavLst>
                                        <p:tav tm="0">
                                          <p:val>
                                            <p:strVal val="#ppt_y"/>
                                          </p:val>
                                        </p:tav>
                                        <p:tav tm="100000">
                                          <p:val>
                                            <p:strVal val="#ppt_y"/>
                                          </p:val>
                                        </p:tav>
                                      </p:tavLst>
                                    </p:anim>
                                    <p:anim calcmode="lin" valueType="num">
                                      <p:cBhvr>
                                        <p:cTn id="56" dur="7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7" dur="7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8" dur="750" tmFilter="0,0; .5, 1; 1, 1"/>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45" presetClass="entr" presetSubtype="0" fill="hold"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2000"/>
                                        <p:tgtEl>
                                          <p:spTgt spid="19"/>
                                        </p:tgtEl>
                                      </p:cBhvr>
                                    </p:animEffect>
                                    <p:anim calcmode="lin" valueType="num">
                                      <p:cBhvr>
                                        <p:cTn id="64" dur="2000" fill="hold"/>
                                        <p:tgtEl>
                                          <p:spTgt spid="19"/>
                                        </p:tgtEl>
                                        <p:attrNameLst>
                                          <p:attrName>ppt_w</p:attrName>
                                        </p:attrNameLst>
                                      </p:cBhvr>
                                      <p:tavLst>
                                        <p:tav tm="0" fmla="#ppt_w*sin(2.5*pi*$)">
                                          <p:val>
                                            <p:fltVal val="0"/>
                                          </p:val>
                                        </p:tav>
                                        <p:tav tm="100000">
                                          <p:val>
                                            <p:fltVal val="1"/>
                                          </p:val>
                                        </p:tav>
                                      </p:tavLst>
                                    </p:anim>
                                    <p:anim calcmode="lin" valueType="num">
                                      <p:cBhvr>
                                        <p:cTn id="6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3" dur="7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750" tmFilter="0,0; .5, 1; 1, 1"/>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2000"/>
                                        <p:tgtEl>
                                          <p:spTgt spid="25"/>
                                        </p:tgtEl>
                                      </p:cBhvr>
                                    </p:animEffect>
                                    <p:anim calcmode="lin" valueType="num">
                                      <p:cBhvr>
                                        <p:cTn id="80" dur="2000" fill="hold"/>
                                        <p:tgtEl>
                                          <p:spTgt spid="25"/>
                                        </p:tgtEl>
                                        <p:attrNameLst>
                                          <p:attrName>ppt_w</p:attrName>
                                        </p:attrNameLst>
                                      </p:cBhvr>
                                      <p:tavLst>
                                        <p:tav tm="0" fmla="#ppt_w*sin(2.5*pi*$)">
                                          <p:val>
                                            <p:fltVal val="0"/>
                                          </p:val>
                                        </p:tav>
                                        <p:tav tm="100000">
                                          <p:val>
                                            <p:fltVal val="1"/>
                                          </p:val>
                                        </p:tav>
                                      </p:tavLst>
                                    </p:anim>
                                    <p:anim calcmode="lin" valueType="num">
                                      <p:cBhvr>
                                        <p:cTn id="81"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41" presetClass="entr" presetSubtype="0" fill="hold" grpId="0" nodeType="clickEffect">
                                  <p:stCondLst>
                                    <p:cond delay="0"/>
                                  </p:stCondLst>
                                  <p:iterate type="lt">
                                    <p:tmPct val="10000"/>
                                  </p:iterate>
                                  <p:childTnLst>
                                    <p:set>
                                      <p:cBhvr>
                                        <p:cTn id="85" dur="1" fill="hold">
                                          <p:stCondLst>
                                            <p:cond delay="0"/>
                                          </p:stCondLst>
                                        </p:cTn>
                                        <p:tgtEl>
                                          <p:spTgt spid="16"/>
                                        </p:tgtEl>
                                        <p:attrNameLst>
                                          <p:attrName>style.visibility</p:attrName>
                                        </p:attrNameLst>
                                      </p:cBhvr>
                                      <p:to>
                                        <p:strVal val="visible"/>
                                      </p:to>
                                    </p:set>
                                    <p:anim calcmode="lin" valueType="num">
                                      <p:cBhvr>
                                        <p:cTn id="86"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7" dur="750" fill="hold"/>
                                        <p:tgtEl>
                                          <p:spTgt spid="16"/>
                                        </p:tgtEl>
                                        <p:attrNameLst>
                                          <p:attrName>ppt_y</p:attrName>
                                        </p:attrNameLst>
                                      </p:cBhvr>
                                      <p:tavLst>
                                        <p:tav tm="0">
                                          <p:val>
                                            <p:strVal val="#ppt_y"/>
                                          </p:val>
                                        </p:tav>
                                        <p:tav tm="100000">
                                          <p:val>
                                            <p:strVal val="#ppt_y"/>
                                          </p:val>
                                        </p:tav>
                                      </p:tavLst>
                                    </p:anim>
                                    <p:anim calcmode="lin" valueType="num">
                                      <p:cBhvr>
                                        <p:cTn id="88"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9"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90" dur="750" tmFilter="0,0; .5, 1; 1, 1"/>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45"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2000"/>
                                        <p:tgtEl>
                                          <p:spTgt spid="28"/>
                                        </p:tgtEl>
                                      </p:cBhvr>
                                    </p:animEffect>
                                    <p:anim calcmode="lin" valueType="num">
                                      <p:cBhvr>
                                        <p:cTn id="96" dur="2000" fill="hold"/>
                                        <p:tgtEl>
                                          <p:spTgt spid="28"/>
                                        </p:tgtEl>
                                        <p:attrNameLst>
                                          <p:attrName>ppt_w</p:attrName>
                                        </p:attrNameLst>
                                      </p:cBhvr>
                                      <p:tavLst>
                                        <p:tav tm="0" fmla="#ppt_w*sin(2.5*pi*$)">
                                          <p:val>
                                            <p:fltVal val="0"/>
                                          </p:val>
                                        </p:tav>
                                        <p:tav tm="100000">
                                          <p:val>
                                            <p:fltVal val="1"/>
                                          </p:val>
                                        </p:tav>
                                      </p:tavLst>
                                    </p:anim>
                                    <p:anim calcmode="lin" valueType="num">
                                      <p:cBhvr>
                                        <p:cTn id="97"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41" presetClass="entr" presetSubtype="0" fill="hold" grpId="0" nodeType="clickEffect">
                                  <p:stCondLst>
                                    <p:cond delay="0"/>
                                  </p:stCondLst>
                                  <p:iterate type="lt">
                                    <p:tmPct val="10000"/>
                                  </p:iterate>
                                  <p:childTnLst>
                                    <p:set>
                                      <p:cBhvr>
                                        <p:cTn id="101" dur="1" fill="hold">
                                          <p:stCondLst>
                                            <p:cond delay="0"/>
                                          </p:stCondLst>
                                        </p:cTn>
                                        <p:tgtEl>
                                          <p:spTgt spid="17"/>
                                        </p:tgtEl>
                                        <p:attrNameLst>
                                          <p:attrName>style.visibility</p:attrName>
                                        </p:attrNameLst>
                                      </p:cBhvr>
                                      <p:to>
                                        <p:strVal val="visible"/>
                                      </p:to>
                                    </p:set>
                                    <p:anim calcmode="lin" valueType="num">
                                      <p:cBhvr>
                                        <p:cTn id="102" dur="7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03" dur="750" fill="hold"/>
                                        <p:tgtEl>
                                          <p:spTgt spid="17"/>
                                        </p:tgtEl>
                                        <p:attrNameLst>
                                          <p:attrName>ppt_y</p:attrName>
                                        </p:attrNameLst>
                                      </p:cBhvr>
                                      <p:tavLst>
                                        <p:tav tm="0">
                                          <p:val>
                                            <p:strVal val="#ppt_y"/>
                                          </p:val>
                                        </p:tav>
                                        <p:tav tm="100000">
                                          <p:val>
                                            <p:strVal val="#ppt_y"/>
                                          </p:val>
                                        </p:tav>
                                      </p:tavLst>
                                    </p:anim>
                                    <p:anim calcmode="lin" valueType="num">
                                      <p:cBhvr>
                                        <p:cTn id="104" dur="7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5" dur="7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750" tmFilter="0,0; .5, 1; 1, 1"/>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45" presetClass="entr" presetSubtype="0" fill="hold" nodeType="click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2000"/>
                                        <p:tgtEl>
                                          <p:spTgt spid="31"/>
                                        </p:tgtEl>
                                      </p:cBhvr>
                                    </p:animEffect>
                                    <p:anim calcmode="lin" valueType="num">
                                      <p:cBhvr>
                                        <p:cTn id="112" dur="2000" fill="hold"/>
                                        <p:tgtEl>
                                          <p:spTgt spid="31"/>
                                        </p:tgtEl>
                                        <p:attrNameLst>
                                          <p:attrName>ppt_w</p:attrName>
                                        </p:attrNameLst>
                                      </p:cBhvr>
                                      <p:tavLst>
                                        <p:tav tm="0" fmla="#ppt_w*sin(2.5*pi*$)">
                                          <p:val>
                                            <p:fltVal val="0"/>
                                          </p:val>
                                        </p:tav>
                                        <p:tav tm="100000">
                                          <p:val>
                                            <p:fltVal val="1"/>
                                          </p:val>
                                        </p:tav>
                                      </p:tavLst>
                                    </p:anim>
                                    <p:anim calcmode="lin" valueType="num">
                                      <p:cBhvr>
                                        <p:cTn id="113"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14" fill="hold">
                      <p:stCondLst>
                        <p:cond delay="indefinite"/>
                      </p:stCondLst>
                      <p:childTnLst>
                        <p:par>
                          <p:cTn id="115" fill="hold">
                            <p:stCondLst>
                              <p:cond delay="0"/>
                            </p:stCondLst>
                            <p:childTnLst>
                              <p:par>
                                <p:cTn id="116" presetID="41" presetClass="entr" presetSubtype="0" fill="hold" grpId="0" nodeType="clickEffect">
                                  <p:stCondLst>
                                    <p:cond delay="0"/>
                                  </p:stCondLst>
                                  <p:iterate type="lt">
                                    <p:tmPct val="10000"/>
                                  </p:iterate>
                                  <p:childTnLst>
                                    <p:set>
                                      <p:cBhvr>
                                        <p:cTn id="117" dur="1" fill="hold">
                                          <p:stCondLst>
                                            <p:cond delay="0"/>
                                          </p:stCondLst>
                                        </p:cTn>
                                        <p:tgtEl>
                                          <p:spTgt spid="18"/>
                                        </p:tgtEl>
                                        <p:attrNameLst>
                                          <p:attrName>style.visibility</p:attrName>
                                        </p:attrNameLst>
                                      </p:cBhvr>
                                      <p:to>
                                        <p:strVal val="visible"/>
                                      </p:to>
                                    </p:set>
                                    <p:anim calcmode="lin" valueType="num">
                                      <p:cBhvr>
                                        <p:cTn id="118" dur="7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119" dur="750" fill="hold"/>
                                        <p:tgtEl>
                                          <p:spTgt spid="18"/>
                                        </p:tgtEl>
                                        <p:attrNameLst>
                                          <p:attrName>ppt_y</p:attrName>
                                        </p:attrNameLst>
                                      </p:cBhvr>
                                      <p:tavLst>
                                        <p:tav tm="0">
                                          <p:val>
                                            <p:strVal val="#ppt_y"/>
                                          </p:val>
                                        </p:tav>
                                        <p:tav tm="100000">
                                          <p:val>
                                            <p:strVal val="#ppt_y"/>
                                          </p:val>
                                        </p:tav>
                                      </p:tavLst>
                                    </p:anim>
                                    <p:anim calcmode="lin" valueType="num">
                                      <p:cBhvr>
                                        <p:cTn id="120" dur="7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21" dur="7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7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5" name="Rounded Rectangle 194"/>
          <p:cNvSpPr/>
          <p:nvPr/>
        </p:nvSpPr>
        <p:spPr>
          <a:xfrm>
            <a:off x="8254510" y="2561226"/>
            <a:ext cx="2095500" cy="533400"/>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lIns="97256" tIns="48628" rIns="97256" bIns="48628" rtlCol="0" anchor="ctr"/>
          <a:lstStyle/>
          <a:p>
            <a:pPr algn="ctr" rtl="1"/>
            <a:r>
              <a:rPr lang="ar-MA" sz="2800" b="1" dirty="0" smtClean="0">
                <a:solidFill>
                  <a:schemeClr val="tx1"/>
                </a:solidFill>
              </a:rPr>
              <a:t>العلماء</a:t>
            </a:r>
            <a:endParaRPr lang="en-US" sz="2800" b="1" dirty="0">
              <a:solidFill>
                <a:schemeClr val="tx1"/>
              </a:solidFill>
            </a:endParaRPr>
          </a:p>
        </p:txBody>
      </p:sp>
      <p:sp>
        <p:nvSpPr>
          <p:cNvPr id="196" name="Rectangular Callout 195"/>
          <p:cNvSpPr/>
          <p:nvPr/>
        </p:nvSpPr>
        <p:spPr>
          <a:xfrm>
            <a:off x="8254510" y="1828074"/>
            <a:ext cx="2095500" cy="492034"/>
          </a:xfrm>
          <a:prstGeom prst="wedgeRectCallou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MA" sz="2800" b="1" dirty="0" smtClean="0">
                <a:solidFill>
                  <a:schemeClr val="tx1"/>
                </a:solidFill>
              </a:rPr>
              <a:t>العالم</a:t>
            </a:r>
            <a:endParaRPr lang="en-US" sz="2800" b="1" dirty="0">
              <a:solidFill>
                <a:schemeClr val="tx1"/>
              </a:solidFill>
            </a:endParaRPr>
          </a:p>
        </p:txBody>
      </p:sp>
      <p:sp>
        <p:nvSpPr>
          <p:cNvPr id="197" name="Rounded Rectangle 196"/>
          <p:cNvSpPr/>
          <p:nvPr/>
        </p:nvSpPr>
        <p:spPr>
          <a:xfrm>
            <a:off x="5729946" y="2561226"/>
            <a:ext cx="2095500" cy="533400"/>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lIns="97256" tIns="48628" rIns="97256" bIns="48628" rtlCol="0" anchor="ctr"/>
          <a:lstStyle/>
          <a:p>
            <a:pPr algn="ctr" rtl="1"/>
            <a:r>
              <a:rPr lang="ar-MA" sz="2800" b="1" dirty="0" smtClean="0">
                <a:solidFill>
                  <a:schemeClr val="tx1"/>
                </a:solidFill>
              </a:rPr>
              <a:t>السياسيون</a:t>
            </a:r>
            <a:endParaRPr lang="en-US" sz="2800" b="1" dirty="0">
              <a:solidFill>
                <a:schemeClr val="tx1"/>
              </a:solidFill>
            </a:endParaRPr>
          </a:p>
        </p:txBody>
      </p:sp>
      <p:sp>
        <p:nvSpPr>
          <p:cNvPr id="198" name="Rectangular Callout 197"/>
          <p:cNvSpPr/>
          <p:nvPr/>
        </p:nvSpPr>
        <p:spPr>
          <a:xfrm>
            <a:off x="5729946" y="1828074"/>
            <a:ext cx="2095500" cy="492034"/>
          </a:xfrm>
          <a:prstGeom prst="wedgeRectCallou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MA" sz="2800" b="1" dirty="0" smtClean="0">
                <a:solidFill>
                  <a:schemeClr val="tx1"/>
                </a:solidFill>
              </a:rPr>
              <a:t>السياسي</a:t>
            </a:r>
            <a:endParaRPr lang="en-US" sz="2800" b="1" dirty="0">
              <a:solidFill>
                <a:schemeClr val="tx1"/>
              </a:solidFill>
            </a:endParaRPr>
          </a:p>
        </p:txBody>
      </p:sp>
      <p:sp>
        <p:nvSpPr>
          <p:cNvPr id="201" name="Rounded Rectangle 200"/>
          <p:cNvSpPr/>
          <p:nvPr/>
        </p:nvSpPr>
        <p:spPr>
          <a:xfrm>
            <a:off x="3181350" y="2561226"/>
            <a:ext cx="2095500" cy="533400"/>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lIns="97256" tIns="48628" rIns="97256" bIns="48628" rtlCol="0" anchor="ctr"/>
          <a:lstStyle/>
          <a:p>
            <a:pPr algn="ctr" rtl="1"/>
            <a:r>
              <a:rPr lang="ar-MA" sz="2800" b="1" dirty="0" smtClean="0">
                <a:solidFill>
                  <a:schemeClr val="tx1"/>
                </a:solidFill>
              </a:rPr>
              <a:t>راشدون</a:t>
            </a:r>
            <a:endParaRPr lang="en-US" sz="2800" b="1" dirty="0">
              <a:solidFill>
                <a:schemeClr val="tx1"/>
              </a:solidFill>
            </a:endParaRPr>
          </a:p>
        </p:txBody>
      </p:sp>
      <p:sp>
        <p:nvSpPr>
          <p:cNvPr id="202" name="Rectangular Callout 201"/>
          <p:cNvSpPr/>
          <p:nvPr/>
        </p:nvSpPr>
        <p:spPr>
          <a:xfrm>
            <a:off x="3181350" y="1828074"/>
            <a:ext cx="2095500" cy="492034"/>
          </a:xfrm>
          <a:prstGeom prst="wedgeRectCallou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rtl="1"/>
            <a:r>
              <a:rPr lang="ar-MA" sz="2800" b="1" dirty="0" smtClean="0">
                <a:solidFill>
                  <a:schemeClr val="tx1"/>
                </a:solidFill>
              </a:rPr>
              <a:t>راشد</a:t>
            </a:r>
            <a:endParaRPr lang="en-US" sz="2800" b="1" dirty="0">
              <a:solidFill>
                <a:schemeClr val="tx1"/>
              </a:solidFill>
            </a:endParaRPr>
          </a:p>
        </p:txBody>
      </p:sp>
      <p:sp>
        <p:nvSpPr>
          <p:cNvPr id="207" name="Down Arrow Callout 206"/>
          <p:cNvSpPr/>
          <p:nvPr/>
        </p:nvSpPr>
        <p:spPr>
          <a:xfrm>
            <a:off x="841666" y="457200"/>
            <a:ext cx="9291204" cy="1238012"/>
          </a:xfrm>
          <a:prstGeom prst="downArrowCallou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5"/>
          </a:fillRef>
          <a:effectRef idx="1">
            <a:schemeClr val="accent5"/>
          </a:effectRef>
          <a:fontRef idx="minor">
            <a:schemeClr val="lt1"/>
          </a:fontRef>
        </p:style>
        <p:txBody>
          <a:bodyPr lIns="97256" tIns="48628" rIns="97256" bIns="48628" rtlCol="0" anchor="ctr"/>
          <a:lstStyle/>
          <a:p>
            <a:pPr algn="ctr" rtl="1"/>
            <a:r>
              <a:rPr lang="ar-MA" sz="3200" b="1" dirty="0">
                <a:solidFill>
                  <a:schemeClr val="tx1"/>
                </a:solidFill>
              </a:rPr>
              <a:t>تحويل الكلمات التالية من المفرد إلى </a:t>
            </a:r>
            <a:r>
              <a:rPr lang="ar-MA" sz="3200" b="1" dirty="0" smtClean="0">
                <a:solidFill>
                  <a:schemeClr val="tx1"/>
                </a:solidFill>
              </a:rPr>
              <a:t>الجمع من النص</a:t>
            </a:r>
            <a:endParaRPr lang="en-US" sz="3200" b="1"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19" y="3380375"/>
            <a:ext cx="2164081" cy="3129855"/>
          </a:xfrm>
          <a:prstGeom prst="roundRect">
            <a:avLst>
              <a:gd name="adj" fmla="val 4167"/>
            </a:avLst>
          </a:prstGeom>
          <a:solidFill>
            <a:srgbClr val="FFFFFF"/>
          </a:solidFill>
          <a:ln w="38100" cap="sq">
            <a:solidFill>
              <a:srgbClr val="00206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8725" y="3380375"/>
            <a:ext cx="2132165" cy="3146024"/>
          </a:xfrm>
          <a:prstGeom prst="roundRect">
            <a:avLst>
              <a:gd name="adj" fmla="val 4167"/>
            </a:avLst>
          </a:prstGeom>
          <a:solidFill>
            <a:srgbClr val="FFFFFF"/>
          </a:solidFill>
          <a:ln w="38100" cap="sq">
            <a:solidFill>
              <a:srgbClr val="00206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10" name="Picture 209"/>
          <p:cNvPicPr>
            <a:picLocks noChangeAspect="1"/>
          </p:cNvPicPr>
          <p:nvPr/>
        </p:nvPicPr>
        <p:blipFill rotWithShape="1">
          <a:blip r:embed="rId4">
            <a:extLst>
              <a:ext uri="{28A0092B-C50C-407E-A947-70E740481C1C}">
                <a14:useLocalDpi xmlns:a14="http://schemas.microsoft.com/office/drawing/2010/main" val="0"/>
              </a:ext>
            </a:extLst>
          </a:blip>
          <a:srcRect l="19112" r="19112"/>
          <a:stretch/>
        </p:blipFill>
        <p:spPr>
          <a:xfrm>
            <a:off x="3192311" y="3372560"/>
            <a:ext cx="2107054" cy="3178209"/>
          </a:xfrm>
          <a:prstGeom prst="roundRect">
            <a:avLst>
              <a:gd name="adj" fmla="val 4167"/>
            </a:avLst>
          </a:prstGeom>
          <a:solidFill>
            <a:srgbClr val="FFFFFF"/>
          </a:solidFill>
          <a:ln w="38100" cap="sq">
            <a:solidFill>
              <a:srgbClr val="00206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8" name="Rounded Rectangle 207"/>
          <p:cNvSpPr/>
          <p:nvPr/>
        </p:nvSpPr>
        <p:spPr>
          <a:xfrm>
            <a:off x="666750" y="2561226"/>
            <a:ext cx="2095500" cy="533400"/>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lIns="97256" tIns="48628" rIns="97256" bIns="48628" rtlCol="0" anchor="ctr"/>
          <a:lstStyle/>
          <a:p>
            <a:pPr algn="ctr"/>
            <a:r>
              <a:rPr lang="ar-MA" sz="2800" b="1" dirty="0" smtClean="0">
                <a:solidFill>
                  <a:schemeClr val="tx1"/>
                </a:solidFill>
              </a:rPr>
              <a:t>الخلفاء</a:t>
            </a:r>
            <a:endParaRPr lang="en-US" sz="2800" b="1" dirty="0">
              <a:solidFill>
                <a:schemeClr val="tx1"/>
              </a:solidFill>
            </a:endParaRPr>
          </a:p>
        </p:txBody>
      </p:sp>
      <p:sp>
        <p:nvSpPr>
          <p:cNvPr id="209" name="Rectangular Callout 208"/>
          <p:cNvSpPr/>
          <p:nvPr/>
        </p:nvSpPr>
        <p:spPr>
          <a:xfrm>
            <a:off x="666750" y="1828074"/>
            <a:ext cx="2095500" cy="492034"/>
          </a:xfrm>
          <a:prstGeom prst="wedgeRectCallou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ar-MA" sz="2800" b="1" dirty="0" smtClean="0">
                <a:solidFill>
                  <a:schemeClr val="tx1"/>
                </a:solidFill>
              </a:rPr>
              <a:t>الخليفة</a:t>
            </a:r>
            <a:endParaRPr lang="en-US" sz="2800" b="1" dirty="0">
              <a:solidFill>
                <a:schemeClr val="tx1"/>
              </a:solidFill>
            </a:endParaRPr>
          </a:p>
        </p:txBody>
      </p:sp>
      <p:pic>
        <p:nvPicPr>
          <p:cNvPr id="211" name="Picture 2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344849"/>
            <a:ext cx="2114549" cy="3192988"/>
          </a:xfrm>
          <a:prstGeom prst="roundRect">
            <a:avLst>
              <a:gd name="adj" fmla="val 4167"/>
            </a:avLst>
          </a:prstGeom>
          <a:solidFill>
            <a:srgbClr val="FFFFFF"/>
          </a:solidFill>
          <a:ln w="38100" cap="sq">
            <a:solidFill>
              <a:srgbClr val="00206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18006995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195"/>
                                        </p:tgtEl>
                                        <p:attrNameLst>
                                          <p:attrName>style.visibility</p:attrName>
                                        </p:attrNameLst>
                                      </p:cBhvr>
                                      <p:to>
                                        <p:strVal val="visible"/>
                                      </p:to>
                                    </p:set>
                                    <p:anim calcmode="lin" valueType="num">
                                      <p:cBhvr>
                                        <p:cTn id="13" dur="750" fill="hold"/>
                                        <p:tgtEl>
                                          <p:spTgt spid="195"/>
                                        </p:tgtEl>
                                        <p:attrNameLst>
                                          <p:attrName>ppt_w</p:attrName>
                                        </p:attrNameLst>
                                      </p:cBhvr>
                                      <p:tavLst>
                                        <p:tav tm="0">
                                          <p:val>
                                            <p:strVal val="#ppt_w*0.70"/>
                                          </p:val>
                                        </p:tav>
                                        <p:tav tm="100000">
                                          <p:val>
                                            <p:strVal val="#ppt_w"/>
                                          </p:val>
                                        </p:tav>
                                      </p:tavLst>
                                    </p:anim>
                                    <p:anim calcmode="lin" valueType="num">
                                      <p:cBhvr>
                                        <p:cTn id="14" dur="750" fill="hold"/>
                                        <p:tgtEl>
                                          <p:spTgt spid="195"/>
                                        </p:tgtEl>
                                        <p:attrNameLst>
                                          <p:attrName>ppt_h</p:attrName>
                                        </p:attrNameLst>
                                      </p:cBhvr>
                                      <p:tavLst>
                                        <p:tav tm="0">
                                          <p:val>
                                            <p:strVal val="#ppt_h"/>
                                          </p:val>
                                        </p:tav>
                                        <p:tav tm="100000">
                                          <p:val>
                                            <p:strVal val="#ppt_h"/>
                                          </p:val>
                                        </p:tav>
                                      </p:tavLst>
                                    </p:anim>
                                    <p:animEffect transition="in" filter="fade">
                                      <p:cBhvr>
                                        <p:cTn id="15" dur="750"/>
                                        <p:tgtEl>
                                          <p:spTgt spid="19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98"/>
                                        </p:tgtEl>
                                        <p:attrNameLst>
                                          <p:attrName>style.visibility</p:attrName>
                                        </p:attrNameLst>
                                      </p:cBhvr>
                                      <p:to>
                                        <p:strVal val="visible"/>
                                      </p:to>
                                    </p:set>
                                    <p:anim calcmode="lin" valueType="num">
                                      <p:cBhvr>
                                        <p:cTn id="28" dur="500" fill="hold"/>
                                        <p:tgtEl>
                                          <p:spTgt spid="198"/>
                                        </p:tgtEl>
                                        <p:attrNameLst>
                                          <p:attrName>ppt_w</p:attrName>
                                        </p:attrNameLst>
                                      </p:cBhvr>
                                      <p:tavLst>
                                        <p:tav tm="0">
                                          <p:val>
                                            <p:fltVal val="0"/>
                                          </p:val>
                                        </p:tav>
                                        <p:tav tm="100000">
                                          <p:val>
                                            <p:strVal val="#ppt_w"/>
                                          </p:val>
                                        </p:tav>
                                      </p:tavLst>
                                    </p:anim>
                                    <p:anim calcmode="lin" valueType="num">
                                      <p:cBhvr>
                                        <p:cTn id="29" dur="500" fill="hold"/>
                                        <p:tgtEl>
                                          <p:spTgt spid="19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197"/>
                                        </p:tgtEl>
                                        <p:attrNameLst>
                                          <p:attrName>style.visibility</p:attrName>
                                        </p:attrNameLst>
                                      </p:cBhvr>
                                      <p:to>
                                        <p:strVal val="visible"/>
                                      </p:to>
                                    </p:set>
                                    <p:anim calcmode="lin" valueType="num">
                                      <p:cBhvr>
                                        <p:cTn id="34" dur="750" fill="hold"/>
                                        <p:tgtEl>
                                          <p:spTgt spid="197"/>
                                        </p:tgtEl>
                                        <p:attrNameLst>
                                          <p:attrName>ppt_w</p:attrName>
                                        </p:attrNameLst>
                                      </p:cBhvr>
                                      <p:tavLst>
                                        <p:tav tm="0">
                                          <p:val>
                                            <p:strVal val="#ppt_w*0.70"/>
                                          </p:val>
                                        </p:tav>
                                        <p:tav tm="100000">
                                          <p:val>
                                            <p:strVal val="#ppt_w"/>
                                          </p:val>
                                        </p:tav>
                                      </p:tavLst>
                                    </p:anim>
                                    <p:anim calcmode="lin" valueType="num">
                                      <p:cBhvr>
                                        <p:cTn id="35" dur="750" fill="hold"/>
                                        <p:tgtEl>
                                          <p:spTgt spid="197"/>
                                        </p:tgtEl>
                                        <p:attrNameLst>
                                          <p:attrName>ppt_h</p:attrName>
                                        </p:attrNameLst>
                                      </p:cBhvr>
                                      <p:tavLst>
                                        <p:tav tm="0">
                                          <p:val>
                                            <p:strVal val="#ppt_h"/>
                                          </p:val>
                                        </p:tav>
                                        <p:tav tm="100000">
                                          <p:val>
                                            <p:strVal val="#ppt_h"/>
                                          </p:val>
                                        </p:tav>
                                      </p:tavLst>
                                    </p:anim>
                                    <p:animEffect transition="in" filter="fade">
                                      <p:cBhvr>
                                        <p:cTn id="36" dur="750"/>
                                        <p:tgtEl>
                                          <p:spTgt spid="197"/>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fltVal val="0"/>
                                          </p:val>
                                        </p:tav>
                                        <p:tav tm="100000">
                                          <p:val>
                                            <p:strVal val="#ppt_w"/>
                                          </p:val>
                                        </p:tav>
                                      </p:tavLst>
                                    </p:anim>
                                    <p:anim calcmode="lin" valueType="num">
                                      <p:cBhvr>
                                        <p:cTn id="42" dur="1000" fill="hold"/>
                                        <p:tgtEl>
                                          <p:spTgt spid="8"/>
                                        </p:tgtEl>
                                        <p:attrNameLst>
                                          <p:attrName>ppt_h</p:attrName>
                                        </p:attrNameLst>
                                      </p:cBhvr>
                                      <p:tavLst>
                                        <p:tav tm="0">
                                          <p:val>
                                            <p:fltVal val="0"/>
                                          </p:val>
                                        </p:tav>
                                        <p:tav tm="100000">
                                          <p:val>
                                            <p:strVal val="#ppt_h"/>
                                          </p:val>
                                        </p:tav>
                                      </p:tavLst>
                                    </p:anim>
                                    <p:anim calcmode="lin" valueType="num">
                                      <p:cBhvr>
                                        <p:cTn id="43" dur="1000" fill="hold"/>
                                        <p:tgtEl>
                                          <p:spTgt spid="8"/>
                                        </p:tgtEl>
                                        <p:attrNameLst>
                                          <p:attrName>style.rotation</p:attrName>
                                        </p:attrNameLst>
                                      </p:cBhvr>
                                      <p:tavLst>
                                        <p:tav tm="0">
                                          <p:val>
                                            <p:fltVal val="90"/>
                                          </p:val>
                                        </p:tav>
                                        <p:tav tm="100000">
                                          <p:val>
                                            <p:fltVal val="0"/>
                                          </p:val>
                                        </p:tav>
                                      </p:tavLst>
                                    </p:anim>
                                    <p:animEffect transition="in" filter="fade">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02"/>
                                        </p:tgtEl>
                                        <p:attrNameLst>
                                          <p:attrName>style.visibility</p:attrName>
                                        </p:attrNameLst>
                                      </p:cBhvr>
                                      <p:to>
                                        <p:strVal val="visible"/>
                                      </p:to>
                                    </p:set>
                                    <p:anim calcmode="lin" valueType="num">
                                      <p:cBhvr>
                                        <p:cTn id="49" dur="500" fill="hold"/>
                                        <p:tgtEl>
                                          <p:spTgt spid="202"/>
                                        </p:tgtEl>
                                        <p:attrNameLst>
                                          <p:attrName>ppt_w</p:attrName>
                                        </p:attrNameLst>
                                      </p:cBhvr>
                                      <p:tavLst>
                                        <p:tav tm="0">
                                          <p:val>
                                            <p:fltVal val="0"/>
                                          </p:val>
                                        </p:tav>
                                        <p:tav tm="100000">
                                          <p:val>
                                            <p:strVal val="#ppt_w"/>
                                          </p:val>
                                        </p:tav>
                                      </p:tavLst>
                                    </p:anim>
                                    <p:anim calcmode="lin" valueType="num">
                                      <p:cBhvr>
                                        <p:cTn id="50" dur="500" fill="hold"/>
                                        <p:tgtEl>
                                          <p:spTgt spid="202"/>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201"/>
                                        </p:tgtEl>
                                        <p:attrNameLst>
                                          <p:attrName>style.visibility</p:attrName>
                                        </p:attrNameLst>
                                      </p:cBhvr>
                                      <p:to>
                                        <p:strVal val="visible"/>
                                      </p:to>
                                    </p:set>
                                    <p:anim calcmode="lin" valueType="num">
                                      <p:cBhvr>
                                        <p:cTn id="55" dur="750" fill="hold"/>
                                        <p:tgtEl>
                                          <p:spTgt spid="201"/>
                                        </p:tgtEl>
                                        <p:attrNameLst>
                                          <p:attrName>ppt_w</p:attrName>
                                        </p:attrNameLst>
                                      </p:cBhvr>
                                      <p:tavLst>
                                        <p:tav tm="0">
                                          <p:val>
                                            <p:strVal val="#ppt_w*0.70"/>
                                          </p:val>
                                        </p:tav>
                                        <p:tav tm="100000">
                                          <p:val>
                                            <p:strVal val="#ppt_w"/>
                                          </p:val>
                                        </p:tav>
                                      </p:tavLst>
                                    </p:anim>
                                    <p:anim calcmode="lin" valueType="num">
                                      <p:cBhvr>
                                        <p:cTn id="56" dur="750" fill="hold"/>
                                        <p:tgtEl>
                                          <p:spTgt spid="201"/>
                                        </p:tgtEl>
                                        <p:attrNameLst>
                                          <p:attrName>ppt_h</p:attrName>
                                        </p:attrNameLst>
                                      </p:cBhvr>
                                      <p:tavLst>
                                        <p:tav tm="0">
                                          <p:val>
                                            <p:strVal val="#ppt_h"/>
                                          </p:val>
                                        </p:tav>
                                        <p:tav tm="100000">
                                          <p:val>
                                            <p:strVal val="#ppt_h"/>
                                          </p:val>
                                        </p:tav>
                                      </p:tavLst>
                                    </p:anim>
                                    <p:animEffect transition="in" filter="fade">
                                      <p:cBhvr>
                                        <p:cTn id="57" dur="750"/>
                                        <p:tgtEl>
                                          <p:spTgt spid="201"/>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210"/>
                                        </p:tgtEl>
                                        <p:attrNameLst>
                                          <p:attrName>style.visibility</p:attrName>
                                        </p:attrNameLst>
                                      </p:cBhvr>
                                      <p:to>
                                        <p:strVal val="visible"/>
                                      </p:to>
                                    </p:set>
                                    <p:anim calcmode="lin" valueType="num">
                                      <p:cBhvr>
                                        <p:cTn id="62" dur="1000" fill="hold"/>
                                        <p:tgtEl>
                                          <p:spTgt spid="210"/>
                                        </p:tgtEl>
                                        <p:attrNameLst>
                                          <p:attrName>ppt_w</p:attrName>
                                        </p:attrNameLst>
                                      </p:cBhvr>
                                      <p:tavLst>
                                        <p:tav tm="0">
                                          <p:val>
                                            <p:fltVal val="0"/>
                                          </p:val>
                                        </p:tav>
                                        <p:tav tm="100000">
                                          <p:val>
                                            <p:strVal val="#ppt_w"/>
                                          </p:val>
                                        </p:tav>
                                      </p:tavLst>
                                    </p:anim>
                                    <p:anim calcmode="lin" valueType="num">
                                      <p:cBhvr>
                                        <p:cTn id="63" dur="1000" fill="hold"/>
                                        <p:tgtEl>
                                          <p:spTgt spid="210"/>
                                        </p:tgtEl>
                                        <p:attrNameLst>
                                          <p:attrName>ppt_h</p:attrName>
                                        </p:attrNameLst>
                                      </p:cBhvr>
                                      <p:tavLst>
                                        <p:tav tm="0">
                                          <p:val>
                                            <p:fltVal val="0"/>
                                          </p:val>
                                        </p:tav>
                                        <p:tav tm="100000">
                                          <p:val>
                                            <p:strVal val="#ppt_h"/>
                                          </p:val>
                                        </p:tav>
                                      </p:tavLst>
                                    </p:anim>
                                    <p:anim calcmode="lin" valueType="num">
                                      <p:cBhvr>
                                        <p:cTn id="64" dur="1000" fill="hold"/>
                                        <p:tgtEl>
                                          <p:spTgt spid="210"/>
                                        </p:tgtEl>
                                        <p:attrNameLst>
                                          <p:attrName>style.rotation</p:attrName>
                                        </p:attrNameLst>
                                      </p:cBhvr>
                                      <p:tavLst>
                                        <p:tav tm="0">
                                          <p:val>
                                            <p:fltVal val="90"/>
                                          </p:val>
                                        </p:tav>
                                        <p:tav tm="100000">
                                          <p:val>
                                            <p:fltVal val="0"/>
                                          </p:val>
                                        </p:tav>
                                      </p:tavLst>
                                    </p:anim>
                                    <p:animEffect transition="in" filter="fade">
                                      <p:cBhvr>
                                        <p:cTn id="65" dur="1000"/>
                                        <p:tgtEl>
                                          <p:spTgt spid="210"/>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grpId="0" nodeType="clickEffect">
                                  <p:stCondLst>
                                    <p:cond delay="0"/>
                                  </p:stCondLst>
                                  <p:childTnLst>
                                    <p:set>
                                      <p:cBhvr>
                                        <p:cTn id="69" dur="1" fill="hold">
                                          <p:stCondLst>
                                            <p:cond delay="0"/>
                                          </p:stCondLst>
                                        </p:cTn>
                                        <p:tgtEl>
                                          <p:spTgt spid="209"/>
                                        </p:tgtEl>
                                        <p:attrNameLst>
                                          <p:attrName>style.visibility</p:attrName>
                                        </p:attrNameLst>
                                      </p:cBhvr>
                                      <p:to>
                                        <p:strVal val="visible"/>
                                      </p:to>
                                    </p:set>
                                    <p:anim calcmode="lin" valueType="num">
                                      <p:cBhvr>
                                        <p:cTn id="70" dur="500" fill="hold"/>
                                        <p:tgtEl>
                                          <p:spTgt spid="209"/>
                                        </p:tgtEl>
                                        <p:attrNameLst>
                                          <p:attrName>ppt_w</p:attrName>
                                        </p:attrNameLst>
                                      </p:cBhvr>
                                      <p:tavLst>
                                        <p:tav tm="0">
                                          <p:val>
                                            <p:fltVal val="0"/>
                                          </p:val>
                                        </p:tav>
                                        <p:tav tm="100000">
                                          <p:val>
                                            <p:strVal val="#ppt_w"/>
                                          </p:val>
                                        </p:tav>
                                      </p:tavLst>
                                    </p:anim>
                                    <p:anim calcmode="lin" valueType="num">
                                      <p:cBhvr>
                                        <p:cTn id="71" dur="500" fill="hold"/>
                                        <p:tgtEl>
                                          <p:spTgt spid="209"/>
                                        </p:tgtEl>
                                        <p:attrNameLst>
                                          <p:attrName>ppt_h</p:attrName>
                                        </p:attrNameLst>
                                      </p:cBhvr>
                                      <p:tavLst>
                                        <p:tav tm="0">
                                          <p:val>
                                            <p:flt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grpId="0" nodeType="clickEffect">
                                  <p:stCondLst>
                                    <p:cond delay="0"/>
                                  </p:stCondLst>
                                  <p:childTnLst>
                                    <p:set>
                                      <p:cBhvr>
                                        <p:cTn id="75" dur="1" fill="hold">
                                          <p:stCondLst>
                                            <p:cond delay="0"/>
                                          </p:stCondLst>
                                        </p:cTn>
                                        <p:tgtEl>
                                          <p:spTgt spid="208"/>
                                        </p:tgtEl>
                                        <p:attrNameLst>
                                          <p:attrName>style.visibility</p:attrName>
                                        </p:attrNameLst>
                                      </p:cBhvr>
                                      <p:to>
                                        <p:strVal val="visible"/>
                                      </p:to>
                                    </p:set>
                                    <p:anim calcmode="lin" valueType="num">
                                      <p:cBhvr>
                                        <p:cTn id="76" dur="750" fill="hold"/>
                                        <p:tgtEl>
                                          <p:spTgt spid="208"/>
                                        </p:tgtEl>
                                        <p:attrNameLst>
                                          <p:attrName>ppt_w</p:attrName>
                                        </p:attrNameLst>
                                      </p:cBhvr>
                                      <p:tavLst>
                                        <p:tav tm="0">
                                          <p:val>
                                            <p:strVal val="#ppt_w*0.70"/>
                                          </p:val>
                                        </p:tav>
                                        <p:tav tm="100000">
                                          <p:val>
                                            <p:strVal val="#ppt_w"/>
                                          </p:val>
                                        </p:tav>
                                      </p:tavLst>
                                    </p:anim>
                                    <p:anim calcmode="lin" valueType="num">
                                      <p:cBhvr>
                                        <p:cTn id="77" dur="750" fill="hold"/>
                                        <p:tgtEl>
                                          <p:spTgt spid="208"/>
                                        </p:tgtEl>
                                        <p:attrNameLst>
                                          <p:attrName>ppt_h</p:attrName>
                                        </p:attrNameLst>
                                      </p:cBhvr>
                                      <p:tavLst>
                                        <p:tav tm="0">
                                          <p:val>
                                            <p:strVal val="#ppt_h"/>
                                          </p:val>
                                        </p:tav>
                                        <p:tav tm="100000">
                                          <p:val>
                                            <p:strVal val="#ppt_h"/>
                                          </p:val>
                                        </p:tav>
                                      </p:tavLst>
                                    </p:anim>
                                    <p:animEffect transition="in" filter="fade">
                                      <p:cBhvr>
                                        <p:cTn id="78" dur="750"/>
                                        <p:tgtEl>
                                          <p:spTgt spid="208"/>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211"/>
                                        </p:tgtEl>
                                        <p:attrNameLst>
                                          <p:attrName>style.visibility</p:attrName>
                                        </p:attrNameLst>
                                      </p:cBhvr>
                                      <p:to>
                                        <p:strVal val="visible"/>
                                      </p:to>
                                    </p:set>
                                    <p:anim calcmode="lin" valueType="num">
                                      <p:cBhvr>
                                        <p:cTn id="83" dur="1000" fill="hold"/>
                                        <p:tgtEl>
                                          <p:spTgt spid="211"/>
                                        </p:tgtEl>
                                        <p:attrNameLst>
                                          <p:attrName>ppt_w</p:attrName>
                                        </p:attrNameLst>
                                      </p:cBhvr>
                                      <p:tavLst>
                                        <p:tav tm="0">
                                          <p:val>
                                            <p:fltVal val="0"/>
                                          </p:val>
                                        </p:tav>
                                        <p:tav tm="100000">
                                          <p:val>
                                            <p:strVal val="#ppt_w"/>
                                          </p:val>
                                        </p:tav>
                                      </p:tavLst>
                                    </p:anim>
                                    <p:anim calcmode="lin" valueType="num">
                                      <p:cBhvr>
                                        <p:cTn id="84" dur="1000" fill="hold"/>
                                        <p:tgtEl>
                                          <p:spTgt spid="211"/>
                                        </p:tgtEl>
                                        <p:attrNameLst>
                                          <p:attrName>ppt_h</p:attrName>
                                        </p:attrNameLst>
                                      </p:cBhvr>
                                      <p:tavLst>
                                        <p:tav tm="0">
                                          <p:val>
                                            <p:fltVal val="0"/>
                                          </p:val>
                                        </p:tav>
                                        <p:tav tm="100000">
                                          <p:val>
                                            <p:strVal val="#ppt_h"/>
                                          </p:val>
                                        </p:tav>
                                      </p:tavLst>
                                    </p:anim>
                                    <p:anim calcmode="lin" valueType="num">
                                      <p:cBhvr>
                                        <p:cTn id="85" dur="1000" fill="hold"/>
                                        <p:tgtEl>
                                          <p:spTgt spid="211"/>
                                        </p:tgtEl>
                                        <p:attrNameLst>
                                          <p:attrName>style.rotation</p:attrName>
                                        </p:attrNameLst>
                                      </p:cBhvr>
                                      <p:tavLst>
                                        <p:tav tm="0">
                                          <p:val>
                                            <p:fltVal val="90"/>
                                          </p:val>
                                        </p:tav>
                                        <p:tav tm="100000">
                                          <p:val>
                                            <p:fltVal val="0"/>
                                          </p:val>
                                        </p:tav>
                                      </p:tavLst>
                                    </p:anim>
                                    <p:animEffect transition="in" filter="fade">
                                      <p:cBhvr>
                                        <p:cTn id="86"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 grpId="0" animBg="1"/>
      <p:bldP spid="196" grpId="0" animBg="1"/>
      <p:bldP spid="197" grpId="0" animBg="1"/>
      <p:bldP spid="198" grpId="0" animBg="1"/>
      <p:bldP spid="201" grpId="0" animBg="1"/>
      <p:bldP spid="202" grpId="0" animBg="1"/>
      <p:bldP spid="208" grpId="0" animBg="1"/>
      <p:bldP spid="2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15" name="Down Arrow 14"/>
          <p:cNvSpPr/>
          <p:nvPr/>
        </p:nvSpPr>
        <p:spPr>
          <a:xfrm>
            <a:off x="1072143" y="1859279"/>
            <a:ext cx="2306782" cy="1706880"/>
          </a:xfrm>
          <a:prstGeom prst="downArrow">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0" dirty="0" smtClean="0">
                <a:ln w="11430"/>
                <a:solidFill>
                  <a:srgbClr val="002060"/>
                </a:solidFill>
                <a:effectLst>
                  <a:outerShdw blurRad="76200" dist="50800" dir="5400000" algn="tl" rotWithShape="0">
                    <a:srgbClr val="000000">
                      <a:alpha val="65000"/>
                    </a:srgbClr>
                  </a:outerShdw>
                </a:effectLst>
              </a:rPr>
              <a:t>الوقت</a:t>
            </a:r>
            <a:endParaRPr lang="en-US" sz="3200" b="1" spc="50" dirty="0">
              <a:ln w="11430"/>
              <a:solidFill>
                <a:srgbClr val="002060"/>
              </a:solidFill>
              <a:effectLst>
                <a:outerShdw blurRad="76200" dist="50800" dir="5400000" algn="tl" rotWithShape="0">
                  <a:srgbClr val="000000">
                    <a:alpha val="65000"/>
                  </a:srgbClr>
                </a:outerShdw>
              </a:effectLst>
            </a:endParaRPr>
          </a:p>
        </p:txBody>
      </p:sp>
      <p:sp>
        <p:nvSpPr>
          <p:cNvPr id="16" name="12-Point Star 15"/>
          <p:cNvSpPr/>
          <p:nvPr/>
        </p:nvSpPr>
        <p:spPr>
          <a:xfrm>
            <a:off x="941317" y="3804920"/>
            <a:ext cx="2563883" cy="2519680"/>
          </a:xfrm>
          <a:prstGeom prst="star12">
            <a:avLst/>
          </a:prstGeom>
          <a:ln w="38100">
            <a:solidFill>
              <a:srgbClr val="2B0AB6"/>
            </a:solid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MA" sz="3200" b="1" dirty="0" smtClean="0">
                <a:solidFill>
                  <a:schemeClr val="bg1"/>
                </a:solidFill>
              </a:rPr>
              <a:t>ست دقائق</a:t>
            </a:r>
            <a:endParaRPr lang="en-US" sz="3200" b="1" dirty="0">
              <a:solidFill>
                <a:schemeClr val="bg1"/>
              </a:solidFill>
            </a:endParaRPr>
          </a:p>
        </p:txBody>
      </p:sp>
      <p:sp>
        <p:nvSpPr>
          <p:cNvPr id="18" name="Rounded Rectangle 17"/>
          <p:cNvSpPr/>
          <p:nvPr/>
        </p:nvSpPr>
        <p:spPr>
          <a:xfrm>
            <a:off x="1219200" y="562712"/>
            <a:ext cx="8482307" cy="994298"/>
          </a:xfrm>
          <a:prstGeom prst="roundRect">
            <a:avLst/>
          </a:prstGeom>
          <a:ln>
            <a:noFill/>
          </a:ln>
          <a:effectLst>
            <a:glow rad="228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3200" dirty="0"/>
          </a:p>
        </p:txBody>
      </p:sp>
      <p:sp>
        <p:nvSpPr>
          <p:cNvPr id="20" name="Rectangle 19"/>
          <p:cNvSpPr/>
          <p:nvPr/>
        </p:nvSpPr>
        <p:spPr>
          <a:xfrm>
            <a:off x="4431362" y="762000"/>
            <a:ext cx="219803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العمل الجماعي</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9" name="Group 18"/>
          <p:cNvGrpSpPr/>
          <p:nvPr/>
        </p:nvGrpSpPr>
        <p:grpSpPr>
          <a:xfrm>
            <a:off x="1" y="0"/>
            <a:ext cx="10972801" cy="7315217"/>
            <a:chOff x="0" y="0"/>
            <a:chExt cx="10058401" cy="5943614"/>
          </a:xfrm>
        </p:grpSpPr>
        <p:sp>
          <p:nvSpPr>
            <p:cNvPr id="25" name="Rectangle 24"/>
            <p:cNvSpPr/>
            <p:nvPr/>
          </p:nvSpPr>
          <p:spPr>
            <a:xfrm>
              <a:off x="1139952" y="5443971"/>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6" name="TextBox 25"/>
            <p:cNvSpPr txBox="1"/>
            <p:nvPr/>
          </p:nvSpPr>
          <p:spPr>
            <a:xfrm>
              <a:off x="3017520" y="457201"/>
              <a:ext cx="2933700" cy="275075"/>
            </a:xfrm>
            <a:prstGeom prst="rect">
              <a:avLst/>
            </a:prstGeom>
            <a:noFill/>
          </p:spPr>
          <p:txBody>
            <a:bodyPr wrap="square" rtlCol="0">
              <a:spAutoFit/>
            </a:bodyPr>
            <a:lstStyle/>
            <a:p>
              <a:endParaRPr lang="en-US" dirty="0"/>
            </a:p>
          </p:txBody>
        </p:sp>
        <p:sp>
          <p:nvSpPr>
            <p:cNvPr id="27"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45"/>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46"/>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7"/>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48"/>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50"/>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1"/>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1996" y="1598250"/>
            <a:ext cx="6010204" cy="5106438"/>
          </a:xfrm>
          <a:prstGeom prst="ellipse">
            <a:avLst/>
          </a:prstGeom>
          <a:ln>
            <a:noFill/>
          </a:ln>
          <a:effectLst>
            <a:softEdge rad="112500"/>
          </a:effectLst>
        </p:spPr>
      </p:pic>
    </p:spTree>
    <p:extLst>
      <p:ext uri="{BB962C8B-B14F-4D97-AF65-F5344CB8AC3E}">
        <p14:creationId xmlns:p14="http://schemas.microsoft.com/office/powerpoint/2010/main" val="15535080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0"/>
                                        </p:tgtEl>
                                        <p:attrNameLst>
                                          <p:attrName>ppt_y</p:attrName>
                                        </p:attrNameLst>
                                      </p:cBhvr>
                                      <p:tavLst>
                                        <p:tav tm="0">
                                          <p:val>
                                            <p:strVal val="#ppt_y"/>
                                          </p:val>
                                        </p:tav>
                                        <p:tav tm="100000">
                                          <p:val>
                                            <p:strVal val="#ppt_y"/>
                                          </p:val>
                                        </p:tav>
                                      </p:tavLst>
                                    </p:anim>
                                    <p:anim calcmode="lin" valueType="num">
                                      <p:cBhvr>
                                        <p:cTn id="2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anim calcmode="lin" valueType="num">
                                      <p:cBhvr>
                                        <p:cTn id="30" dur="250" fill="hold"/>
                                        <p:tgtEl>
                                          <p:spTgt spid="15"/>
                                        </p:tgtEl>
                                        <p:attrNameLst>
                                          <p:attrName>ppt_x</p:attrName>
                                        </p:attrNameLst>
                                      </p:cBhvr>
                                      <p:tavLst>
                                        <p:tav tm="0">
                                          <p:val>
                                            <p:strVal val="#ppt_x"/>
                                          </p:val>
                                        </p:tav>
                                        <p:tav tm="100000">
                                          <p:val>
                                            <p:strVal val="#ppt_x"/>
                                          </p:val>
                                        </p:tav>
                                      </p:tavLst>
                                    </p:anim>
                                    <p:anim calcmode="lin" valueType="num">
                                      <p:cBhvr>
                                        <p:cTn id="31"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360"/>
                                          </p:val>
                                        </p:tav>
                                        <p:tav tm="100000">
                                          <p:val>
                                            <p:fltVal val="0"/>
                                          </p:val>
                                        </p:tav>
                                      </p:tavLst>
                                    </p:anim>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5582" y="565164"/>
            <a:ext cx="1792018" cy="2464381"/>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254000" algn="tl" rotWithShape="0">
              <a:srgbClr val="000000">
                <a:alpha val="43000"/>
              </a:srgbClr>
            </a:outerShdw>
          </a:effectLst>
        </p:spPr>
      </p:pic>
      <p:sp>
        <p:nvSpPr>
          <p:cNvPr id="11" name="Rectangle 10"/>
          <p:cNvSpPr/>
          <p:nvPr/>
        </p:nvSpPr>
        <p:spPr>
          <a:xfrm>
            <a:off x="4778689" y="522516"/>
            <a:ext cx="1231426" cy="584775"/>
          </a:xfrm>
          <a:prstGeom prst="rect">
            <a:avLst/>
          </a:prstGeom>
          <a:noFill/>
          <a:effectLst>
            <a:glow rad="139700">
              <a:schemeClr val="accent3">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3200" b="1" dirty="0"/>
              <a:t>التعريف</a:t>
            </a:r>
            <a:endParaRPr lang="en-US" sz="3200" b="1" dirty="0"/>
          </a:p>
        </p:txBody>
      </p:sp>
      <p:sp>
        <p:nvSpPr>
          <p:cNvPr id="14" name="Rounded Rectangle 13"/>
          <p:cNvSpPr/>
          <p:nvPr/>
        </p:nvSpPr>
        <p:spPr>
          <a:xfrm>
            <a:off x="503547" y="3272972"/>
            <a:ext cx="4698093" cy="440531"/>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 name="Rectangle 1"/>
          <p:cNvSpPr/>
          <p:nvPr/>
        </p:nvSpPr>
        <p:spPr>
          <a:xfrm>
            <a:off x="1265546" y="3207658"/>
            <a:ext cx="3353803"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800" b="1" cap="none" spc="50" dirty="0" smtClean="0">
                <a:ln w="11430"/>
                <a:solidFill>
                  <a:sysClr val="windowText" lastClr="000000"/>
                </a:solidFill>
              </a:rPr>
              <a:t>الصف : التاسع من الداخل</a:t>
            </a:r>
            <a:endParaRPr lang="en-US" sz="2800" b="1" cap="none" spc="50" dirty="0">
              <a:ln w="11430"/>
              <a:solidFill>
                <a:sysClr val="windowText" lastClr="000000"/>
              </a:solidFill>
            </a:endParaRPr>
          </a:p>
        </p:txBody>
      </p:sp>
      <p:sp>
        <p:nvSpPr>
          <p:cNvPr id="15" name="Rounded Rectangle 14"/>
          <p:cNvSpPr/>
          <p:nvPr/>
        </p:nvSpPr>
        <p:spPr>
          <a:xfrm>
            <a:off x="503547" y="3860802"/>
            <a:ext cx="4698093" cy="41139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 name="Rectangle 2"/>
          <p:cNvSpPr/>
          <p:nvPr/>
        </p:nvSpPr>
        <p:spPr>
          <a:xfrm>
            <a:off x="1369627" y="3817258"/>
            <a:ext cx="3398687"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a:ln w="11430"/>
                <a:solidFill>
                  <a:sysClr val="windowText" lastClr="000000"/>
                </a:solidFill>
              </a:rPr>
              <a:t>المادة : اللغة العربية الاتصالية</a:t>
            </a:r>
            <a:endParaRPr lang="en-US" sz="2400" b="1" cap="none" spc="50" dirty="0">
              <a:ln w="11430"/>
              <a:solidFill>
                <a:sysClr val="windowText" lastClr="000000"/>
              </a:solidFill>
            </a:endParaRPr>
          </a:p>
        </p:txBody>
      </p:sp>
      <p:sp>
        <p:nvSpPr>
          <p:cNvPr id="16" name="Rounded Rectangle 15"/>
          <p:cNvSpPr/>
          <p:nvPr/>
        </p:nvSpPr>
        <p:spPr>
          <a:xfrm>
            <a:off x="503547" y="4417445"/>
            <a:ext cx="4698093" cy="413658"/>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4" name="Rectangle 3"/>
          <p:cNvSpPr/>
          <p:nvPr/>
        </p:nvSpPr>
        <p:spPr>
          <a:xfrm>
            <a:off x="2101782" y="4354286"/>
            <a:ext cx="180209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a:ln w="11430"/>
                <a:solidFill>
                  <a:sysClr val="windowText" lastClr="000000"/>
                </a:solidFill>
              </a:rPr>
              <a:t>الوحدة : </a:t>
            </a:r>
            <a:r>
              <a:rPr lang="ar-MA" sz="2400" b="1" cap="none" spc="50" dirty="0" smtClean="0">
                <a:ln w="11430"/>
                <a:solidFill>
                  <a:sysClr val="windowText" lastClr="000000"/>
                </a:solidFill>
              </a:rPr>
              <a:t>ال</a:t>
            </a:r>
            <a:r>
              <a:rPr lang="ar-MA" sz="2400" b="1" spc="50" dirty="0" smtClean="0">
                <a:ln w="11430"/>
                <a:solidFill>
                  <a:sysClr val="windowText" lastClr="000000"/>
                </a:solidFill>
              </a:rPr>
              <a:t>ثانية</a:t>
            </a:r>
            <a:endParaRPr lang="en-US" sz="2400" b="1" cap="none" spc="50" dirty="0">
              <a:ln w="11430"/>
              <a:solidFill>
                <a:sysClr val="windowText" lastClr="000000"/>
              </a:solidFill>
            </a:endParaRPr>
          </a:p>
        </p:txBody>
      </p:sp>
      <p:sp>
        <p:nvSpPr>
          <p:cNvPr id="17" name="Rounded Rectangle 16"/>
          <p:cNvSpPr/>
          <p:nvPr/>
        </p:nvSpPr>
        <p:spPr>
          <a:xfrm>
            <a:off x="503547" y="4963161"/>
            <a:ext cx="4698093" cy="465183"/>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8" name="Rounded Rectangle 17"/>
          <p:cNvSpPr/>
          <p:nvPr/>
        </p:nvSpPr>
        <p:spPr>
          <a:xfrm>
            <a:off x="503547" y="5549561"/>
            <a:ext cx="4698093" cy="45935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19" name="Rectangle 18"/>
          <p:cNvSpPr/>
          <p:nvPr/>
        </p:nvSpPr>
        <p:spPr>
          <a:xfrm>
            <a:off x="2064415" y="4933966"/>
            <a:ext cx="168507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a:ln w="11430"/>
                <a:solidFill>
                  <a:sysClr val="windowText" lastClr="000000"/>
                </a:solidFill>
              </a:rPr>
              <a:t>الدرس : </a:t>
            </a:r>
            <a:r>
              <a:rPr lang="ar-MA" sz="2400" b="1" cap="none" spc="50" dirty="0" smtClean="0">
                <a:ln w="11430"/>
                <a:solidFill>
                  <a:sysClr val="windowText" lastClr="000000"/>
                </a:solidFill>
              </a:rPr>
              <a:t>الأول</a:t>
            </a:r>
            <a:endParaRPr lang="en-US" sz="2400" b="1" cap="none" spc="50" dirty="0">
              <a:ln w="11430"/>
              <a:solidFill>
                <a:sysClr val="windowText" lastClr="000000"/>
              </a:solidFill>
            </a:endParaRPr>
          </a:p>
        </p:txBody>
      </p:sp>
      <p:sp>
        <p:nvSpPr>
          <p:cNvPr id="21" name="Rectangle 20"/>
          <p:cNvSpPr/>
          <p:nvPr/>
        </p:nvSpPr>
        <p:spPr>
          <a:xfrm>
            <a:off x="1799633" y="5544458"/>
            <a:ext cx="211628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a:ln w="11430"/>
                <a:solidFill>
                  <a:sysClr val="windowText" lastClr="000000"/>
                </a:solidFill>
              </a:rPr>
              <a:t>الوقت : </a:t>
            </a:r>
            <a:r>
              <a:rPr lang="en-US" sz="2400" b="1" cap="none" spc="50" dirty="0" smtClean="0">
                <a:ln w="11430"/>
                <a:solidFill>
                  <a:sysClr val="windowText" lastClr="000000"/>
                </a:solidFill>
              </a:rPr>
              <a:t>40 </a:t>
            </a:r>
            <a:r>
              <a:rPr lang="ar-MA" sz="2400" b="1" cap="none" spc="50" dirty="0" smtClean="0">
                <a:ln w="11430"/>
                <a:solidFill>
                  <a:sysClr val="windowText" lastClr="000000"/>
                </a:solidFill>
              </a:rPr>
              <a:t> </a:t>
            </a:r>
            <a:r>
              <a:rPr lang="ar-MA" sz="2400" b="1" cap="none" spc="50" dirty="0">
                <a:ln w="11430"/>
                <a:solidFill>
                  <a:sysClr val="windowText" lastClr="000000"/>
                </a:solidFill>
              </a:rPr>
              <a:t>دقيقة</a:t>
            </a:r>
            <a:endParaRPr lang="en-US" sz="2400" b="1" cap="none" spc="50" dirty="0">
              <a:ln w="11430"/>
              <a:solidFill>
                <a:sysClr val="windowText" lastClr="000000"/>
              </a:solidFill>
            </a:endParaRPr>
          </a:p>
        </p:txBody>
      </p:sp>
      <p:sp>
        <p:nvSpPr>
          <p:cNvPr id="22" name="Rounded Rectangle 21"/>
          <p:cNvSpPr/>
          <p:nvPr/>
        </p:nvSpPr>
        <p:spPr>
          <a:xfrm>
            <a:off x="503547" y="6136663"/>
            <a:ext cx="4698093" cy="460080"/>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3" name="Rectangle 22"/>
          <p:cNvSpPr/>
          <p:nvPr/>
        </p:nvSpPr>
        <p:spPr>
          <a:xfrm>
            <a:off x="1494146" y="6125399"/>
            <a:ext cx="2799164"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a:ln w="11430"/>
                <a:solidFill>
                  <a:sysClr val="windowText" lastClr="000000"/>
                </a:solidFill>
              </a:rPr>
              <a:t>التاريخ : </a:t>
            </a:r>
            <a:r>
              <a:rPr lang="en-US" sz="2400" b="1" cap="none" spc="50" dirty="0" smtClean="0">
                <a:ln w="11430"/>
                <a:solidFill>
                  <a:sysClr val="windowText" lastClr="000000"/>
                </a:solidFill>
              </a:rPr>
              <a:t>16</a:t>
            </a:r>
            <a:r>
              <a:rPr lang="ar-MA" sz="2400" b="1" cap="none" spc="50" dirty="0" smtClean="0">
                <a:ln w="11430"/>
                <a:solidFill>
                  <a:sysClr val="windowText" lastClr="000000"/>
                </a:solidFill>
              </a:rPr>
              <a:t>/</a:t>
            </a:r>
            <a:r>
              <a:rPr lang="en-US" sz="2400" b="1" cap="none" spc="50" dirty="0" smtClean="0">
                <a:ln w="11430"/>
                <a:solidFill>
                  <a:sysClr val="windowText" lastClr="000000"/>
                </a:solidFill>
              </a:rPr>
              <a:t>05</a:t>
            </a:r>
            <a:r>
              <a:rPr lang="ar-MA" sz="2400" b="1" cap="none" spc="50" dirty="0" smtClean="0">
                <a:ln w="11430"/>
                <a:solidFill>
                  <a:sysClr val="windowText" lastClr="000000"/>
                </a:solidFill>
              </a:rPr>
              <a:t>/</a:t>
            </a:r>
            <a:r>
              <a:rPr lang="en-US" sz="2400" b="1" cap="none" spc="50" dirty="0">
                <a:ln w="11430"/>
                <a:solidFill>
                  <a:sysClr val="windowText" lastClr="000000"/>
                </a:solidFill>
              </a:rPr>
              <a:t>2020</a:t>
            </a:r>
            <a:r>
              <a:rPr lang="ar-MA" sz="2400" b="1" cap="none" spc="50" dirty="0">
                <a:ln w="11430"/>
                <a:solidFill>
                  <a:sysClr val="windowText" lastClr="000000"/>
                </a:solidFill>
              </a:rPr>
              <a:t>م</a:t>
            </a:r>
            <a:endParaRPr lang="en-US" sz="2400" b="1" cap="none" spc="50" dirty="0">
              <a:ln w="11430"/>
              <a:solidFill>
                <a:sysClr val="windowText" lastClr="000000"/>
              </a:solidFill>
            </a:endParaRPr>
          </a:p>
        </p:txBody>
      </p:sp>
      <p:sp>
        <p:nvSpPr>
          <p:cNvPr id="33" name="Rounded Rectangle 32"/>
          <p:cNvSpPr/>
          <p:nvPr/>
        </p:nvSpPr>
        <p:spPr>
          <a:xfrm>
            <a:off x="5741308" y="3309258"/>
            <a:ext cx="4698093" cy="440531"/>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4" name="Rounded Rectangle 33"/>
          <p:cNvSpPr/>
          <p:nvPr/>
        </p:nvSpPr>
        <p:spPr>
          <a:xfrm>
            <a:off x="5741308" y="3897088"/>
            <a:ext cx="4698093" cy="41139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35" name="Rounded Rectangle 34"/>
          <p:cNvSpPr/>
          <p:nvPr/>
        </p:nvSpPr>
        <p:spPr>
          <a:xfrm>
            <a:off x="5741308" y="4453731"/>
            <a:ext cx="4698093" cy="413658"/>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36" name="Rounded Rectangle 35"/>
          <p:cNvSpPr/>
          <p:nvPr/>
        </p:nvSpPr>
        <p:spPr>
          <a:xfrm>
            <a:off x="5741308" y="4999447"/>
            <a:ext cx="4698093" cy="465183"/>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7" name="Rounded Rectangle 36"/>
          <p:cNvSpPr/>
          <p:nvPr/>
        </p:nvSpPr>
        <p:spPr>
          <a:xfrm>
            <a:off x="5741308" y="5585847"/>
            <a:ext cx="4698093" cy="459355"/>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38" name="Rounded Rectangle 37"/>
          <p:cNvSpPr/>
          <p:nvPr/>
        </p:nvSpPr>
        <p:spPr>
          <a:xfrm>
            <a:off x="5741308" y="6172949"/>
            <a:ext cx="4698093" cy="460080"/>
          </a:xfrm>
          <a:prstGeom prst="roundRect">
            <a:avLst/>
          </a:prstGeom>
          <a:ln>
            <a:noFill/>
          </a:ln>
          <a:effectLst>
            <a:glow rad="635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9" name="Rectangle 38"/>
          <p:cNvSpPr/>
          <p:nvPr/>
        </p:nvSpPr>
        <p:spPr>
          <a:xfrm>
            <a:off x="6435866" y="3217069"/>
            <a:ext cx="3296095"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800" b="1" cap="none" spc="50" dirty="0">
                <a:ln w="11430"/>
              </a:rPr>
              <a:t>عبد </a:t>
            </a:r>
            <a:r>
              <a:rPr lang="ar-MA" sz="2800" b="1" cap="none" spc="50" dirty="0" smtClean="0">
                <a:ln w="11430"/>
              </a:rPr>
              <a:t>العليم بن شمس الحق</a:t>
            </a:r>
            <a:endParaRPr lang="ar-MA" sz="2800" b="1" cap="none" spc="50" dirty="0">
              <a:ln w="11430"/>
            </a:endParaRPr>
          </a:p>
        </p:txBody>
      </p:sp>
      <p:sp>
        <p:nvSpPr>
          <p:cNvPr id="40" name="Rectangle 39"/>
          <p:cNvSpPr/>
          <p:nvPr/>
        </p:nvSpPr>
        <p:spPr>
          <a:xfrm>
            <a:off x="6839105" y="3826669"/>
            <a:ext cx="242887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smtClean="0">
                <a:ln w="11430"/>
              </a:rPr>
              <a:t>محاضر </a:t>
            </a:r>
            <a:r>
              <a:rPr lang="ar-MA" sz="2400" b="1" cap="none" spc="50" dirty="0">
                <a:ln w="11430"/>
              </a:rPr>
              <a:t>اللغة </a:t>
            </a:r>
            <a:r>
              <a:rPr lang="ar-MA" sz="2400" b="1" cap="none" spc="50" dirty="0" smtClean="0">
                <a:ln w="11430"/>
              </a:rPr>
              <a:t>العربية</a:t>
            </a:r>
            <a:r>
              <a:rPr lang="ar-SA" sz="2400" b="1" cap="none" spc="50" dirty="0" smtClean="0">
                <a:ln w="11430"/>
              </a:rPr>
              <a:t> </a:t>
            </a:r>
            <a:endParaRPr lang="en-US" sz="2400" b="1" cap="none" spc="50" dirty="0">
              <a:ln w="11430"/>
            </a:endParaRPr>
          </a:p>
        </p:txBody>
      </p:sp>
      <p:sp>
        <p:nvSpPr>
          <p:cNvPr id="41" name="Rectangle 40"/>
          <p:cNvSpPr/>
          <p:nvPr/>
        </p:nvSpPr>
        <p:spPr>
          <a:xfrm>
            <a:off x="6043903" y="4405075"/>
            <a:ext cx="4115229"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smtClean="0">
                <a:ln w="11430"/>
              </a:rPr>
              <a:t>فتاري </a:t>
            </a:r>
            <a:r>
              <a:rPr lang="ar-MA" sz="2400" b="1" cap="none" spc="50" dirty="0">
                <a:ln w="11430"/>
              </a:rPr>
              <a:t>فاضل </a:t>
            </a:r>
            <a:r>
              <a:rPr lang="ar-MA" sz="2400" b="1" cap="none" spc="50" dirty="0" smtClean="0">
                <a:ln w="11430"/>
              </a:rPr>
              <a:t>مدرسة</a:t>
            </a:r>
            <a:r>
              <a:rPr lang="ar-MA" sz="2400" b="1" spc="50" dirty="0">
                <a:ln w="11430"/>
              </a:rPr>
              <a:t>،</a:t>
            </a:r>
            <a:r>
              <a:rPr lang="en-US" sz="2400" b="1" cap="none" spc="50" dirty="0" smtClean="0">
                <a:ln w="11430"/>
              </a:rPr>
              <a:t> </a:t>
            </a:r>
            <a:r>
              <a:rPr lang="ar-MA" sz="2400" b="1" cap="none" spc="50" dirty="0" smtClean="0">
                <a:ln w="11430"/>
              </a:rPr>
              <a:t>سفاهر</a:t>
            </a:r>
            <a:r>
              <a:rPr lang="ar-MA" sz="2400" b="1" cap="none" spc="50" dirty="0">
                <a:ln w="11430"/>
              </a:rPr>
              <a:t>، </a:t>
            </a:r>
            <a:r>
              <a:rPr lang="ar-MA" sz="2400" b="1" cap="none" spc="50" dirty="0" smtClean="0">
                <a:ln w="11430"/>
              </a:rPr>
              <a:t>نوغاؤن</a:t>
            </a:r>
            <a:endParaRPr lang="ar-MA" sz="2400" b="1" cap="none" spc="50" dirty="0">
              <a:ln w="11430"/>
            </a:endParaRPr>
          </a:p>
        </p:txBody>
      </p:sp>
      <p:sp>
        <p:nvSpPr>
          <p:cNvPr id="42" name="Rectangle 41"/>
          <p:cNvSpPr/>
          <p:nvPr/>
        </p:nvSpPr>
        <p:spPr>
          <a:xfrm>
            <a:off x="6262054" y="4958784"/>
            <a:ext cx="3643946"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2400" b="1" cap="none" spc="50" dirty="0" smtClean="0">
                <a:ln w="11430"/>
              </a:rPr>
              <a:t>رقم </a:t>
            </a:r>
            <a:r>
              <a:rPr lang="ar-MA" sz="2400" b="1" cap="none" spc="50" dirty="0">
                <a:ln w="11430"/>
              </a:rPr>
              <a:t>الجوال : </a:t>
            </a:r>
            <a:r>
              <a:rPr lang="en-US" sz="2400" b="1" cap="none" spc="50" dirty="0">
                <a:ln w="11430"/>
              </a:rPr>
              <a:t>01749-94 44 </a:t>
            </a:r>
            <a:r>
              <a:rPr lang="en-US" sz="2400" b="1" cap="none" spc="50" dirty="0" smtClean="0">
                <a:ln w="11430"/>
              </a:rPr>
              <a:t>18</a:t>
            </a:r>
            <a:endParaRPr lang="ar-MA" sz="2400" b="1" cap="none" spc="50" dirty="0">
              <a:ln w="11430"/>
            </a:endParaRPr>
          </a:p>
        </p:txBody>
      </p:sp>
      <p:sp>
        <p:nvSpPr>
          <p:cNvPr id="43" name="Rectangle 42"/>
          <p:cNvSpPr/>
          <p:nvPr/>
        </p:nvSpPr>
        <p:spPr>
          <a:xfrm>
            <a:off x="6923022" y="5567368"/>
            <a:ext cx="230223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2400" b="1" cap="none" spc="50" dirty="0" smtClean="0">
                <a:ln w="11430"/>
              </a:rPr>
              <a:t>العنوان </a:t>
            </a:r>
            <a:r>
              <a:rPr lang="ar-MA" sz="2400" b="1" cap="none" spc="50" dirty="0">
                <a:ln w="11430"/>
              </a:rPr>
              <a:t>الالكتروني </a:t>
            </a:r>
            <a:r>
              <a:rPr lang="ar-MA" sz="2400" b="1" cap="none" spc="50" dirty="0" smtClean="0">
                <a:ln w="11430"/>
              </a:rPr>
              <a:t>:</a:t>
            </a:r>
            <a:endParaRPr lang="en-US" sz="2400" b="1" cap="none" spc="50" dirty="0">
              <a:ln w="11430"/>
            </a:endParaRPr>
          </a:p>
        </p:txBody>
      </p:sp>
      <p:sp>
        <p:nvSpPr>
          <p:cNvPr id="12" name="Rectangle 11"/>
          <p:cNvSpPr/>
          <p:nvPr/>
        </p:nvSpPr>
        <p:spPr>
          <a:xfrm>
            <a:off x="5926692" y="6122093"/>
            <a:ext cx="446949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latin typeface="NikoshBAN" panose="02000000000000000000" pitchFamily="2" charset="0"/>
                <a:cs typeface="NikoshBAN" panose="02000000000000000000" pitchFamily="2" charset="0"/>
              </a:rPr>
              <a:t>infoabdulalim@gmail.com</a:t>
            </a:r>
            <a:r>
              <a:rPr lang="ar-SA" sz="2400" b="1" cap="none" spc="50" dirty="0" smtClean="0">
                <a:ln w="11430"/>
              </a:rPr>
              <a:t> </a:t>
            </a:r>
            <a:endParaRPr lang="en-US" sz="2400" b="1" cap="none" spc="50" dirty="0">
              <a:ln w="11430"/>
            </a:endParaRPr>
          </a:p>
        </p:txBody>
      </p:sp>
      <p:cxnSp>
        <p:nvCxnSpPr>
          <p:cNvPr id="45" name="Straight Connector 44"/>
          <p:cNvCxnSpPr/>
          <p:nvPr/>
        </p:nvCxnSpPr>
        <p:spPr>
          <a:xfrm>
            <a:off x="5478440" y="1775118"/>
            <a:ext cx="0" cy="481220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576248" y="2090058"/>
            <a:ext cx="0" cy="4148918"/>
          </a:xfrm>
          <a:prstGeom prst="line">
            <a:avLst/>
          </a:prstGeom>
          <a:ln w="28575">
            <a:solidFill>
              <a:srgbClr val="2B0AB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389871" y="2090058"/>
            <a:ext cx="0" cy="4148918"/>
          </a:xfrm>
          <a:prstGeom prst="line">
            <a:avLst/>
          </a:prstGeom>
          <a:ln w="28575">
            <a:solidFill>
              <a:srgbClr val="2B0AB6"/>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3" cstate="print">
            <a:extLst>
              <a:ext uri="{28A0092B-C50C-407E-A947-70E740481C1C}">
                <a14:useLocalDpi xmlns:a14="http://schemas.microsoft.com/office/drawing/2010/main" val="0"/>
              </a:ext>
            </a:extLst>
          </a:blip>
          <a:srcRect l="50000" t="22222" r="34444" b="49444"/>
          <a:stretch/>
        </p:blipFill>
        <p:spPr>
          <a:xfrm>
            <a:off x="7419977" y="562712"/>
            <a:ext cx="1805277" cy="2466833"/>
          </a:xfrm>
          <a:prstGeom prst="round2DiagRect">
            <a:avLst>
              <a:gd name="adj1" fmla="val 16667"/>
              <a:gd name="adj2" fmla="val 0"/>
            </a:avLst>
          </a:prstGeom>
          <a:ln w="38100" cap="sq">
            <a:solidFill>
              <a:srgbClr val="2B0AB6"/>
            </a:solidFill>
            <a:miter lim="800000"/>
          </a:ln>
          <a:effectLst>
            <a:glow rad="101600">
              <a:schemeClr val="accent2">
                <a:satMod val="175000"/>
                <a:alpha val="40000"/>
              </a:schemeClr>
            </a:glow>
            <a:outerShdw blurRad="63500" sx="102000" sy="102000" algn="ctr" rotWithShape="0">
              <a:prstClr val="black">
                <a:alpha val="40000"/>
              </a:prstClr>
            </a:outerShdw>
          </a:effectLst>
        </p:spPr>
      </p:pic>
      <p:grpSp>
        <p:nvGrpSpPr>
          <p:cNvPr id="240" name="Group 239"/>
          <p:cNvGrpSpPr/>
          <p:nvPr/>
        </p:nvGrpSpPr>
        <p:grpSpPr>
          <a:xfrm>
            <a:off x="1" y="0"/>
            <a:ext cx="10972801" cy="7315217"/>
            <a:chOff x="0" y="0"/>
            <a:chExt cx="10058401" cy="5943614"/>
          </a:xfrm>
        </p:grpSpPr>
        <p:sp>
          <p:nvSpPr>
            <p:cNvPr id="242" name="TextBox 241"/>
            <p:cNvSpPr txBox="1"/>
            <p:nvPr/>
          </p:nvSpPr>
          <p:spPr>
            <a:xfrm>
              <a:off x="3017520" y="457201"/>
              <a:ext cx="2933700" cy="275075"/>
            </a:xfrm>
            <a:prstGeom prst="rect">
              <a:avLst/>
            </a:prstGeom>
            <a:noFill/>
          </p:spPr>
          <p:txBody>
            <a:bodyPr wrap="square" rtlCol="0">
              <a:spAutoFit/>
            </a:bodyPr>
            <a:lstStyle/>
            <a:p>
              <a:endParaRPr lang="en-US" dirty="0"/>
            </a:p>
          </p:txBody>
        </p:sp>
        <p:sp>
          <p:nvSpPr>
            <p:cNvPr id="243"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 name="Rectangle 245"/>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 name="Rectangle 246"/>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 name="Rectangle 247"/>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 name="Rectangle 248"/>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249"/>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250"/>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51"/>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252"/>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54"/>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55"/>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56"/>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57"/>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258"/>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59"/>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260"/>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61"/>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262"/>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263"/>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264"/>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65"/>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266"/>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267"/>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5" name="Rectangle 224"/>
          <p:cNvSpPr/>
          <p:nvPr/>
        </p:nvSpPr>
        <p:spPr>
          <a:xfrm>
            <a:off x="1243585" y="6700272"/>
            <a:ext cx="8467344" cy="4064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Tree>
    <p:extLst>
      <p:ext uri="{BB962C8B-B14F-4D97-AF65-F5344CB8AC3E}">
        <p14:creationId xmlns:p14="http://schemas.microsoft.com/office/powerpoint/2010/main" val="98437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0">
        <p15:prstTrans prst="origami"/>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 calcmode="lin" valueType="num">
                                      <p:cBhvr>
                                        <p:cTn id="14" dur="250" fill="hold"/>
                                        <p:tgtEl>
                                          <p:spTgt spid="45"/>
                                        </p:tgtEl>
                                        <p:attrNameLst>
                                          <p:attrName>ppt_w</p:attrName>
                                        </p:attrNameLst>
                                      </p:cBhvr>
                                      <p:tavLst>
                                        <p:tav tm="0">
                                          <p:val>
                                            <p:fltVal val="0"/>
                                          </p:val>
                                        </p:tav>
                                        <p:tav tm="100000">
                                          <p:val>
                                            <p:strVal val="#ppt_w"/>
                                          </p:val>
                                        </p:tav>
                                      </p:tavLst>
                                    </p:anim>
                                    <p:anim calcmode="lin" valueType="num">
                                      <p:cBhvr>
                                        <p:cTn id="15" dur="250" fill="hold"/>
                                        <p:tgtEl>
                                          <p:spTgt spid="45"/>
                                        </p:tgtEl>
                                        <p:attrNameLst>
                                          <p:attrName>ppt_h</p:attrName>
                                        </p:attrNameLst>
                                      </p:cBhvr>
                                      <p:tavLst>
                                        <p:tav tm="0">
                                          <p:val>
                                            <p:fltVal val="0"/>
                                          </p:val>
                                        </p:tav>
                                        <p:tav tm="100000">
                                          <p:val>
                                            <p:strVal val="#ppt_h"/>
                                          </p:val>
                                        </p:tav>
                                      </p:tavLst>
                                    </p:anim>
                                    <p:anim calcmode="lin" valueType="num">
                                      <p:cBhvr>
                                        <p:cTn id="16" dur="250" fill="hold"/>
                                        <p:tgtEl>
                                          <p:spTgt spid="45"/>
                                        </p:tgtEl>
                                        <p:attrNameLst>
                                          <p:attrName>ppt_x</p:attrName>
                                        </p:attrNameLst>
                                      </p:cBhvr>
                                      <p:tavLst>
                                        <p:tav tm="0" fmla="#ppt_x+(cos(-2*pi*(1-$))*-#ppt_x-sin(-2*pi*(1-$))*(1-#ppt_y))*(1-$)">
                                          <p:val>
                                            <p:fltVal val="0"/>
                                          </p:val>
                                        </p:tav>
                                        <p:tav tm="100000">
                                          <p:val>
                                            <p:fltVal val="1"/>
                                          </p:val>
                                        </p:tav>
                                      </p:tavLst>
                                    </p:anim>
                                    <p:anim calcmode="lin" valueType="num">
                                      <p:cBhvr>
                                        <p:cTn id="17" dur="250" fill="hold"/>
                                        <p:tgtEl>
                                          <p:spTgt spid="4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250"/>
                                        <p:tgtEl>
                                          <p:spTgt spid="48"/>
                                        </p:tgtEl>
                                      </p:cBhvr>
                                    </p:animEffect>
                                    <p:anim calcmode="lin" valueType="num">
                                      <p:cBhvr>
                                        <p:cTn id="30" dur="250" fill="hold"/>
                                        <p:tgtEl>
                                          <p:spTgt spid="48"/>
                                        </p:tgtEl>
                                        <p:attrNameLst>
                                          <p:attrName>ppt_x</p:attrName>
                                        </p:attrNameLst>
                                      </p:cBhvr>
                                      <p:tavLst>
                                        <p:tav tm="0">
                                          <p:val>
                                            <p:strVal val="#ppt_x"/>
                                          </p:val>
                                        </p:tav>
                                        <p:tav tm="100000">
                                          <p:val>
                                            <p:strVal val="#ppt_x"/>
                                          </p:val>
                                        </p:tav>
                                      </p:tavLst>
                                    </p:anim>
                                    <p:anim calcmode="lin" valueType="num">
                                      <p:cBhvr>
                                        <p:cTn id="31" dur="25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32"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circle(out)">
                                      <p:cBhvr>
                                        <p:cTn id="36" dur="2000"/>
                                        <p:tgtEl>
                                          <p:spTgt spid="44"/>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250"/>
                                        <p:tgtEl>
                                          <p:spTgt spid="33"/>
                                        </p:tgtEl>
                                      </p:cBhvr>
                                    </p:animEffect>
                                    <p:anim calcmode="lin" valueType="num">
                                      <p:cBhvr>
                                        <p:cTn id="42" dur="250" fill="hold"/>
                                        <p:tgtEl>
                                          <p:spTgt spid="33"/>
                                        </p:tgtEl>
                                        <p:attrNameLst>
                                          <p:attrName>ppt_x</p:attrName>
                                        </p:attrNameLst>
                                      </p:cBhvr>
                                      <p:tavLst>
                                        <p:tav tm="0">
                                          <p:val>
                                            <p:strVal val="#ppt_x"/>
                                          </p:val>
                                        </p:tav>
                                        <p:tav tm="100000">
                                          <p:val>
                                            <p:strVal val="#ppt_x"/>
                                          </p:val>
                                        </p:tav>
                                      </p:tavLst>
                                    </p:anim>
                                    <p:anim calcmode="lin" valueType="num">
                                      <p:cBhvr>
                                        <p:cTn id="43" dur="25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250"/>
                                        <p:tgtEl>
                                          <p:spTgt spid="34"/>
                                        </p:tgtEl>
                                      </p:cBhvr>
                                    </p:animEffect>
                                    <p:anim calcmode="lin" valueType="num">
                                      <p:cBhvr>
                                        <p:cTn id="49" dur="250" fill="hold"/>
                                        <p:tgtEl>
                                          <p:spTgt spid="34"/>
                                        </p:tgtEl>
                                        <p:attrNameLst>
                                          <p:attrName>ppt_x</p:attrName>
                                        </p:attrNameLst>
                                      </p:cBhvr>
                                      <p:tavLst>
                                        <p:tav tm="0">
                                          <p:val>
                                            <p:strVal val="#ppt_x"/>
                                          </p:val>
                                        </p:tav>
                                        <p:tav tm="100000">
                                          <p:val>
                                            <p:strVal val="#ppt_x"/>
                                          </p:val>
                                        </p:tav>
                                      </p:tavLst>
                                    </p:anim>
                                    <p:anim calcmode="lin" valueType="num">
                                      <p:cBhvr>
                                        <p:cTn id="50" dur="2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50"/>
                                        <p:tgtEl>
                                          <p:spTgt spid="35"/>
                                        </p:tgtEl>
                                      </p:cBhvr>
                                    </p:animEffec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250"/>
                                        <p:tgtEl>
                                          <p:spTgt spid="36"/>
                                        </p:tgtEl>
                                      </p:cBhvr>
                                    </p:animEffect>
                                    <p:anim calcmode="lin" valueType="num">
                                      <p:cBhvr>
                                        <p:cTn id="63" dur="250" fill="hold"/>
                                        <p:tgtEl>
                                          <p:spTgt spid="36"/>
                                        </p:tgtEl>
                                        <p:attrNameLst>
                                          <p:attrName>ppt_x</p:attrName>
                                        </p:attrNameLst>
                                      </p:cBhvr>
                                      <p:tavLst>
                                        <p:tav tm="0">
                                          <p:val>
                                            <p:strVal val="#ppt_x"/>
                                          </p:val>
                                        </p:tav>
                                        <p:tav tm="100000">
                                          <p:val>
                                            <p:strVal val="#ppt_x"/>
                                          </p:val>
                                        </p:tav>
                                      </p:tavLst>
                                    </p:anim>
                                    <p:anim calcmode="lin" valueType="num">
                                      <p:cBhvr>
                                        <p:cTn id="64" dur="25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250"/>
                                        <p:tgtEl>
                                          <p:spTgt spid="37"/>
                                        </p:tgtEl>
                                      </p:cBhvr>
                                    </p:animEffect>
                                    <p:anim calcmode="lin" valueType="num">
                                      <p:cBhvr>
                                        <p:cTn id="70" dur="250" fill="hold"/>
                                        <p:tgtEl>
                                          <p:spTgt spid="37"/>
                                        </p:tgtEl>
                                        <p:attrNameLst>
                                          <p:attrName>ppt_x</p:attrName>
                                        </p:attrNameLst>
                                      </p:cBhvr>
                                      <p:tavLst>
                                        <p:tav tm="0">
                                          <p:val>
                                            <p:strVal val="#ppt_x"/>
                                          </p:val>
                                        </p:tav>
                                        <p:tav tm="100000">
                                          <p:val>
                                            <p:strVal val="#ppt_x"/>
                                          </p:val>
                                        </p:tav>
                                      </p:tavLst>
                                    </p:anim>
                                    <p:anim calcmode="lin" valueType="num">
                                      <p:cBhvr>
                                        <p:cTn id="71"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250"/>
                                        <p:tgtEl>
                                          <p:spTgt spid="38"/>
                                        </p:tgtEl>
                                      </p:cBhvr>
                                    </p:animEffect>
                                    <p:anim calcmode="lin" valueType="num">
                                      <p:cBhvr>
                                        <p:cTn id="77" dur="250" fill="hold"/>
                                        <p:tgtEl>
                                          <p:spTgt spid="38"/>
                                        </p:tgtEl>
                                        <p:attrNameLst>
                                          <p:attrName>ppt_x</p:attrName>
                                        </p:attrNameLst>
                                      </p:cBhvr>
                                      <p:tavLst>
                                        <p:tav tm="0">
                                          <p:val>
                                            <p:strVal val="#ppt_x"/>
                                          </p:val>
                                        </p:tav>
                                        <p:tav tm="100000">
                                          <p:val>
                                            <p:strVal val="#ppt_x"/>
                                          </p:val>
                                        </p:tav>
                                      </p:tavLst>
                                    </p:anim>
                                    <p:anim calcmode="lin" valueType="num">
                                      <p:cBhvr>
                                        <p:cTn id="78" dur="2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750" fill="hold"/>
                                        <p:tgtEl>
                                          <p:spTgt spid="39"/>
                                        </p:tgtEl>
                                        <p:attrNameLst>
                                          <p:attrName>ppt_w</p:attrName>
                                        </p:attrNameLst>
                                      </p:cBhvr>
                                      <p:tavLst>
                                        <p:tav tm="0">
                                          <p:val>
                                            <p:fltVal val="0"/>
                                          </p:val>
                                        </p:tav>
                                        <p:tav tm="100000">
                                          <p:val>
                                            <p:strVal val="#ppt_w"/>
                                          </p:val>
                                        </p:tav>
                                      </p:tavLst>
                                    </p:anim>
                                    <p:anim calcmode="lin" valueType="num">
                                      <p:cBhvr>
                                        <p:cTn id="84" dur="750" fill="hold"/>
                                        <p:tgtEl>
                                          <p:spTgt spid="39"/>
                                        </p:tgtEl>
                                        <p:attrNameLst>
                                          <p:attrName>ppt_h</p:attrName>
                                        </p:attrNameLst>
                                      </p:cBhvr>
                                      <p:tavLst>
                                        <p:tav tm="0">
                                          <p:val>
                                            <p:fltVal val="0"/>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3" presetClass="entr" presetSubtype="16" fill="hold" grpId="0" nodeType="click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500" fill="hold"/>
                                        <p:tgtEl>
                                          <p:spTgt spid="40"/>
                                        </p:tgtEl>
                                        <p:attrNameLst>
                                          <p:attrName>ppt_w</p:attrName>
                                        </p:attrNameLst>
                                      </p:cBhvr>
                                      <p:tavLst>
                                        <p:tav tm="0">
                                          <p:val>
                                            <p:fltVal val="0"/>
                                          </p:val>
                                        </p:tav>
                                        <p:tav tm="100000">
                                          <p:val>
                                            <p:strVal val="#ppt_w"/>
                                          </p:val>
                                        </p:tav>
                                      </p:tavLst>
                                    </p:anim>
                                    <p:anim calcmode="lin" valueType="num">
                                      <p:cBhvr>
                                        <p:cTn id="90"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grpId="0" nodeType="clickEffect">
                                  <p:stCondLst>
                                    <p:cond delay="0"/>
                                  </p:stCondLst>
                                  <p:childTnLst>
                                    <p:set>
                                      <p:cBhvr>
                                        <p:cTn id="94" dur="1" fill="hold">
                                          <p:stCondLst>
                                            <p:cond delay="0"/>
                                          </p:stCondLst>
                                        </p:cTn>
                                        <p:tgtEl>
                                          <p:spTgt spid="41"/>
                                        </p:tgtEl>
                                        <p:attrNameLst>
                                          <p:attrName>style.visibility</p:attrName>
                                        </p:attrNameLst>
                                      </p:cBhvr>
                                      <p:to>
                                        <p:strVal val="visible"/>
                                      </p:to>
                                    </p:set>
                                    <p:anim calcmode="lin" valueType="num">
                                      <p:cBhvr>
                                        <p:cTn id="95" dur="500" fill="hold"/>
                                        <p:tgtEl>
                                          <p:spTgt spid="41"/>
                                        </p:tgtEl>
                                        <p:attrNameLst>
                                          <p:attrName>ppt_w</p:attrName>
                                        </p:attrNameLst>
                                      </p:cBhvr>
                                      <p:tavLst>
                                        <p:tav tm="0">
                                          <p:val>
                                            <p:fltVal val="0"/>
                                          </p:val>
                                        </p:tav>
                                        <p:tav tm="100000">
                                          <p:val>
                                            <p:strVal val="#ppt_w"/>
                                          </p:val>
                                        </p:tav>
                                      </p:tavLst>
                                    </p:anim>
                                    <p:anim calcmode="lin" valueType="num">
                                      <p:cBhvr>
                                        <p:cTn id="96"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23" presetClass="entr" presetSubtype="16"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3" presetClass="entr" presetSubtype="16" fill="hold" grpId="0" nodeType="clickEffect">
                                  <p:stCondLst>
                                    <p:cond delay="0"/>
                                  </p:stCondLst>
                                  <p:childTnLst>
                                    <p:set>
                                      <p:cBhvr>
                                        <p:cTn id="112" dur="1" fill="hold">
                                          <p:stCondLst>
                                            <p:cond delay="0"/>
                                          </p:stCondLst>
                                        </p:cTn>
                                        <p:tgtEl>
                                          <p:spTgt spid="12"/>
                                        </p:tgtEl>
                                        <p:attrNameLst>
                                          <p:attrName>style.visibility</p:attrName>
                                        </p:attrNameLst>
                                      </p:cBhvr>
                                      <p:to>
                                        <p:strVal val="visible"/>
                                      </p:to>
                                    </p:set>
                                    <p:anim calcmode="lin" valueType="num">
                                      <p:cBhvr>
                                        <p:cTn id="113" dur="750" fill="hold"/>
                                        <p:tgtEl>
                                          <p:spTgt spid="12"/>
                                        </p:tgtEl>
                                        <p:attrNameLst>
                                          <p:attrName>ppt_w</p:attrName>
                                        </p:attrNameLst>
                                      </p:cBhvr>
                                      <p:tavLst>
                                        <p:tav tm="0">
                                          <p:val>
                                            <p:fltVal val="0"/>
                                          </p:val>
                                        </p:tav>
                                        <p:tav tm="100000">
                                          <p:val>
                                            <p:strVal val="#ppt_w"/>
                                          </p:val>
                                        </p:tav>
                                      </p:tavLst>
                                    </p:anim>
                                    <p:anim calcmode="lin" valueType="num">
                                      <p:cBhvr>
                                        <p:cTn id="114" dur="75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15" fill="hold">
                      <p:stCondLst>
                        <p:cond delay="indefinite"/>
                      </p:stCondLst>
                      <p:childTnLst>
                        <p:par>
                          <p:cTn id="116" fill="hold">
                            <p:stCondLst>
                              <p:cond delay="0"/>
                            </p:stCondLst>
                            <p:childTnLst>
                              <p:par>
                                <p:cTn id="117" presetID="8" presetClass="entr" presetSubtype="32" fill="hold" nodeType="clickEffect">
                                  <p:stCondLst>
                                    <p:cond delay="0"/>
                                  </p:stCondLst>
                                  <p:childTnLst>
                                    <p:set>
                                      <p:cBhvr>
                                        <p:cTn id="118" dur="1" fill="hold">
                                          <p:stCondLst>
                                            <p:cond delay="0"/>
                                          </p:stCondLst>
                                        </p:cTn>
                                        <p:tgtEl>
                                          <p:spTgt spid="5"/>
                                        </p:tgtEl>
                                        <p:attrNameLst>
                                          <p:attrName>style.visibility</p:attrName>
                                        </p:attrNameLst>
                                      </p:cBhvr>
                                      <p:to>
                                        <p:strVal val="visible"/>
                                      </p:to>
                                    </p:set>
                                    <p:animEffect transition="in" filter="diamond(out)">
                                      <p:cBhvr>
                                        <p:cTn id="119" dur="2000"/>
                                        <p:tgtEl>
                                          <p:spTgt spid="5"/>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fade">
                                      <p:cBhvr>
                                        <p:cTn id="124" dur="250"/>
                                        <p:tgtEl>
                                          <p:spTgt spid="22"/>
                                        </p:tgtEl>
                                      </p:cBhvr>
                                    </p:animEffect>
                                    <p:anim calcmode="lin" valueType="num">
                                      <p:cBhvr>
                                        <p:cTn id="125" dur="250" fill="hold"/>
                                        <p:tgtEl>
                                          <p:spTgt spid="22"/>
                                        </p:tgtEl>
                                        <p:attrNameLst>
                                          <p:attrName>ppt_x</p:attrName>
                                        </p:attrNameLst>
                                      </p:cBhvr>
                                      <p:tavLst>
                                        <p:tav tm="0">
                                          <p:val>
                                            <p:strVal val="#ppt_x"/>
                                          </p:val>
                                        </p:tav>
                                        <p:tav tm="100000">
                                          <p:val>
                                            <p:strVal val="#ppt_x"/>
                                          </p:val>
                                        </p:tav>
                                      </p:tavLst>
                                    </p:anim>
                                    <p:anim calcmode="lin" valueType="num">
                                      <p:cBhvr>
                                        <p:cTn id="12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250"/>
                                        <p:tgtEl>
                                          <p:spTgt spid="18"/>
                                        </p:tgtEl>
                                      </p:cBhvr>
                                    </p:animEffect>
                                    <p:anim calcmode="lin" valueType="num">
                                      <p:cBhvr>
                                        <p:cTn id="132" dur="250" fill="hold"/>
                                        <p:tgtEl>
                                          <p:spTgt spid="18"/>
                                        </p:tgtEl>
                                        <p:attrNameLst>
                                          <p:attrName>ppt_x</p:attrName>
                                        </p:attrNameLst>
                                      </p:cBhvr>
                                      <p:tavLst>
                                        <p:tav tm="0">
                                          <p:val>
                                            <p:strVal val="#ppt_x"/>
                                          </p:val>
                                        </p:tav>
                                        <p:tav tm="100000">
                                          <p:val>
                                            <p:strVal val="#ppt_x"/>
                                          </p:val>
                                        </p:tav>
                                      </p:tavLst>
                                    </p:anim>
                                    <p:anim calcmode="lin" valueType="num">
                                      <p:cBhvr>
                                        <p:cTn id="133" dur="25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fade">
                                      <p:cBhvr>
                                        <p:cTn id="138" dur="250"/>
                                        <p:tgtEl>
                                          <p:spTgt spid="17"/>
                                        </p:tgtEl>
                                      </p:cBhvr>
                                    </p:animEffect>
                                    <p:anim calcmode="lin" valueType="num">
                                      <p:cBhvr>
                                        <p:cTn id="139" dur="250" fill="hold"/>
                                        <p:tgtEl>
                                          <p:spTgt spid="17"/>
                                        </p:tgtEl>
                                        <p:attrNameLst>
                                          <p:attrName>ppt_x</p:attrName>
                                        </p:attrNameLst>
                                      </p:cBhvr>
                                      <p:tavLst>
                                        <p:tav tm="0">
                                          <p:val>
                                            <p:strVal val="#ppt_x"/>
                                          </p:val>
                                        </p:tav>
                                        <p:tav tm="100000">
                                          <p:val>
                                            <p:strVal val="#ppt_x"/>
                                          </p:val>
                                        </p:tav>
                                      </p:tavLst>
                                    </p:anim>
                                    <p:anim calcmode="lin" valueType="num">
                                      <p:cBhvr>
                                        <p:cTn id="140"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16"/>
                                        </p:tgtEl>
                                        <p:attrNameLst>
                                          <p:attrName>style.visibility</p:attrName>
                                        </p:attrNameLst>
                                      </p:cBhvr>
                                      <p:to>
                                        <p:strVal val="visible"/>
                                      </p:to>
                                    </p:set>
                                    <p:animEffect transition="in" filter="fade">
                                      <p:cBhvr>
                                        <p:cTn id="145" dur="250"/>
                                        <p:tgtEl>
                                          <p:spTgt spid="16"/>
                                        </p:tgtEl>
                                      </p:cBhvr>
                                    </p:animEffect>
                                    <p:anim calcmode="lin" valueType="num">
                                      <p:cBhvr>
                                        <p:cTn id="146" dur="250" fill="hold"/>
                                        <p:tgtEl>
                                          <p:spTgt spid="16"/>
                                        </p:tgtEl>
                                        <p:attrNameLst>
                                          <p:attrName>ppt_x</p:attrName>
                                        </p:attrNameLst>
                                      </p:cBhvr>
                                      <p:tavLst>
                                        <p:tav tm="0">
                                          <p:val>
                                            <p:strVal val="#ppt_x"/>
                                          </p:val>
                                        </p:tav>
                                        <p:tav tm="100000">
                                          <p:val>
                                            <p:strVal val="#ppt_x"/>
                                          </p:val>
                                        </p:tav>
                                      </p:tavLst>
                                    </p:anim>
                                    <p:anim calcmode="lin" valueType="num">
                                      <p:cBhvr>
                                        <p:cTn id="147"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15"/>
                                        </p:tgtEl>
                                        <p:attrNameLst>
                                          <p:attrName>style.visibility</p:attrName>
                                        </p:attrNameLst>
                                      </p:cBhvr>
                                      <p:to>
                                        <p:strVal val="visible"/>
                                      </p:to>
                                    </p:set>
                                    <p:animEffect transition="in" filter="fade">
                                      <p:cBhvr>
                                        <p:cTn id="152" dur="250"/>
                                        <p:tgtEl>
                                          <p:spTgt spid="15"/>
                                        </p:tgtEl>
                                      </p:cBhvr>
                                    </p:animEffect>
                                    <p:anim calcmode="lin" valueType="num">
                                      <p:cBhvr>
                                        <p:cTn id="153" dur="250" fill="hold"/>
                                        <p:tgtEl>
                                          <p:spTgt spid="15"/>
                                        </p:tgtEl>
                                        <p:attrNameLst>
                                          <p:attrName>ppt_x</p:attrName>
                                        </p:attrNameLst>
                                      </p:cBhvr>
                                      <p:tavLst>
                                        <p:tav tm="0">
                                          <p:val>
                                            <p:strVal val="#ppt_x"/>
                                          </p:val>
                                        </p:tav>
                                        <p:tav tm="100000">
                                          <p:val>
                                            <p:strVal val="#ppt_x"/>
                                          </p:val>
                                        </p:tav>
                                      </p:tavLst>
                                    </p:anim>
                                    <p:anim calcmode="lin" valueType="num">
                                      <p:cBhvr>
                                        <p:cTn id="154"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2" presetClass="entr" presetSubtype="0" fill="hold" grpId="0" nodeType="click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fade">
                                      <p:cBhvr>
                                        <p:cTn id="159" dur="250"/>
                                        <p:tgtEl>
                                          <p:spTgt spid="14"/>
                                        </p:tgtEl>
                                      </p:cBhvr>
                                    </p:animEffect>
                                    <p:anim calcmode="lin" valueType="num">
                                      <p:cBhvr>
                                        <p:cTn id="160" dur="250" fill="hold"/>
                                        <p:tgtEl>
                                          <p:spTgt spid="14"/>
                                        </p:tgtEl>
                                        <p:attrNameLst>
                                          <p:attrName>ppt_x</p:attrName>
                                        </p:attrNameLst>
                                      </p:cBhvr>
                                      <p:tavLst>
                                        <p:tav tm="0">
                                          <p:val>
                                            <p:strVal val="#ppt_x"/>
                                          </p:val>
                                        </p:tav>
                                        <p:tav tm="100000">
                                          <p:val>
                                            <p:strVal val="#ppt_x"/>
                                          </p:val>
                                        </p:tav>
                                      </p:tavLst>
                                    </p:anim>
                                    <p:anim calcmode="lin" valueType="num">
                                      <p:cBhvr>
                                        <p:cTn id="161" dur="25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3" presetClass="entr" presetSubtype="32" fill="hold" grpId="0" nodeType="clickEffect">
                                  <p:stCondLst>
                                    <p:cond delay="0"/>
                                  </p:stCondLst>
                                  <p:childTnLst>
                                    <p:set>
                                      <p:cBhvr>
                                        <p:cTn id="165" dur="1" fill="hold">
                                          <p:stCondLst>
                                            <p:cond delay="0"/>
                                          </p:stCondLst>
                                        </p:cTn>
                                        <p:tgtEl>
                                          <p:spTgt spid="2"/>
                                        </p:tgtEl>
                                        <p:attrNameLst>
                                          <p:attrName>style.visibility</p:attrName>
                                        </p:attrNameLst>
                                      </p:cBhvr>
                                      <p:to>
                                        <p:strVal val="visible"/>
                                      </p:to>
                                    </p:set>
                                    <p:anim calcmode="lin" valueType="num">
                                      <p:cBhvr>
                                        <p:cTn id="166" dur="750" fill="hold"/>
                                        <p:tgtEl>
                                          <p:spTgt spid="2"/>
                                        </p:tgtEl>
                                        <p:attrNameLst>
                                          <p:attrName>ppt_w</p:attrName>
                                        </p:attrNameLst>
                                      </p:cBhvr>
                                      <p:tavLst>
                                        <p:tav tm="0">
                                          <p:val>
                                            <p:strVal val="4*#ppt_w"/>
                                          </p:val>
                                        </p:tav>
                                        <p:tav tm="100000">
                                          <p:val>
                                            <p:strVal val="#ppt_w"/>
                                          </p:val>
                                        </p:tav>
                                      </p:tavLst>
                                    </p:anim>
                                    <p:anim calcmode="lin" valueType="num">
                                      <p:cBhvr>
                                        <p:cTn id="167" dur="750" fill="hold"/>
                                        <p:tgtEl>
                                          <p:spTgt spid="2"/>
                                        </p:tgtEl>
                                        <p:attrNameLst>
                                          <p:attrName>ppt_h</p:attrName>
                                        </p:attrNameLst>
                                      </p:cBhvr>
                                      <p:tavLst>
                                        <p:tav tm="0">
                                          <p:val>
                                            <p:strVal val="4*#ppt_h"/>
                                          </p:val>
                                        </p:tav>
                                        <p:tav tm="100000">
                                          <p:val>
                                            <p:strVal val="#ppt_h"/>
                                          </p:val>
                                        </p:tav>
                                      </p:tavLst>
                                    </p:anim>
                                  </p:childTnLst>
                                </p:cTn>
                              </p:par>
                            </p:childTnLst>
                          </p:cTn>
                        </p:par>
                      </p:childTnLst>
                    </p:cTn>
                  </p:par>
                  <p:par>
                    <p:cTn id="168" fill="hold">
                      <p:stCondLst>
                        <p:cond delay="indefinite"/>
                      </p:stCondLst>
                      <p:childTnLst>
                        <p:par>
                          <p:cTn id="169" fill="hold">
                            <p:stCondLst>
                              <p:cond delay="0"/>
                            </p:stCondLst>
                            <p:childTnLst>
                              <p:par>
                                <p:cTn id="170" presetID="23" presetClass="entr" presetSubtype="32" fill="hold" grpId="0" nodeType="clickEffect">
                                  <p:stCondLst>
                                    <p:cond delay="0"/>
                                  </p:stCondLst>
                                  <p:childTnLst>
                                    <p:set>
                                      <p:cBhvr>
                                        <p:cTn id="171" dur="1" fill="hold">
                                          <p:stCondLst>
                                            <p:cond delay="0"/>
                                          </p:stCondLst>
                                        </p:cTn>
                                        <p:tgtEl>
                                          <p:spTgt spid="3"/>
                                        </p:tgtEl>
                                        <p:attrNameLst>
                                          <p:attrName>style.visibility</p:attrName>
                                        </p:attrNameLst>
                                      </p:cBhvr>
                                      <p:to>
                                        <p:strVal val="visible"/>
                                      </p:to>
                                    </p:set>
                                    <p:anim calcmode="lin" valueType="num">
                                      <p:cBhvr>
                                        <p:cTn id="172" dur="500" fill="hold"/>
                                        <p:tgtEl>
                                          <p:spTgt spid="3"/>
                                        </p:tgtEl>
                                        <p:attrNameLst>
                                          <p:attrName>ppt_w</p:attrName>
                                        </p:attrNameLst>
                                      </p:cBhvr>
                                      <p:tavLst>
                                        <p:tav tm="0">
                                          <p:val>
                                            <p:strVal val="4*#ppt_w"/>
                                          </p:val>
                                        </p:tav>
                                        <p:tav tm="100000">
                                          <p:val>
                                            <p:strVal val="#ppt_w"/>
                                          </p:val>
                                        </p:tav>
                                      </p:tavLst>
                                    </p:anim>
                                    <p:anim calcmode="lin" valueType="num">
                                      <p:cBhvr>
                                        <p:cTn id="173"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174" fill="hold">
                      <p:stCondLst>
                        <p:cond delay="indefinite"/>
                      </p:stCondLst>
                      <p:childTnLst>
                        <p:par>
                          <p:cTn id="175" fill="hold">
                            <p:stCondLst>
                              <p:cond delay="0"/>
                            </p:stCondLst>
                            <p:childTnLst>
                              <p:par>
                                <p:cTn id="176" presetID="23" presetClass="entr" presetSubtype="32" fill="hold" grpId="0" nodeType="clickEffect">
                                  <p:stCondLst>
                                    <p:cond delay="0"/>
                                  </p:stCondLst>
                                  <p:childTnLst>
                                    <p:set>
                                      <p:cBhvr>
                                        <p:cTn id="177" dur="1" fill="hold">
                                          <p:stCondLst>
                                            <p:cond delay="0"/>
                                          </p:stCondLst>
                                        </p:cTn>
                                        <p:tgtEl>
                                          <p:spTgt spid="4"/>
                                        </p:tgtEl>
                                        <p:attrNameLst>
                                          <p:attrName>style.visibility</p:attrName>
                                        </p:attrNameLst>
                                      </p:cBhvr>
                                      <p:to>
                                        <p:strVal val="visible"/>
                                      </p:to>
                                    </p:set>
                                    <p:anim calcmode="lin" valueType="num">
                                      <p:cBhvr>
                                        <p:cTn id="178" dur="500" fill="hold"/>
                                        <p:tgtEl>
                                          <p:spTgt spid="4"/>
                                        </p:tgtEl>
                                        <p:attrNameLst>
                                          <p:attrName>ppt_w</p:attrName>
                                        </p:attrNameLst>
                                      </p:cBhvr>
                                      <p:tavLst>
                                        <p:tav tm="0">
                                          <p:val>
                                            <p:strVal val="4*#ppt_w"/>
                                          </p:val>
                                        </p:tav>
                                        <p:tav tm="100000">
                                          <p:val>
                                            <p:strVal val="#ppt_w"/>
                                          </p:val>
                                        </p:tav>
                                      </p:tavLst>
                                    </p:anim>
                                    <p:anim calcmode="lin" valueType="num">
                                      <p:cBhvr>
                                        <p:cTn id="179"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0" fill="hold">
                      <p:stCondLst>
                        <p:cond delay="indefinite"/>
                      </p:stCondLst>
                      <p:childTnLst>
                        <p:par>
                          <p:cTn id="181" fill="hold">
                            <p:stCondLst>
                              <p:cond delay="0"/>
                            </p:stCondLst>
                            <p:childTnLst>
                              <p:par>
                                <p:cTn id="182" presetID="23" presetClass="entr" presetSubtype="32" fill="hold" grpId="0" nodeType="click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500" fill="hold"/>
                                        <p:tgtEl>
                                          <p:spTgt spid="19"/>
                                        </p:tgtEl>
                                        <p:attrNameLst>
                                          <p:attrName>ppt_w</p:attrName>
                                        </p:attrNameLst>
                                      </p:cBhvr>
                                      <p:tavLst>
                                        <p:tav tm="0">
                                          <p:val>
                                            <p:strVal val="4*#ppt_w"/>
                                          </p:val>
                                        </p:tav>
                                        <p:tav tm="100000">
                                          <p:val>
                                            <p:strVal val="#ppt_w"/>
                                          </p:val>
                                        </p:tav>
                                      </p:tavLst>
                                    </p:anim>
                                    <p:anim calcmode="lin" valueType="num">
                                      <p:cBhvr>
                                        <p:cTn id="185" dur="500" fill="hold"/>
                                        <p:tgtEl>
                                          <p:spTgt spid="19"/>
                                        </p:tgtEl>
                                        <p:attrNameLst>
                                          <p:attrName>ppt_h</p:attrName>
                                        </p:attrNameLst>
                                      </p:cBhvr>
                                      <p:tavLst>
                                        <p:tav tm="0">
                                          <p:val>
                                            <p:strVal val="4*#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23" presetClass="entr" presetSubtype="32" fill="hold" grpId="0" nodeType="clickEffect">
                                  <p:stCondLst>
                                    <p:cond delay="0"/>
                                  </p:stCondLst>
                                  <p:childTnLst>
                                    <p:set>
                                      <p:cBhvr>
                                        <p:cTn id="189" dur="1" fill="hold">
                                          <p:stCondLst>
                                            <p:cond delay="0"/>
                                          </p:stCondLst>
                                        </p:cTn>
                                        <p:tgtEl>
                                          <p:spTgt spid="21"/>
                                        </p:tgtEl>
                                        <p:attrNameLst>
                                          <p:attrName>style.visibility</p:attrName>
                                        </p:attrNameLst>
                                      </p:cBhvr>
                                      <p:to>
                                        <p:strVal val="visible"/>
                                      </p:to>
                                    </p:set>
                                    <p:anim calcmode="lin" valueType="num">
                                      <p:cBhvr>
                                        <p:cTn id="190" dur="500" fill="hold"/>
                                        <p:tgtEl>
                                          <p:spTgt spid="21"/>
                                        </p:tgtEl>
                                        <p:attrNameLst>
                                          <p:attrName>ppt_w</p:attrName>
                                        </p:attrNameLst>
                                      </p:cBhvr>
                                      <p:tavLst>
                                        <p:tav tm="0">
                                          <p:val>
                                            <p:strVal val="4*#ppt_w"/>
                                          </p:val>
                                        </p:tav>
                                        <p:tav tm="100000">
                                          <p:val>
                                            <p:strVal val="#ppt_w"/>
                                          </p:val>
                                        </p:tav>
                                      </p:tavLst>
                                    </p:anim>
                                    <p:anim calcmode="lin" valueType="num">
                                      <p:cBhvr>
                                        <p:cTn id="191" dur="500" fill="hold"/>
                                        <p:tgtEl>
                                          <p:spTgt spid="21"/>
                                        </p:tgtEl>
                                        <p:attrNameLst>
                                          <p:attrName>ppt_h</p:attrName>
                                        </p:attrNameLst>
                                      </p:cBhvr>
                                      <p:tavLst>
                                        <p:tav tm="0">
                                          <p:val>
                                            <p:strVal val="4*#ppt_h"/>
                                          </p:val>
                                        </p:tav>
                                        <p:tav tm="100000">
                                          <p:val>
                                            <p:strVal val="#ppt_h"/>
                                          </p:val>
                                        </p:tav>
                                      </p:tavLst>
                                    </p:anim>
                                  </p:childTnLst>
                                </p:cTn>
                              </p:par>
                            </p:childTnLst>
                          </p:cTn>
                        </p:par>
                      </p:childTnLst>
                    </p:cTn>
                  </p:par>
                  <p:par>
                    <p:cTn id="192" fill="hold">
                      <p:stCondLst>
                        <p:cond delay="indefinite"/>
                      </p:stCondLst>
                      <p:childTnLst>
                        <p:par>
                          <p:cTn id="193" fill="hold">
                            <p:stCondLst>
                              <p:cond delay="0"/>
                            </p:stCondLst>
                            <p:childTnLst>
                              <p:par>
                                <p:cTn id="194" presetID="23" presetClass="entr" presetSubtype="32" fill="hold" grpId="0" nodeType="clickEffect">
                                  <p:stCondLst>
                                    <p:cond delay="0"/>
                                  </p:stCondLst>
                                  <p:childTnLst>
                                    <p:set>
                                      <p:cBhvr>
                                        <p:cTn id="195" dur="1" fill="hold">
                                          <p:stCondLst>
                                            <p:cond delay="0"/>
                                          </p:stCondLst>
                                        </p:cTn>
                                        <p:tgtEl>
                                          <p:spTgt spid="23"/>
                                        </p:tgtEl>
                                        <p:attrNameLst>
                                          <p:attrName>style.visibility</p:attrName>
                                        </p:attrNameLst>
                                      </p:cBhvr>
                                      <p:to>
                                        <p:strVal val="visible"/>
                                      </p:to>
                                    </p:set>
                                    <p:anim calcmode="lin" valueType="num">
                                      <p:cBhvr>
                                        <p:cTn id="196" dur="500" fill="hold"/>
                                        <p:tgtEl>
                                          <p:spTgt spid="23"/>
                                        </p:tgtEl>
                                        <p:attrNameLst>
                                          <p:attrName>ppt_w</p:attrName>
                                        </p:attrNameLst>
                                      </p:cBhvr>
                                      <p:tavLst>
                                        <p:tav tm="0">
                                          <p:val>
                                            <p:strVal val="4*#ppt_w"/>
                                          </p:val>
                                        </p:tav>
                                        <p:tav tm="100000">
                                          <p:val>
                                            <p:strVal val="#ppt_w"/>
                                          </p:val>
                                        </p:tav>
                                      </p:tavLst>
                                    </p:anim>
                                    <p:anim calcmode="lin" valueType="num">
                                      <p:cBhvr>
                                        <p:cTn id="197" dur="500" fill="hold"/>
                                        <p:tgtEl>
                                          <p:spTgt spid="2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P spid="15" grpId="0" animBg="1"/>
      <p:bldP spid="3" grpId="0"/>
      <p:bldP spid="16" grpId="0" animBg="1"/>
      <p:bldP spid="4" grpId="0"/>
      <p:bldP spid="17" grpId="0" animBg="1"/>
      <p:bldP spid="18" grpId="0" animBg="1"/>
      <p:bldP spid="19" grpId="0"/>
      <p:bldP spid="21" grpId="0"/>
      <p:bldP spid="22" grpId="0" animBg="1"/>
      <p:bldP spid="23" grpId="0"/>
      <p:bldP spid="33" grpId="0" animBg="1"/>
      <p:bldP spid="34" grpId="0" animBg="1"/>
      <p:bldP spid="35" grpId="0" animBg="1"/>
      <p:bldP spid="36" grpId="0" animBg="1"/>
      <p:bldP spid="37" grpId="0" animBg="1"/>
      <p:bldP spid="38" grpId="0" animBg="1"/>
      <p:bldP spid="39" grpId="0"/>
      <p:bldP spid="40" grpId="0"/>
      <p:bldP spid="41" grpId="0"/>
      <p:bldP spid="42" grpId="0"/>
      <p:bldP spid="43"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5250870" y="499399"/>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2800" b="1" dirty="0" smtClean="0">
                <a:solidFill>
                  <a:schemeClr val="tx1"/>
                </a:solidFill>
              </a:rPr>
              <a:t>إن عمر بن الخطاب .... الخلفاء الراشدين</a:t>
            </a:r>
            <a:endParaRPr lang="en-US" sz="2800" b="1" dirty="0">
              <a:solidFill>
                <a:schemeClr val="tx1"/>
              </a:solidFill>
            </a:endParaRPr>
          </a:p>
        </p:txBody>
      </p:sp>
      <p:sp>
        <p:nvSpPr>
          <p:cNvPr id="12" name="Rounded Rectangle 11"/>
          <p:cNvSpPr/>
          <p:nvPr/>
        </p:nvSpPr>
        <p:spPr>
          <a:xfrm>
            <a:off x="3602184" y="499399"/>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ثالث</a:t>
            </a:r>
            <a:endParaRPr lang="en-US" sz="2800" b="1" dirty="0">
              <a:solidFill>
                <a:schemeClr val="tx1"/>
              </a:solidFill>
            </a:endParaRPr>
          </a:p>
        </p:txBody>
      </p:sp>
      <p:sp>
        <p:nvSpPr>
          <p:cNvPr id="13" name="Rounded Rectangle 12"/>
          <p:cNvSpPr/>
          <p:nvPr/>
        </p:nvSpPr>
        <p:spPr>
          <a:xfrm>
            <a:off x="2078184" y="499399"/>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ثاني</a:t>
            </a:r>
            <a:endParaRPr lang="en-US" sz="2800" b="1" dirty="0">
              <a:solidFill>
                <a:schemeClr val="tx1"/>
              </a:solidFill>
            </a:endParaRPr>
          </a:p>
        </p:txBody>
      </p:sp>
      <p:sp>
        <p:nvSpPr>
          <p:cNvPr id="7" name="Rectangle 6"/>
          <p:cNvSpPr/>
          <p:nvPr/>
        </p:nvSpPr>
        <p:spPr>
          <a:xfrm>
            <a:off x="1961188" y="6629400"/>
            <a:ext cx="7073362"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00" b="1" dirty="0" smtClean="0">
                <a:solidFill>
                  <a:schemeClr val="tx1"/>
                </a:solidFill>
              </a:rPr>
              <a:t>5</a:t>
            </a:r>
            <a:endParaRPr lang="en-US" sz="100" b="1" dirty="0">
              <a:solidFill>
                <a:schemeClr val="tx1"/>
              </a:solidFill>
            </a:endParaRPr>
          </a:p>
        </p:txBody>
      </p:sp>
      <p:sp>
        <p:nvSpPr>
          <p:cNvPr id="14" name="Rounded Rectangle 13"/>
          <p:cNvSpPr/>
          <p:nvPr/>
        </p:nvSpPr>
        <p:spPr>
          <a:xfrm>
            <a:off x="554184" y="499399"/>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رابع</a:t>
            </a:r>
            <a:endParaRPr lang="en-US" sz="2800" b="1" dirty="0"/>
          </a:p>
        </p:txBody>
      </p:sp>
      <p:sp>
        <p:nvSpPr>
          <p:cNvPr id="15" name="Rounded Rectangle 14"/>
          <p:cNvSpPr/>
          <p:nvPr/>
        </p:nvSpPr>
        <p:spPr>
          <a:xfrm>
            <a:off x="5250870" y="1531030"/>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r" rtl="1"/>
            <a:r>
              <a:rPr lang="ar-MA" sz="2800" b="1" dirty="0" smtClean="0">
                <a:solidFill>
                  <a:schemeClr val="tx1"/>
                </a:solidFill>
              </a:rPr>
              <a:t>كان عمر بن الخطاب يخشى الله تعالى</a:t>
            </a:r>
            <a:endParaRPr lang="en-US" sz="2800" b="1" dirty="0">
              <a:solidFill>
                <a:schemeClr val="tx1"/>
              </a:solidFill>
            </a:endParaRPr>
          </a:p>
        </p:txBody>
      </p:sp>
      <p:sp>
        <p:nvSpPr>
          <p:cNvPr id="16" name="Rounded Rectangle 15"/>
          <p:cNvSpPr/>
          <p:nvPr/>
        </p:nvSpPr>
        <p:spPr>
          <a:xfrm>
            <a:off x="3602184" y="156229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solidFill>
                  <a:schemeClr val="tx1"/>
                </a:solidFill>
              </a:rPr>
              <a:t>خطأ</a:t>
            </a:r>
            <a:endParaRPr lang="en-US" sz="2800" b="1" dirty="0">
              <a:solidFill>
                <a:schemeClr val="tx1"/>
              </a:solidFill>
            </a:endParaRPr>
          </a:p>
        </p:txBody>
      </p:sp>
      <p:sp>
        <p:nvSpPr>
          <p:cNvPr id="17" name="Rounded Rectangle 16"/>
          <p:cNvSpPr/>
          <p:nvPr/>
        </p:nvSpPr>
        <p:spPr>
          <a:xfrm>
            <a:off x="2078184" y="1577923"/>
            <a:ext cx="1447800" cy="797169"/>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solidFill>
                  <a:schemeClr val="tx1"/>
                </a:solidFill>
              </a:rPr>
              <a:t>كلاهما صحيح</a:t>
            </a:r>
            <a:endParaRPr lang="en-US" sz="2800" b="1" dirty="0">
              <a:solidFill>
                <a:schemeClr val="tx1"/>
              </a:solidFill>
            </a:endParaRPr>
          </a:p>
        </p:txBody>
      </p:sp>
      <p:sp>
        <p:nvSpPr>
          <p:cNvPr id="18" name="Rounded Rectangle 17"/>
          <p:cNvSpPr/>
          <p:nvPr/>
        </p:nvSpPr>
        <p:spPr>
          <a:xfrm>
            <a:off x="554184" y="1577923"/>
            <a:ext cx="1447800" cy="797169"/>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ctr" rtl="1"/>
            <a:r>
              <a:rPr lang="ar-MA" sz="2800" b="1" dirty="0" smtClean="0"/>
              <a:t>صحيح</a:t>
            </a:r>
            <a:endParaRPr lang="en-US" sz="2800" b="1" dirty="0"/>
          </a:p>
        </p:txBody>
      </p:sp>
      <p:sp>
        <p:nvSpPr>
          <p:cNvPr id="19" name="Rounded Rectangle 18"/>
          <p:cNvSpPr/>
          <p:nvPr/>
        </p:nvSpPr>
        <p:spPr>
          <a:xfrm>
            <a:off x="5250870" y="2562661"/>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r" rtl="1"/>
            <a:r>
              <a:rPr lang="ar-MA" sz="2800" b="1" dirty="0">
                <a:solidFill>
                  <a:schemeClr val="tx1"/>
                </a:solidFill>
              </a:rPr>
              <a:t>كان الجبانة دائماً على لسانه وقلبه</a:t>
            </a:r>
            <a:endParaRPr lang="en-US" sz="2800" b="1" dirty="0">
              <a:solidFill>
                <a:schemeClr val="tx1"/>
              </a:solidFill>
            </a:endParaRPr>
          </a:p>
        </p:txBody>
      </p:sp>
      <p:sp>
        <p:nvSpPr>
          <p:cNvPr id="20" name="Rounded Rectangle 19"/>
          <p:cNvSpPr/>
          <p:nvPr/>
        </p:nvSpPr>
        <p:spPr>
          <a:xfrm>
            <a:off x="3602184" y="259392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solidFill>
                  <a:schemeClr val="tx1"/>
                </a:solidFill>
              </a:rPr>
              <a:t>خطأ</a:t>
            </a:r>
            <a:endParaRPr lang="en-US" sz="2800" b="1" dirty="0">
              <a:solidFill>
                <a:schemeClr val="tx1"/>
              </a:solidFill>
            </a:endParaRPr>
          </a:p>
        </p:txBody>
      </p:sp>
      <p:sp>
        <p:nvSpPr>
          <p:cNvPr id="21" name="Rounded Rectangle 20"/>
          <p:cNvSpPr/>
          <p:nvPr/>
        </p:nvSpPr>
        <p:spPr>
          <a:xfrm>
            <a:off x="2078184" y="259392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solidFill>
                  <a:schemeClr val="tx1"/>
                </a:solidFill>
              </a:rPr>
              <a:t>صحيح</a:t>
            </a:r>
            <a:endParaRPr lang="en-US" sz="2800" b="1" dirty="0">
              <a:solidFill>
                <a:schemeClr val="tx1"/>
              </a:solidFill>
            </a:endParaRPr>
          </a:p>
        </p:txBody>
      </p:sp>
      <p:sp>
        <p:nvSpPr>
          <p:cNvPr id="22" name="Rounded Rectangle 21"/>
          <p:cNvSpPr/>
          <p:nvPr/>
        </p:nvSpPr>
        <p:spPr>
          <a:xfrm>
            <a:off x="554184" y="2593922"/>
            <a:ext cx="1447800" cy="812800"/>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MA" sz="2800" b="1" dirty="0" smtClean="0"/>
              <a:t>كلاهما صحيح</a:t>
            </a:r>
            <a:endParaRPr lang="en-US" sz="3200" b="1" dirty="0"/>
          </a:p>
        </p:txBody>
      </p:sp>
      <p:sp>
        <p:nvSpPr>
          <p:cNvPr id="23" name="Rounded Rectangle 22"/>
          <p:cNvSpPr/>
          <p:nvPr/>
        </p:nvSpPr>
        <p:spPr>
          <a:xfrm>
            <a:off x="5250870" y="3594291"/>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r" rtl="1"/>
            <a:r>
              <a:rPr lang="ar-MA" sz="2800" b="1" dirty="0" smtClean="0">
                <a:solidFill>
                  <a:schemeClr val="tx1"/>
                </a:solidFill>
              </a:rPr>
              <a:t>هو أحد التسعة المبشرة بالجنة</a:t>
            </a:r>
            <a:endParaRPr lang="en-US" sz="2800" b="1" dirty="0">
              <a:solidFill>
                <a:schemeClr val="tx1"/>
              </a:solidFill>
            </a:endParaRPr>
          </a:p>
        </p:txBody>
      </p:sp>
      <p:sp>
        <p:nvSpPr>
          <p:cNvPr id="24" name="Rounded Rectangle 23"/>
          <p:cNvSpPr/>
          <p:nvPr/>
        </p:nvSpPr>
        <p:spPr>
          <a:xfrm>
            <a:off x="3602184" y="3594291"/>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solidFill>
                  <a:schemeClr val="tx1"/>
                </a:solidFill>
              </a:rPr>
              <a:t>العشرة</a:t>
            </a:r>
            <a:endParaRPr lang="en-US" sz="2800" b="1" dirty="0">
              <a:solidFill>
                <a:schemeClr val="tx1"/>
              </a:solidFill>
            </a:endParaRPr>
          </a:p>
        </p:txBody>
      </p:sp>
      <p:sp>
        <p:nvSpPr>
          <p:cNvPr id="25" name="Rounded Rectangle 24"/>
          <p:cNvSpPr/>
          <p:nvPr/>
        </p:nvSpPr>
        <p:spPr>
          <a:xfrm>
            <a:off x="2078184" y="3594291"/>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solidFill>
                  <a:schemeClr val="tx1"/>
                </a:solidFill>
              </a:rPr>
              <a:t>الثمانية</a:t>
            </a:r>
            <a:endParaRPr lang="en-US" sz="2800" b="1" dirty="0">
              <a:solidFill>
                <a:schemeClr val="tx1"/>
              </a:solidFill>
            </a:endParaRPr>
          </a:p>
        </p:txBody>
      </p:sp>
      <p:sp>
        <p:nvSpPr>
          <p:cNvPr id="26" name="Rounded Rectangle 25"/>
          <p:cNvSpPr/>
          <p:nvPr/>
        </p:nvSpPr>
        <p:spPr>
          <a:xfrm>
            <a:off x="554184" y="3594291"/>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ctr" rtl="1"/>
            <a:r>
              <a:rPr lang="ar-MA" sz="2800" b="1" dirty="0" smtClean="0"/>
              <a:t>السبعة</a:t>
            </a:r>
            <a:endParaRPr lang="en-US" sz="2800" b="1" dirty="0"/>
          </a:p>
        </p:txBody>
      </p:sp>
      <p:sp>
        <p:nvSpPr>
          <p:cNvPr id="27" name="Rounded Rectangle 26"/>
          <p:cNvSpPr/>
          <p:nvPr/>
        </p:nvSpPr>
        <p:spPr>
          <a:xfrm>
            <a:off x="5250870" y="4625922"/>
            <a:ext cx="5105401"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r" rtl="1"/>
            <a:r>
              <a:rPr lang="ar-MA" sz="2800" b="1" dirty="0" smtClean="0">
                <a:solidFill>
                  <a:schemeClr val="tx1"/>
                </a:solidFill>
              </a:rPr>
              <a:t>الخلفاء كلمة جمعة ومفردها</a:t>
            </a:r>
            <a:endParaRPr lang="en-US" sz="2800" b="1" dirty="0">
              <a:solidFill>
                <a:schemeClr val="tx1"/>
              </a:solidFill>
            </a:endParaRPr>
          </a:p>
        </p:txBody>
      </p:sp>
      <p:sp>
        <p:nvSpPr>
          <p:cNvPr id="28" name="Rounded Rectangle 27"/>
          <p:cNvSpPr/>
          <p:nvPr/>
        </p:nvSpPr>
        <p:spPr>
          <a:xfrm>
            <a:off x="3602184" y="4625922"/>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solidFill>
                  <a:schemeClr val="tx1"/>
                </a:solidFill>
              </a:rPr>
              <a:t>الخلاف</a:t>
            </a:r>
            <a:endParaRPr lang="en-US" sz="2800" b="1" dirty="0">
              <a:solidFill>
                <a:schemeClr val="tx1"/>
              </a:solidFill>
            </a:endParaRPr>
          </a:p>
        </p:txBody>
      </p:sp>
      <p:sp>
        <p:nvSpPr>
          <p:cNvPr id="29" name="Rounded Rectangle 28"/>
          <p:cNvSpPr/>
          <p:nvPr/>
        </p:nvSpPr>
        <p:spPr>
          <a:xfrm>
            <a:off x="2078184" y="4625922"/>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solidFill>
                  <a:schemeClr val="tx1"/>
                </a:solidFill>
              </a:rPr>
              <a:t>الخليفة</a:t>
            </a:r>
            <a:endParaRPr lang="en-US" sz="2800" b="1" dirty="0">
              <a:solidFill>
                <a:schemeClr val="tx1"/>
              </a:solidFill>
            </a:endParaRPr>
          </a:p>
        </p:txBody>
      </p:sp>
      <p:sp>
        <p:nvSpPr>
          <p:cNvPr id="30" name="Rounded Rectangle 29"/>
          <p:cNvSpPr/>
          <p:nvPr/>
        </p:nvSpPr>
        <p:spPr>
          <a:xfrm>
            <a:off x="554184" y="4625922"/>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rtl="1"/>
            <a:r>
              <a:rPr lang="ar-MA" sz="2800" b="1" dirty="0" smtClean="0"/>
              <a:t>الخليف</a:t>
            </a:r>
            <a:endParaRPr lang="en-US" sz="2800" b="1" dirty="0"/>
          </a:p>
        </p:txBody>
      </p:sp>
      <mc:AlternateContent xmlns:mc="http://schemas.openxmlformats.org/markup-compatibility/2006" xmlns:a14="http://schemas.microsoft.com/office/drawing/2010/main">
        <mc:Choice Requires="a14">
          <p:sp>
            <p:nvSpPr>
              <p:cNvPr id="31" name="TextBox 30"/>
              <p:cNvSpPr txBox="1"/>
              <p:nvPr/>
            </p:nvSpPr>
            <p:spPr>
              <a:xfrm>
                <a:off x="2840184" y="449199"/>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2840184" y="449199"/>
                <a:ext cx="990600" cy="726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440384" y="240118"/>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4440384" y="240118"/>
                <a:ext cx="838200" cy="8202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392384" y="240118"/>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1392384" y="240118"/>
                <a:ext cx="838200" cy="82026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316184" y="1559412"/>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1316184" y="1559412"/>
                <a:ext cx="990600" cy="7265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916384" y="1343462"/>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916384" y="1343462"/>
                <a:ext cx="838200" cy="8202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440384" y="1343462"/>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440384" y="1343462"/>
                <a:ext cx="838200" cy="82026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916384" y="2303379"/>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916384" y="2303379"/>
                <a:ext cx="838200" cy="82026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364185" y="2550012"/>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364185" y="2550012"/>
                <a:ext cx="990600" cy="72658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4322619" y="3553690"/>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4322619" y="3553690"/>
                <a:ext cx="990600" cy="72658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1392384" y="3335010"/>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1392384" y="3335010"/>
                <a:ext cx="838200" cy="8202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2916384" y="3335010"/>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2916384" y="3335010"/>
                <a:ext cx="838200" cy="82026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4440384" y="4366641"/>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4440384" y="4366641"/>
                <a:ext cx="838200" cy="82026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1392384" y="4366641"/>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392384" y="4366641"/>
                <a:ext cx="838200" cy="82026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840184" y="4600232"/>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2840184" y="4600232"/>
                <a:ext cx="990600" cy="726588"/>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392385" y="2356536"/>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392385" y="2356536"/>
                <a:ext cx="838200" cy="820267"/>
              </a:xfrm>
              <a:prstGeom prst="rect">
                <a:avLst/>
              </a:prstGeom>
              <a:blipFill>
                <a:blip r:embed="rId12"/>
                <a:stretch>
                  <a:fillRect/>
                </a:stretch>
              </a:blipFill>
            </p:spPr>
            <p:txBody>
              <a:bodyPr/>
              <a:lstStyle/>
              <a:p>
                <a:r>
                  <a:rPr lang="en-US">
                    <a:noFill/>
                  </a:rPr>
                  <a:t> </a:t>
                </a:r>
              </a:p>
            </p:txBody>
          </p:sp>
        </mc:Fallback>
      </mc:AlternateContent>
      <p:sp>
        <p:nvSpPr>
          <p:cNvPr id="49" name="Rounded Rectangle 48"/>
          <p:cNvSpPr/>
          <p:nvPr/>
        </p:nvSpPr>
        <p:spPr>
          <a:xfrm>
            <a:off x="5250870" y="5632938"/>
            <a:ext cx="5105402"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r" rtl="1"/>
            <a:r>
              <a:rPr lang="ar-MA" sz="2800" b="1" dirty="0" smtClean="0">
                <a:solidFill>
                  <a:schemeClr val="tx1"/>
                </a:solidFill>
              </a:rPr>
              <a:t>العالم كلمة مفردة جمعها</a:t>
            </a:r>
            <a:endParaRPr lang="en-US" sz="2800" b="1" dirty="0">
              <a:solidFill>
                <a:schemeClr val="tx1"/>
              </a:solidFill>
            </a:endParaRPr>
          </a:p>
        </p:txBody>
      </p:sp>
      <p:sp>
        <p:nvSpPr>
          <p:cNvPr id="50" name="Rounded Rectangle 49"/>
          <p:cNvSpPr/>
          <p:nvPr/>
        </p:nvSpPr>
        <p:spPr>
          <a:xfrm>
            <a:off x="3602185" y="5632938"/>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العالمي</a:t>
            </a:r>
            <a:endParaRPr lang="en-US" sz="2800" b="1" dirty="0">
              <a:solidFill>
                <a:schemeClr val="tx1"/>
              </a:solidFill>
            </a:endParaRPr>
          </a:p>
        </p:txBody>
      </p:sp>
      <p:sp>
        <p:nvSpPr>
          <p:cNvPr id="51" name="Rounded Rectangle 50"/>
          <p:cNvSpPr/>
          <p:nvPr/>
        </p:nvSpPr>
        <p:spPr>
          <a:xfrm>
            <a:off x="2078185" y="5632938"/>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solidFill>
                  <a:schemeClr val="tx1"/>
                </a:solidFill>
              </a:rPr>
              <a:t>العلماء</a:t>
            </a:r>
            <a:endParaRPr lang="en-US" sz="2800" b="1" dirty="0">
              <a:solidFill>
                <a:schemeClr val="tx1"/>
              </a:solidFill>
            </a:endParaRPr>
          </a:p>
        </p:txBody>
      </p:sp>
      <p:sp>
        <p:nvSpPr>
          <p:cNvPr id="52" name="Rounded Rectangle 51"/>
          <p:cNvSpPr/>
          <p:nvPr/>
        </p:nvSpPr>
        <p:spPr>
          <a:xfrm>
            <a:off x="554185" y="5632938"/>
            <a:ext cx="1447800" cy="844062"/>
          </a:xfrm>
          <a:prstGeom prst="roundRect">
            <a:avLst/>
          </a:prstGeom>
          <a:ln>
            <a:noFill/>
          </a:ln>
          <a:effectLst>
            <a:glow rad="101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ar-MA" sz="2800" b="1" dirty="0" smtClean="0"/>
              <a:t>العالية</a:t>
            </a:r>
            <a:endParaRPr lang="en-US" sz="2800" b="1" dirty="0"/>
          </a:p>
        </p:txBody>
      </p:sp>
      <mc:AlternateContent xmlns:mc="http://schemas.openxmlformats.org/markup-compatibility/2006" xmlns:a14="http://schemas.microsoft.com/office/drawing/2010/main">
        <mc:Choice Requires="a14">
          <p:sp>
            <p:nvSpPr>
              <p:cNvPr id="53" name="TextBox 52"/>
              <p:cNvSpPr txBox="1"/>
              <p:nvPr/>
            </p:nvSpPr>
            <p:spPr>
              <a:xfrm>
                <a:off x="2840185" y="5582738"/>
                <a:ext cx="990600" cy="726588"/>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3900" b="1">
                          <a:solidFill>
                            <a:srgbClr val="00B050"/>
                          </a:solidFill>
                          <a:latin typeface="Cambria Math"/>
                          <a:ea typeface="Cambria Math"/>
                        </a:rPr>
                        <m:t>√</m:t>
                      </m:r>
                    </m:oMath>
                  </m:oMathPara>
                </a14:m>
                <a:endParaRPr lang="en-US" sz="3900" b="1" dirty="0">
                  <a:solidFill>
                    <a:srgbClr val="00B050"/>
                  </a:solidFill>
                </a:endParaRPr>
              </a:p>
            </p:txBody>
          </p:sp>
        </mc:Choice>
        <mc:Fallback xmlns="">
          <p:sp>
            <p:nvSpPr>
              <p:cNvPr id="53" name="TextBox 52"/>
              <p:cNvSpPr txBox="1">
                <a:spLocks noRot="1" noChangeAspect="1" noMove="1" noResize="1" noEditPoints="1" noAdjustHandles="1" noChangeArrowheads="1" noChangeShapeType="1" noTextEdit="1"/>
              </p:cNvSpPr>
              <p:nvPr/>
            </p:nvSpPr>
            <p:spPr>
              <a:xfrm>
                <a:off x="2840185" y="5582738"/>
                <a:ext cx="990600" cy="726588"/>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440385" y="5373657"/>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440385" y="5373657"/>
                <a:ext cx="838200" cy="82026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392385" y="5373657"/>
                <a:ext cx="838200" cy="820267"/>
              </a:xfrm>
              <a:prstGeom prst="rect">
                <a:avLst/>
              </a:prstGeom>
              <a:noFill/>
            </p:spPr>
            <p:txBody>
              <a:bodyPr wrap="square" lIns="80815" tIns="40407" rIns="80815" bIns="40407" rtlCol="0">
                <a:spAutoFit/>
              </a:bodyPr>
              <a:lstStyle/>
              <a:p>
                <a:pPr/>
                <a14:m>
                  <m:oMathPara xmlns:m="http://schemas.openxmlformats.org/officeDocument/2006/math">
                    <m:oMathParaPr>
                      <m:jc m:val="centerGroup"/>
                    </m:oMathParaPr>
                    <m:oMath xmlns:m="http://schemas.openxmlformats.org/officeDocument/2006/math">
                      <m:r>
                        <a:rPr lang="en-US" sz="4800" i="1">
                          <a:solidFill>
                            <a:srgbClr val="FF0000"/>
                          </a:solidFill>
                          <a:latin typeface="Cambria Math"/>
                          <a:ea typeface="Cambria Math"/>
                        </a:rPr>
                        <m:t>×</m:t>
                      </m:r>
                    </m:oMath>
                  </m:oMathPara>
                </a14:m>
                <a:endParaRPr lang="en-US" sz="5300" dirty="0">
                  <a:solidFill>
                    <a:srgbClr val="FF0000"/>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1392385" y="5373657"/>
                <a:ext cx="838200" cy="820267"/>
              </a:xfrm>
              <a:prstGeom prst="rect">
                <a:avLst/>
              </a:prstGeom>
              <a:blipFill>
                <a:blip r:embed="rId14"/>
                <a:stretch>
                  <a:fillRect/>
                </a:stretch>
              </a:blipFill>
            </p:spPr>
            <p:txBody>
              <a:bodyPr/>
              <a:lstStyle/>
              <a:p>
                <a:r>
                  <a:rPr lang="en-US">
                    <a:noFill/>
                  </a:rPr>
                  <a:t> </a:t>
                </a:r>
              </a:p>
            </p:txBody>
          </p:sp>
        </mc:Fallback>
      </mc:AlternateContent>
      <p:sp>
        <p:nvSpPr>
          <p:cNvPr id="245" name="Rectangle 244"/>
          <p:cNvSpPr/>
          <p:nvPr/>
        </p:nvSpPr>
        <p:spPr>
          <a:xfrm>
            <a:off x="1243585" y="6700272"/>
            <a:ext cx="8467344" cy="4064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grpSp>
        <p:nvGrpSpPr>
          <p:cNvPr id="246" name="Group 245"/>
          <p:cNvGrpSpPr/>
          <p:nvPr/>
        </p:nvGrpSpPr>
        <p:grpSpPr>
          <a:xfrm>
            <a:off x="1" y="0"/>
            <a:ext cx="10972801" cy="7315217"/>
            <a:chOff x="0" y="0"/>
            <a:chExt cx="10058401" cy="5943614"/>
          </a:xfrm>
        </p:grpSpPr>
        <p:sp>
          <p:nvSpPr>
            <p:cNvPr id="247" name="Rectangle 246"/>
            <p:cNvSpPr/>
            <p:nvPr/>
          </p:nvSpPr>
          <p:spPr>
            <a:xfrm>
              <a:off x="1139952" y="5443971"/>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248" name="TextBox 247"/>
            <p:cNvSpPr txBox="1"/>
            <p:nvPr/>
          </p:nvSpPr>
          <p:spPr>
            <a:xfrm>
              <a:off x="3017520" y="457201"/>
              <a:ext cx="2933700" cy="275075"/>
            </a:xfrm>
            <a:prstGeom prst="rect">
              <a:avLst/>
            </a:prstGeom>
            <a:noFill/>
          </p:spPr>
          <p:txBody>
            <a:bodyPr wrap="square" rtlCol="0">
              <a:spAutoFit/>
            </a:bodyPr>
            <a:lstStyle/>
            <a:p>
              <a:endParaRPr lang="en-US" dirty="0"/>
            </a:p>
          </p:txBody>
        </p:sp>
        <p:sp>
          <p:nvSpPr>
            <p:cNvPr id="249"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 name="Rectangle 251"/>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 name="Rectangle 252"/>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 name="Rectangle 253"/>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 name="Rectangle 254"/>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 name="Rectangle 255"/>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 name="Rectangle 256"/>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 name="Rectangle 257"/>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258"/>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0" name="Rectangle 259"/>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1" name="Rectangle 260"/>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2" name="Rectangle 261"/>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3" name="Rectangle 262"/>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4" name="Rectangle 263"/>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5" name="Rectangle 264"/>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6" name="Rectangle 265"/>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7" name="Rectangle 266"/>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8" name="Rectangle 267"/>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9" name="Rectangle 268"/>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269"/>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Rectangle 270"/>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Rectangle 271"/>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3" name="Rectangle 272"/>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4" name="Rectangle 273"/>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5"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6"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6631652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400" decel="100000"/>
                                        <p:tgtEl>
                                          <p:spTgt spid="11">
                                            <p:bg/>
                                          </p:spTgt>
                                        </p:tgtEl>
                                      </p:cBhvr>
                                    </p:animEffect>
                                    <p:anim calcmode="lin" valueType="num">
                                      <p:cBhvr>
                                        <p:cTn id="8" dur="400" decel="100000" fill="hold"/>
                                        <p:tgtEl>
                                          <p:spTgt spid="11">
                                            <p:bg/>
                                          </p:spTgt>
                                        </p:tgtEl>
                                        <p:attrNameLst>
                                          <p:attrName>style.rotation</p:attrName>
                                        </p:attrNameLst>
                                      </p:cBhvr>
                                      <p:tavLst>
                                        <p:tav tm="0">
                                          <p:val>
                                            <p:fltVal val="-90"/>
                                          </p:val>
                                        </p:tav>
                                        <p:tav tm="100000">
                                          <p:val>
                                            <p:fltVal val="0"/>
                                          </p:val>
                                        </p:tav>
                                      </p:tavLst>
                                    </p:anim>
                                    <p:anim calcmode="lin" valueType="num">
                                      <p:cBhvr>
                                        <p:cTn id="9" dur="400" decel="100000" fill="hold"/>
                                        <p:tgtEl>
                                          <p:spTgt spid="11">
                                            <p:bg/>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bg/>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bg/>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bg/>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400" decel="100000"/>
                                        <p:tgtEl>
                                          <p:spTgt spid="11">
                                            <p:txEl>
                                              <p:pRg st="0" end="0"/>
                                            </p:txEl>
                                          </p:spTgt>
                                        </p:tgtEl>
                                      </p:cBhvr>
                                    </p:animEffect>
                                    <p:anim calcmode="lin" valueType="num">
                                      <p:cBhvr>
                                        <p:cTn id="1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1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2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2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2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p:cTn id="27" dur="25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12"/>
                                        </p:tgtEl>
                                        <p:attrNameLst>
                                          <p:attrName>ppt_y</p:attrName>
                                        </p:attrNameLst>
                                      </p:cBhvr>
                                      <p:tavLst>
                                        <p:tav tm="0">
                                          <p:val>
                                            <p:strVal val="#ppt_y"/>
                                          </p:val>
                                        </p:tav>
                                        <p:tav tm="100000">
                                          <p:val>
                                            <p:strVal val="#ppt_y"/>
                                          </p:val>
                                        </p:tav>
                                      </p:tavLst>
                                    </p:anim>
                                    <p:anim calcmode="lin" valueType="num">
                                      <p:cBhvr>
                                        <p:cTn id="29" dur="25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p:cTn id="36" dur="25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7" dur="250" fill="hold"/>
                                        <p:tgtEl>
                                          <p:spTgt spid="13"/>
                                        </p:tgtEl>
                                        <p:attrNameLst>
                                          <p:attrName>ppt_y</p:attrName>
                                        </p:attrNameLst>
                                      </p:cBhvr>
                                      <p:tavLst>
                                        <p:tav tm="0">
                                          <p:val>
                                            <p:strVal val="#ppt_y"/>
                                          </p:val>
                                        </p:tav>
                                        <p:tav tm="100000">
                                          <p:val>
                                            <p:strVal val="#ppt_y"/>
                                          </p:val>
                                        </p:tav>
                                      </p:tavLst>
                                    </p:anim>
                                    <p:anim calcmode="lin" valueType="num">
                                      <p:cBhvr>
                                        <p:cTn id="38" dur="25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9" dur="25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0" dur="250" tmFilter="0,0; .5, 1; 1, 1"/>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1" presetClass="entr" presetSubtype="0" fill="hold" grpId="0" nodeType="clickEffect">
                                  <p:stCondLst>
                                    <p:cond delay="0"/>
                                  </p:stCondLst>
                                  <p:iterate type="lt">
                                    <p:tmPct val="10000"/>
                                  </p:iterate>
                                  <p:childTnLst>
                                    <p:set>
                                      <p:cBhvr>
                                        <p:cTn id="44" dur="1" fill="hold">
                                          <p:stCondLst>
                                            <p:cond delay="0"/>
                                          </p:stCondLst>
                                        </p:cTn>
                                        <p:tgtEl>
                                          <p:spTgt spid="14"/>
                                        </p:tgtEl>
                                        <p:attrNameLst>
                                          <p:attrName>style.visibility</p:attrName>
                                        </p:attrNameLst>
                                      </p:cBhvr>
                                      <p:to>
                                        <p:strVal val="visible"/>
                                      </p:to>
                                    </p:set>
                                    <p:anim calcmode="lin" valueType="num">
                                      <p:cBhvr>
                                        <p:cTn id="45"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46" dur="250" fill="hold"/>
                                        <p:tgtEl>
                                          <p:spTgt spid="14"/>
                                        </p:tgtEl>
                                        <p:attrNameLst>
                                          <p:attrName>ppt_y</p:attrName>
                                        </p:attrNameLst>
                                      </p:cBhvr>
                                      <p:tavLst>
                                        <p:tav tm="0">
                                          <p:val>
                                            <p:strVal val="#ppt_y"/>
                                          </p:val>
                                        </p:tav>
                                        <p:tav tm="100000">
                                          <p:val>
                                            <p:strVal val="#ppt_y"/>
                                          </p:val>
                                        </p:tav>
                                      </p:tavLst>
                                    </p:anim>
                                    <p:anim calcmode="lin" valueType="num">
                                      <p:cBhvr>
                                        <p:cTn id="47"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48"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50" tmFilter="0,0; .5, 1; 1, 1"/>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5">
                                            <p:bg/>
                                          </p:spTgt>
                                        </p:tgtEl>
                                        <p:attrNameLst>
                                          <p:attrName>style.visibility</p:attrName>
                                        </p:attrNameLst>
                                      </p:cBhvr>
                                      <p:to>
                                        <p:strVal val="visible"/>
                                      </p:to>
                                    </p:set>
                                    <p:animEffect transition="in" filter="fade">
                                      <p:cBhvr>
                                        <p:cTn id="54" dur="400" decel="100000"/>
                                        <p:tgtEl>
                                          <p:spTgt spid="15">
                                            <p:bg/>
                                          </p:spTgt>
                                        </p:tgtEl>
                                      </p:cBhvr>
                                    </p:animEffect>
                                    <p:anim calcmode="lin" valueType="num">
                                      <p:cBhvr>
                                        <p:cTn id="55" dur="400" decel="100000" fill="hold"/>
                                        <p:tgtEl>
                                          <p:spTgt spid="15">
                                            <p:bg/>
                                          </p:spTgt>
                                        </p:tgtEl>
                                        <p:attrNameLst>
                                          <p:attrName>style.rotation</p:attrName>
                                        </p:attrNameLst>
                                      </p:cBhvr>
                                      <p:tavLst>
                                        <p:tav tm="0">
                                          <p:val>
                                            <p:fltVal val="-90"/>
                                          </p:val>
                                        </p:tav>
                                        <p:tav tm="100000">
                                          <p:val>
                                            <p:fltVal val="0"/>
                                          </p:val>
                                        </p:tav>
                                      </p:tavLst>
                                    </p:anim>
                                    <p:anim calcmode="lin" valueType="num">
                                      <p:cBhvr>
                                        <p:cTn id="56" dur="400" decel="100000" fill="hold"/>
                                        <p:tgtEl>
                                          <p:spTgt spid="15">
                                            <p:bg/>
                                          </p:spTgt>
                                        </p:tgtEl>
                                        <p:attrNameLst>
                                          <p:attrName>ppt_x</p:attrName>
                                        </p:attrNameLst>
                                      </p:cBhvr>
                                      <p:tavLst>
                                        <p:tav tm="0">
                                          <p:val>
                                            <p:strVal val="#ppt_x+0.4"/>
                                          </p:val>
                                        </p:tav>
                                        <p:tav tm="100000">
                                          <p:val>
                                            <p:strVal val="#ppt_x-0.05"/>
                                          </p:val>
                                        </p:tav>
                                      </p:tavLst>
                                    </p:anim>
                                    <p:anim calcmode="lin" valueType="num">
                                      <p:cBhvr>
                                        <p:cTn id="57" dur="400" decel="100000" fill="hold"/>
                                        <p:tgtEl>
                                          <p:spTgt spid="15">
                                            <p:bg/>
                                          </p:spTgt>
                                        </p:tgtEl>
                                        <p:attrNameLst>
                                          <p:attrName>ppt_y</p:attrName>
                                        </p:attrNameLst>
                                      </p:cBhvr>
                                      <p:tavLst>
                                        <p:tav tm="0">
                                          <p:val>
                                            <p:strVal val="#ppt_y-0.4"/>
                                          </p:val>
                                        </p:tav>
                                        <p:tav tm="100000">
                                          <p:val>
                                            <p:strVal val="#ppt_y+0.1"/>
                                          </p:val>
                                        </p:tav>
                                      </p:tavLst>
                                    </p:anim>
                                    <p:anim calcmode="lin" valueType="num">
                                      <p:cBhvr>
                                        <p:cTn id="58" dur="100" accel="100000" fill="hold">
                                          <p:stCondLst>
                                            <p:cond delay="400"/>
                                          </p:stCondLst>
                                        </p:cTn>
                                        <p:tgtEl>
                                          <p:spTgt spid="15">
                                            <p:bg/>
                                          </p:spTgt>
                                        </p:tgtEl>
                                        <p:attrNameLst>
                                          <p:attrName>ppt_x</p:attrName>
                                        </p:attrNameLst>
                                      </p:cBhvr>
                                      <p:tavLst>
                                        <p:tav tm="0">
                                          <p:val>
                                            <p:strVal val="#ppt_x-0.05"/>
                                          </p:val>
                                        </p:tav>
                                        <p:tav tm="100000">
                                          <p:val>
                                            <p:strVal val="#ppt_x"/>
                                          </p:val>
                                        </p:tav>
                                      </p:tavLst>
                                    </p:anim>
                                    <p:anim calcmode="lin" valueType="num">
                                      <p:cBhvr>
                                        <p:cTn id="59" dur="100" accel="100000" fill="hold">
                                          <p:stCondLst>
                                            <p:cond delay="400"/>
                                          </p:stCondLst>
                                        </p:cTn>
                                        <p:tgtEl>
                                          <p:spTgt spid="15">
                                            <p:bg/>
                                          </p:spTgt>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15">
                                            <p:txEl>
                                              <p:pRg st="0" end="0"/>
                                            </p:txEl>
                                          </p:spTgt>
                                        </p:tgtEl>
                                        <p:attrNameLst>
                                          <p:attrName>style.visibility</p:attrName>
                                        </p:attrNameLst>
                                      </p:cBhvr>
                                      <p:to>
                                        <p:strVal val="visible"/>
                                      </p:to>
                                    </p:set>
                                    <p:animEffect transition="in" filter="fade">
                                      <p:cBhvr>
                                        <p:cTn id="64" dur="400" decel="100000"/>
                                        <p:tgtEl>
                                          <p:spTgt spid="15">
                                            <p:txEl>
                                              <p:pRg st="0" end="0"/>
                                            </p:txEl>
                                          </p:spTgt>
                                        </p:tgtEl>
                                      </p:cBhvr>
                                    </p:animEffect>
                                    <p:anim calcmode="lin" valueType="num">
                                      <p:cBhvr>
                                        <p:cTn id="65" dur="400" decel="100000" fill="hold"/>
                                        <p:tgtEl>
                                          <p:spTgt spid="15">
                                            <p:txEl>
                                              <p:pRg st="0" end="0"/>
                                            </p:txEl>
                                          </p:spTgt>
                                        </p:tgtEl>
                                        <p:attrNameLst>
                                          <p:attrName>style.rotation</p:attrName>
                                        </p:attrNameLst>
                                      </p:cBhvr>
                                      <p:tavLst>
                                        <p:tav tm="0">
                                          <p:val>
                                            <p:fltVal val="-90"/>
                                          </p:val>
                                        </p:tav>
                                        <p:tav tm="100000">
                                          <p:val>
                                            <p:fltVal val="0"/>
                                          </p:val>
                                        </p:tav>
                                      </p:tavLst>
                                    </p:anim>
                                    <p:anim calcmode="lin" valueType="num">
                                      <p:cBhvr>
                                        <p:cTn id="66" dur="400" decel="100000" fill="hold"/>
                                        <p:tgtEl>
                                          <p:spTgt spid="15">
                                            <p:txEl>
                                              <p:pRg st="0" end="0"/>
                                            </p:txEl>
                                          </p:spTgt>
                                        </p:tgtEl>
                                        <p:attrNameLst>
                                          <p:attrName>ppt_x</p:attrName>
                                        </p:attrNameLst>
                                      </p:cBhvr>
                                      <p:tavLst>
                                        <p:tav tm="0">
                                          <p:val>
                                            <p:strVal val="#ppt_x+0.4"/>
                                          </p:val>
                                        </p:tav>
                                        <p:tav tm="100000">
                                          <p:val>
                                            <p:strVal val="#ppt_x-0.05"/>
                                          </p:val>
                                        </p:tav>
                                      </p:tavLst>
                                    </p:anim>
                                    <p:anim calcmode="lin" valueType="num">
                                      <p:cBhvr>
                                        <p:cTn id="67" dur="400" decel="100000" fill="hold"/>
                                        <p:tgtEl>
                                          <p:spTgt spid="15">
                                            <p:txEl>
                                              <p:pRg st="0" end="0"/>
                                            </p:txEl>
                                          </p:spTgt>
                                        </p:tgtEl>
                                        <p:attrNameLst>
                                          <p:attrName>ppt_y</p:attrName>
                                        </p:attrNameLst>
                                      </p:cBhvr>
                                      <p:tavLst>
                                        <p:tav tm="0">
                                          <p:val>
                                            <p:strVal val="#ppt_y-0.4"/>
                                          </p:val>
                                        </p:tav>
                                        <p:tav tm="100000">
                                          <p:val>
                                            <p:strVal val="#ppt_y+0.1"/>
                                          </p:val>
                                        </p:tav>
                                      </p:tavLst>
                                    </p:anim>
                                    <p:anim calcmode="lin" valueType="num">
                                      <p:cBhvr>
                                        <p:cTn id="68" dur="100" accel="100000" fill="hold">
                                          <p:stCondLst>
                                            <p:cond delay="400"/>
                                          </p:stCondLst>
                                        </p:cTn>
                                        <p:tgtEl>
                                          <p:spTgt spid="15">
                                            <p:txEl>
                                              <p:pRg st="0" end="0"/>
                                            </p:txEl>
                                          </p:spTgt>
                                        </p:tgtEl>
                                        <p:attrNameLst>
                                          <p:attrName>ppt_x</p:attrName>
                                        </p:attrNameLst>
                                      </p:cBhvr>
                                      <p:tavLst>
                                        <p:tav tm="0">
                                          <p:val>
                                            <p:strVal val="#ppt_x-0.05"/>
                                          </p:val>
                                        </p:tav>
                                        <p:tav tm="100000">
                                          <p:val>
                                            <p:strVal val="#ppt_x"/>
                                          </p:val>
                                        </p:tav>
                                      </p:tavLst>
                                    </p:anim>
                                    <p:anim calcmode="lin" valueType="num">
                                      <p:cBhvr>
                                        <p:cTn id="69" dur="100" accel="100000" fill="hold">
                                          <p:stCondLst>
                                            <p:cond delay="400"/>
                                          </p:stCondLst>
                                        </p:cTn>
                                        <p:tgtEl>
                                          <p:spTgt spid="1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1" presetClass="entr" presetSubtype="0" fill="hold" grpId="0" nodeType="clickEffect">
                                  <p:stCondLst>
                                    <p:cond delay="0"/>
                                  </p:stCondLst>
                                  <p:iterate type="lt">
                                    <p:tmPct val="10000"/>
                                  </p:iterate>
                                  <p:childTnLst>
                                    <p:set>
                                      <p:cBhvr>
                                        <p:cTn id="73" dur="1" fill="hold">
                                          <p:stCondLst>
                                            <p:cond delay="0"/>
                                          </p:stCondLst>
                                        </p:cTn>
                                        <p:tgtEl>
                                          <p:spTgt spid="16"/>
                                        </p:tgtEl>
                                        <p:attrNameLst>
                                          <p:attrName>style.visibility</p:attrName>
                                        </p:attrNameLst>
                                      </p:cBhvr>
                                      <p:to>
                                        <p:strVal val="visible"/>
                                      </p:to>
                                    </p:set>
                                    <p:anim calcmode="lin" valueType="num">
                                      <p:cBhvr>
                                        <p:cTn id="74" dur="2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5" dur="250" fill="hold"/>
                                        <p:tgtEl>
                                          <p:spTgt spid="16"/>
                                        </p:tgtEl>
                                        <p:attrNameLst>
                                          <p:attrName>ppt_y</p:attrName>
                                        </p:attrNameLst>
                                      </p:cBhvr>
                                      <p:tavLst>
                                        <p:tav tm="0">
                                          <p:val>
                                            <p:strVal val="#ppt_y"/>
                                          </p:val>
                                        </p:tav>
                                        <p:tav tm="100000">
                                          <p:val>
                                            <p:strVal val="#ppt_y"/>
                                          </p:val>
                                        </p:tav>
                                      </p:tavLst>
                                    </p:anim>
                                    <p:anim calcmode="lin" valueType="num">
                                      <p:cBhvr>
                                        <p:cTn id="76" dur="2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7" dur="2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8" dur="250" tmFilter="0,0; .5, 1; 1, 1"/>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41" presetClass="entr" presetSubtype="0" fill="hold" grpId="0" nodeType="clickEffect">
                                  <p:stCondLst>
                                    <p:cond delay="0"/>
                                  </p:stCondLst>
                                  <p:iterate type="lt">
                                    <p:tmPct val="10000"/>
                                  </p:iterate>
                                  <p:childTnLst>
                                    <p:set>
                                      <p:cBhvr>
                                        <p:cTn id="82" dur="1" fill="hold">
                                          <p:stCondLst>
                                            <p:cond delay="0"/>
                                          </p:stCondLst>
                                        </p:cTn>
                                        <p:tgtEl>
                                          <p:spTgt spid="17"/>
                                        </p:tgtEl>
                                        <p:attrNameLst>
                                          <p:attrName>style.visibility</p:attrName>
                                        </p:attrNameLst>
                                      </p:cBhvr>
                                      <p:to>
                                        <p:strVal val="visible"/>
                                      </p:to>
                                    </p:set>
                                    <p:anim calcmode="lin" valueType="num">
                                      <p:cBhvr>
                                        <p:cTn id="83" dur="25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4" dur="250" fill="hold"/>
                                        <p:tgtEl>
                                          <p:spTgt spid="17"/>
                                        </p:tgtEl>
                                        <p:attrNameLst>
                                          <p:attrName>ppt_y</p:attrName>
                                        </p:attrNameLst>
                                      </p:cBhvr>
                                      <p:tavLst>
                                        <p:tav tm="0">
                                          <p:val>
                                            <p:strVal val="#ppt_y"/>
                                          </p:val>
                                        </p:tav>
                                        <p:tav tm="100000">
                                          <p:val>
                                            <p:strVal val="#ppt_y"/>
                                          </p:val>
                                        </p:tav>
                                      </p:tavLst>
                                    </p:anim>
                                    <p:anim calcmode="lin" valueType="num">
                                      <p:cBhvr>
                                        <p:cTn id="85" dur="25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6" dur="25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250" tmFilter="0,0; .5, 1; 1, 1"/>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41" presetClass="entr" presetSubtype="0" fill="hold" grpId="0" nodeType="clickEffect">
                                  <p:stCondLst>
                                    <p:cond delay="0"/>
                                  </p:stCondLst>
                                  <p:iterate type="lt">
                                    <p:tmPct val="10000"/>
                                  </p:iterate>
                                  <p:childTnLst>
                                    <p:set>
                                      <p:cBhvr>
                                        <p:cTn id="91" dur="1" fill="hold">
                                          <p:stCondLst>
                                            <p:cond delay="0"/>
                                          </p:stCondLst>
                                        </p:cTn>
                                        <p:tgtEl>
                                          <p:spTgt spid="18"/>
                                        </p:tgtEl>
                                        <p:attrNameLst>
                                          <p:attrName>style.visibility</p:attrName>
                                        </p:attrNameLst>
                                      </p:cBhvr>
                                      <p:to>
                                        <p:strVal val="visible"/>
                                      </p:to>
                                    </p:set>
                                    <p:anim calcmode="lin" valueType="num">
                                      <p:cBhvr>
                                        <p:cTn id="92"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3" dur="250" fill="hold"/>
                                        <p:tgtEl>
                                          <p:spTgt spid="18"/>
                                        </p:tgtEl>
                                        <p:attrNameLst>
                                          <p:attrName>ppt_y</p:attrName>
                                        </p:attrNameLst>
                                      </p:cBhvr>
                                      <p:tavLst>
                                        <p:tav tm="0">
                                          <p:val>
                                            <p:strVal val="#ppt_y"/>
                                          </p:val>
                                        </p:tav>
                                        <p:tav tm="100000">
                                          <p:val>
                                            <p:strVal val="#ppt_y"/>
                                          </p:val>
                                        </p:tav>
                                      </p:tavLst>
                                    </p:anim>
                                    <p:anim calcmode="lin" valueType="num">
                                      <p:cBhvr>
                                        <p:cTn id="94"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5"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6" dur="250" tmFilter="0,0; .5, 1; 1, 1"/>
                                        <p:tgtEl>
                                          <p:spTgt spid="18"/>
                                        </p:tgtEl>
                                      </p:cBhvr>
                                    </p:animEffect>
                                  </p:childTnLst>
                                </p:cTn>
                              </p:par>
                            </p:childTnLst>
                          </p:cTn>
                        </p:par>
                      </p:childTnLst>
                    </p:cTn>
                  </p:par>
                  <p:par>
                    <p:cTn id="97" fill="hold">
                      <p:stCondLst>
                        <p:cond delay="indefinite"/>
                      </p:stCondLst>
                      <p:childTnLst>
                        <p:par>
                          <p:cTn id="98" fill="hold">
                            <p:stCondLst>
                              <p:cond delay="0"/>
                            </p:stCondLst>
                            <p:childTnLst>
                              <p:par>
                                <p:cTn id="99" presetID="30" presetClass="entr" presetSubtype="0" fill="hold" grpId="0" nodeType="clickEffect">
                                  <p:stCondLst>
                                    <p:cond delay="0"/>
                                  </p:stCondLst>
                                  <p:childTnLst>
                                    <p:set>
                                      <p:cBhvr>
                                        <p:cTn id="100" dur="1" fill="hold">
                                          <p:stCondLst>
                                            <p:cond delay="0"/>
                                          </p:stCondLst>
                                        </p:cTn>
                                        <p:tgtEl>
                                          <p:spTgt spid="19">
                                            <p:bg/>
                                          </p:spTgt>
                                        </p:tgtEl>
                                        <p:attrNameLst>
                                          <p:attrName>style.visibility</p:attrName>
                                        </p:attrNameLst>
                                      </p:cBhvr>
                                      <p:to>
                                        <p:strVal val="visible"/>
                                      </p:to>
                                    </p:set>
                                    <p:animEffect transition="in" filter="fade">
                                      <p:cBhvr>
                                        <p:cTn id="101" dur="400" decel="100000"/>
                                        <p:tgtEl>
                                          <p:spTgt spid="19">
                                            <p:bg/>
                                          </p:spTgt>
                                        </p:tgtEl>
                                      </p:cBhvr>
                                    </p:animEffect>
                                    <p:anim calcmode="lin" valueType="num">
                                      <p:cBhvr>
                                        <p:cTn id="102" dur="400" decel="100000" fill="hold"/>
                                        <p:tgtEl>
                                          <p:spTgt spid="19">
                                            <p:bg/>
                                          </p:spTgt>
                                        </p:tgtEl>
                                        <p:attrNameLst>
                                          <p:attrName>style.rotation</p:attrName>
                                        </p:attrNameLst>
                                      </p:cBhvr>
                                      <p:tavLst>
                                        <p:tav tm="0">
                                          <p:val>
                                            <p:fltVal val="-90"/>
                                          </p:val>
                                        </p:tav>
                                        <p:tav tm="100000">
                                          <p:val>
                                            <p:fltVal val="0"/>
                                          </p:val>
                                        </p:tav>
                                      </p:tavLst>
                                    </p:anim>
                                    <p:anim calcmode="lin" valueType="num">
                                      <p:cBhvr>
                                        <p:cTn id="103" dur="400" decel="100000" fill="hold"/>
                                        <p:tgtEl>
                                          <p:spTgt spid="19">
                                            <p:bg/>
                                          </p:spTgt>
                                        </p:tgtEl>
                                        <p:attrNameLst>
                                          <p:attrName>ppt_x</p:attrName>
                                        </p:attrNameLst>
                                      </p:cBhvr>
                                      <p:tavLst>
                                        <p:tav tm="0">
                                          <p:val>
                                            <p:strVal val="#ppt_x+0.4"/>
                                          </p:val>
                                        </p:tav>
                                        <p:tav tm="100000">
                                          <p:val>
                                            <p:strVal val="#ppt_x-0.05"/>
                                          </p:val>
                                        </p:tav>
                                      </p:tavLst>
                                    </p:anim>
                                    <p:anim calcmode="lin" valueType="num">
                                      <p:cBhvr>
                                        <p:cTn id="104" dur="400" decel="100000" fill="hold"/>
                                        <p:tgtEl>
                                          <p:spTgt spid="19">
                                            <p:bg/>
                                          </p:spTgt>
                                        </p:tgtEl>
                                        <p:attrNameLst>
                                          <p:attrName>ppt_y</p:attrName>
                                        </p:attrNameLst>
                                      </p:cBhvr>
                                      <p:tavLst>
                                        <p:tav tm="0">
                                          <p:val>
                                            <p:strVal val="#ppt_y-0.4"/>
                                          </p:val>
                                        </p:tav>
                                        <p:tav tm="100000">
                                          <p:val>
                                            <p:strVal val="#ppt_y+0.1"/>
                                          </p:val>
                                        </p:tav>
                                      </p:tavLst>
                                    </p:anim>
                                    <p:anim calcmode="lin" valueType="num">
                                      <p:cBhvr>
                                        <p:cTn id="105" dur="100" accel="100000" fill="hold">
                                          <p:stCondLst>
                                            <p:cond delay="400"/>
                                          </p:stCondLst>
                                        </p:cTn>
                                        <p:tgtEl>
                                          <p:spTgt spid="19">
                                            <p:bg/>
                                          </p:spTgt>
                                        </p:tgtEl>
                                        <p:attrNameLst>
                                          <p:attrName>ppt_x</p:attrName>
                                        </p:attrNameLst>
                                      </p:cBhvr>
                                      <p:tavLst>
                                        <p:tav tm="0">
                                          <p:val>
                                            <p:strVal val="#ppt_x-0.05"/>
                                          </p:val>
                                        </p:tav>
                                        <p:tav tm="100000">
                                          <p:val>
                                            <p:strVal val="#ppt_x"/>
                                          </p:val>
                                        </p:tav>
                                      </p:tavLst>
                                    </p:anim>
                                    <p:anim calcmode="lin" valueType="num">
                                      <p:cBhvr>
                                        <p:cTn id="106" dur="100" accel="100000" fill="hold">
                                          <p:stCondLst>
                                            <p:cond delay="400"/>
                                          </p:stCondLst>
                                        </p:cTn>
                                        <p:tgtEl>
                                          <p:spTgt spid="19">
                                            <p:bg/>
                                          </p:spTgt>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19">
                                            <p:txEl>
                                              <p:pRg st="0" end="0"/>
                                            </p:txEl>
                                          </p:spTgt>
                                        </p:tgtEl>
                                        <p:attrNameLst>
                                          <p:attrName>style.visibility</p:attrName>
                                        </p:attrNameLst>
                                      </p:cBhvr>
                                      <p:to>
                                        <p:strVal val="visible"/>
                                      </p:to>
                                    </p:set>
                                    <p:animEffect transition="in" filter="fade">
                                      <p:cBhvr>
                                        <p:cTn id="111" dur="400" decel="100000"/>
                                        <p:tgtEl>
                                          <p:spTgt spid="19">
                                            <p:txEl>
                                              <p:pRg st="0" end="0"/>
                                            </p:txEl>
                                          </p:spTgt>
                                        </p:tgtEl>
                                      </p:cBhvr>
                                    </p:animEffect>
                                    <p:anim calcmode="lin" valueType="num">
                                      <p:cBhvr>
                                        <p:cTn id="112" dur="400" decel="100000" fill="hold"/>
                                        <p:tgtEl>
                                          <p:spTgt spid="19">
                                            <p:txEl>
                                              <p:pRg st="0" end="0"/>
                                            </p:txEl>
                                          </p:spTgt>
                                        </p:tgtEl>
                                        <p:attrNameLst>
                                          <p:attrName>style.rotation</p:attrName>
                                        </p:attrNameLst>
                                      </p:cBhvr>
                                      <p:tavLst>
                                        <p:tav tm="0">
                                          <p:val>
                                            <p:fltVal val="-90"/>
                                          </p:val>
                                        </p:tav>
                                        <p:tav tm="100000">
                                          <p:val>
                                            <p:fltVal val="0"/>
                                          </p:val>
                                        </p:tav>
                                      </p:tavLst>
                                    </p:anim>
                                    <p:anim calcmode="lin" valueType="num">
                                      <p:cBhvr>
                                        <p:cTn id="113" dur="400" decel="100000" fill="hold"/>
                                        <p:tgtEl>
                                          <p:spTgt spid="19">
                                            <p:txEl>
                                              <p:pRg st="0" end="0"/>
                                            </p:txEl>
                                          </p:spTgt>
                                        </p:tgtEl>
                                        <p:attrNameLst>
                                          <p:attrName>ppt_x</p:attrName>
                                        </p:attrNameLst>
                                      </p:cBhvr>
                                      <p:tavLst>
                                        <p:tav tm="0">
                                          <p:val>
                                            <p:strVal val="#ppt_x+0.4"/>
                                          </p:val>
                                        </p:tav>
                                        <p:tav tm="100000">
                                          <p:val>
                                            <p:strVal val="#ppt_x-0.05"/>
                                          </p:val>
                                        </p:tav>
                                      </p:tavLst>
                                    </p:anim>
                                    <p:anim calcmode="lin" valueType="num">
                                      <p:cBhvr>
                                        <p:cTn id="114" dur="400" decel="100000" fill="hold"/>
                                        <p:tgtEl>
                                          <p:spTgt spid="19">
                                            <p:txEl>
                                              <p:pRg st="0" end="0"/>
                                            </p:txEl>
                                          </p:spTgt>
                                        </p:tgtEl>
                                        <p:attrNameLst>
                                          <p:attrName>ppt_y</p:attrName>
                                        </p:attrNameLst>
                                      </p:cBhvr>
                                      <p:tavLst>
                                        <p:tav tm="0">
                                          <p:val>
                                            <p:strVal val="#ppt_y-0.4"/>
                                          </p:val>
                                        </p:tav>
                                        <p:tav tm="100000">
                                          <p:val>
                                            <p:strVal val="#ppt_y+0.1"/>
                                          </p:val>
                                        </p:tav>
                                      </p:tavLst>
                                    </p:anim>
                                    <p:anim calcmode="lin" valueType="num">
                                      <p:cBhvr>
                                        <p:cTn id="115" dur="100" accel="100000" fill="hold">
                                          <p:stCondLst>
                                            <p:cond delay="400"/>
                                          </p:stCondLst>
                                        </p:cTn>
                                        <p:tgtEl>
                                          <p:spTgt spid="19">
                                            <p:txEl>
                                              <p:pRg st="0" end="0"/>
                                            </p:txEl>
                                          </p:spTgt>
                                        </p:tgtEl>
                                        <p:attrNameLst>
                                          <p:attrName>ppt_x</p:attrName>
                                        </p:attrNameLst>
                                      </p:cBhvr>
                                      <p:tavLst>
                                        <p:tav tm="0">
                                          <p:val>
                                            <p:strVal val="#ppt_x-0.05"/>
                                          </p:val>
                                        </p:tav>
                                        <p:tav tm="100000">
                                          <p:val>
                                            <p:strVal val="#ppt_x"/>
                                          </p:val>
                                        </p:tav>
                                      </p:tavLst>
                                    </p:anim>
                                    <p:anim calcmode="lin" valueType="num">
                                      <p:cBhvr>
                                        <p:cTn id="116" dur="100" accel="100000" fill="hold">
                                          <p:stCondLst>
                                            <p:cond delay="400"/>
                                          </p:stCondLst>
                                        </p:cTn>
                                        <p:tgtEl>
                                          <p:spTgt spid="1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1" presetClass="entr" presetSubtype="0" fill="hold" grpId="0" nodeType="clickEffect">
                                  <p:stCondLst>
                                    <p:cond delay="0"/>
                                  </p:stCondLst>
                                  <p:iterate type="lt">
                                    <p:tmPct val="10000"/>
                                  </p:iterate>
                                  <p:childTnLst>
                                    <p:set>
                                      <p:cBhvr>
                                        <p:cTn id="120" dur="1" fill="hold">
                                          <p:stCondLst>
                                            <p:cond delay="0"/>
                                          </p:stCondLst>
                                        </p:cTn>
                                        <p:tgtEl>
                                          <p:spTgt spid="20"/>
                                        </p:tgtEl>
                                        <p:attrNameLst>
                                          <p:attrName>style.visibility</p:attrName>
                                        </p:attrNameLst>
                                      </p:cBhvr>
                                      <p:to>
                                        <p:strVal val="visible"/>
                                      </p:to>
                                    </p:set>
                                    <p:anim calcmode="lin" valueType="num">
                                      <p:cBhvr>
                                        <p:cTn id="121"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22" dur="250" fill="hold"/>
                                        <p:tgtEl>
                                          <p:spTgt spid="20"/>
                                        </p:tgtEl>
                                        <p:attrNameLst>
                                          <p:attrName>ppt_y</p:attrName>
                                        </p:attrNameLst>
                                      </p:cBhvr>
                                      <p:tavLst>
                                        <p:tav tm="0">
                                          <p:val>
                                            <p:strVal val="#ppt_y"/>
                                          </p:val>
                                        </p:tav>
                                        <p:tav tm="100000">
                                          <p:val>
                                            <p:strVal val="#ppt_y"/>
                                          </p:val>
                                        </p:tav>
                                      </p:tavLst>
                                    </p:anim>
                                    <p:anim calcmode="lin" valueType="num">
                                      <p:cBhvr>
                                        <p:cTn id="123"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24"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250" tmFilter="0,0; .5, 1; 1, 1"/>
                                        <p:tgtEl>
                                          <p:spTgt spid="20"/>
                                        </p:tgtEl>
                                      </p:cBhvr>
                                    </p:animEffect>
                                  </p:childTnLst>
                                </p:cTn>
                              </p:par>
                            </p:childTnLst>
                          </p:cTn>
                        </p:par>
                      </p:childTnLst>
                    </p:cTn>
                  </p:par>
                  <p:par>
                    <p:cTn id="126" fill="hold">
                      <p:stCondLst>
                        <p:cond delay="indefinite"/>
                      </p:stCondLst>
                      <p:childTnLst>
                        <p:par>
                          <p:cTn id="127" fill="hold">
                            <p:stCondLst>
                              <p:cond delay="0"/>
                            </p:stCondLst>
                            <p:childTnLst>
                              <p:par>
                                <p:cTn id="128" presetID="41" presetClass="entr" presetSubtype="0" fill="hold" grpId="0" nodeType="clickEffect">
                                  <p:stCondLst>
                                    <p:cond delay="0"/>
                                  </p:stCondLst>
                                  <p:iterate type="lt">
                                    <p:tmPct val="10000"/>
                                  </p:iterate>
                                  <p:childTnLst>
                                    <p:set>
                                      <p:cBhvr>
                                        <p:cTn id="129" dur="1" fill="hold">
                                          <p:stCondLst>
                                            <p:cond delay="0"/>
                                          </p:stCondLst>
                                        </p:cTn>
                                        <p:tgtEl>
                                          <p:spTgt spid="21"/>
                                        </p:tgtEl>
                                        <p:attrNameLst>
                                          <p:attrName>style.visibility</p:attrName>
                                        </p:attrNameLst>
                                      </p:cBhvr>
                                      <p:to>
                                        <p:strVal val="visible"/>
                                      </p:to>
                                    </p:set>
                                    <p:anim calcmode="lin" valueType="num">
                                      <p:cBhvr>
                                        <p:cTn id="130" dur="25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31" dur="250" fill="hold"/>
                                        <p:tgtEl>
                                          <p:spTgt spid="21"/>
                                        </p:tgtEl>
                                        <p:attrNameLst>
                                          <p:attrName>ppt_y</p:attrName>
                                        </p:attrNameLst>
                                      </p:cBhvr>
                                      <p:tavLst>
                                        <p:tav tm="0">
                                          <p:val>
                                            <p:strVal val="#ppt_y"/>
                                          </p:val>
                                        </p:tav>
                                        <p:tav tm="100000">
                                          <p:val>
                                            <p:strVal val="#ppt_y"/>
                                          </p:val>
                                        </p:tav>
                                      </p:tavLst>
                                    </p:anim>
                                    <p:anim calcmode="lin" valueType="num">
                                      <p:cBhvr>
                                        <p:cTn id="132" dur="25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33" dur="25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34" dur="250" tmFilter="0,0; .5, 1; 1, 1"/>
                                        <p:tgtEl>
                                          <p:spTgt spid="21"/>
                                        </p:tgtEl>
                                      </p:cBhvr>
                                    </p:animEffect>
                                  </p:childTnLst>
                                </p:cTn>
                              </p:par>
                            </p:childTnLst>
                          </p:cTn>
                        </p:par>
                      </p:childTnLst>
                    </p:cTn>
                  </p:par>
                  <p:par>
                    <p:cTn id="135" fill="hold">
                      <p:stCondLst>
                        <p:cond delay="indefinite"/>
                      </p:stCondLst>
                      <p:childTnLst>
                        <p:par>
                          <p:cTn id="136" fill="hold">
                            <p:stCondLst>
                              <p:cond delay="0"/>
                            </p:stCondLst>
                            <p:childTnLst>
                              <p:par>
                                <p:cTn id="137" presetID="41" presetClass="entr" presetSubtype="0" fill="hold" grpId="0" nodeType="clickEffect">
                                  <p:stCondLst>
                                    <p:cond delay="0"/>
                                  </p:stCondLst>
                                  <p:iterate type="lt">
                                    <p:tmPct val="10000"/>
                                  </p:iterate>
                                  <p:childTnLst>
                                    <p:set>
                                      <p:cBhvr>
                                        <p:cTn id="138" dur="1" fill="hold">
                                          <p:stCondLst>
                                            <p:cond delay="0"/>
                                          </p:stCondLst>
                                        </p:cTn>
                                        <p:tgtEl>
                                          <p:spTgt spid="22"/>
                                        </p:tgtEl>
                                        <p:attrNameLst>
                                          <p:attrName>style.visibility</p:attrName>
                                        </p:attrNameLst>
                                      </p:cBhvr>
                                      <p:to>
                                        <p:strVal val="visible"/>
                                      </p:to>
                                    </p:set>
                                    <p:anim calcmode="lin" valueType="num">
                                      <p:cBhvr>
                                        <p:cTn id="139"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40" dur="250" fill="hold"/>
                                        <p:tgtEl>
                                          <p:spTgt spid="22"/>
                                        </p:tgtEl>
                                        <p:attrNameLst>
                                          <p:attrName>ppt_y</p:attrName>
                                        </p:attrNameLst>
                                      </p:cBhvr>
                                      <p:tavLst>
                                        <p:tav tm="0">
                                          <p:val>
                                            <p:strVal val="#ppt_y"/>
                                          </p:val>
                                        </p:tav>
                                        <p:tav tm="100000">
                                          <p:val>
                                            <p:strVal val="#ppt_y"/>
                                          </p:val>
                                        </p:tav>
                                      </p:tavLst>
                                    </p:anim>
                                    <p:anim calcmode="lin" valueType="num">
                                      <p:cBhvr>
                                        <p:cTn id="141"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42"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43" dur="250" tmFilter="0,0; .5, 1; 1, 1"/>
                                        <p:tgtEl>
                                          <p:spTgt spid="22"/>
                                        </p:tgtEl>
                                      </p:cBhvr>
                                    </p:animEffect>
                                  </p:childTnLst>
                                </p:cTn>
                              </p:par>
                            </p:childTnLst>
                          </p:cTn>
                        </p:par>
                      </p:childTnLst>
                    </p:cTn>
                  </p:par>
                  <p:par>
                    <p:cTn id="144" fill="hold">
                      <p:stCondLst>
                        <p:cond delay="indefinite"/>
                      </p:stCondLst>
                      <p:childTnLst>
                        <p:par>
                          <p:cTn id="145" fill="hold">
                            <p:stCondLst>
                              <p:cond delay="0"/>
                            </p:stCondLst>
                            <p:childTnLst>
                              <p:par>
                                <p:cTn id="146" presetID="30" presetClass="entr" presetSubtype="0" fill="hold" grpId="0" nodeType="clickEffect">
                                  <p:stCondLst>
                                    <p:cond delay="0"/>
                                  </p:stCondLst>
                                  <p:childTnLst>
                                    <p:set>
                                      <p:cBhvr>
                                        <p:cTn id="147" dur="1" fill="hold">
                                          <p:stCondLst>
                                            <p:cond delay="0"/>
                                          </p:stCondLst>
                                        </p:cTn>
                                        <p:tgtEl>
                                          <p:spTgt spid="23">
                                            <p:bg/>
                                          </p:spTgt>
                                        </p:tgtEl>
                                        <p:attrNameLst>
                                          <p:attrName>style.visibility</p:attrName>
                                        </p:attrNameLst>
                                      </p:cBhvr>
                                      <p:to>
                                        <p:strVal val="visible"/>
                                      </p:to>
                                    </p:set>
                                    <p:animEffect transition="in" filter="fade">
                                      <p:cBhvr>
                                        <p:cTn id="148" dur="400" decel="100000"/>
                                        <p:tgtEl>
                                          <p:spTgt spid="23">
                                            <p:bg/>
                                          </p:spTgt>
                                        </p:tgtEl>
                                      </p:cBhvr>
                                    </p:animEffect>
                                    <p:anim calcmode="lin" valueType="num">
                                      <p:cBhvr>
                                        <p:cTn id="149" dur="400" decel="100000" fill="hold"/>
                                        <p:tgtEl>
                                          <p:spTgt spid="23">
                                            <p:bg/>
                                          </p:spTgt>
                                        </p:tgtEl>
                                        <p:attrNameLst>
                                          <p:attrName>style.rotation</p:attrName>
                                        </p:attrNameLst>
                                      </p:cBhvr>
                                      <p:tavLst>
                                        <p:tav tm="0">
                                          <p:val>
                                            <p:fltVal val="-90"/>
                                          </p:val>
                                        </p:tav>
                                        <p:tav tm="100000">
                                          <p:val>
                                            <p:fltVal val="0"/>
                                          </p:val>
                                        </p:tav>
                                      </p:tavLst>
                                    </p:anim>
                                    <p:anim calcmode="lin" valueType="num">
                                      <p:cBhvr>
                                        <p:cTn id="150" dur="400" decel="100000" fill="hold"/>
                                        <p:tgtEl>
                                          <p:spTgt spid="23">
                                            <p:bg/>
                                          </p:spTgt>
                                        </p:tgtEl>
                                        <p:attrNameLst>
                                          <p:attrName>ppt_x</p:attrName>
                                        </p:attrNameLst>
                                      </p:cBhvr>
                                      <p:tavLst>
                                        <p:tav tm="0">
                                          <p:val>
                                            <p:strVal val="#ppt_x+0.4"/>
                                          </p:val>
                                        </p:tav>
                                        <p:tav tm="100000">
                                          <p:val>
                                            <p:strVal val="#ppt_x-0.05"/>
                                          </p:val>
                                        </p:tav>
                                      </p:tavLst>
                                    </p:anim>
                                    <p:anim calcmode="lin" valueType="num">
                                      <p:cBhvr>
                                        <p:cTn id="151" dur="400" decel="100000" fill="hold"/>
                                        <p:tgtEl>
                                          <p:spTgt spid="23">
                                            <p:bg/>
                                          </p:spTgt>
                                        </p:tgtEl>
                                        <p:attrNameLst>
                                          <p:attrName>ppt_y</p:attrName>
                                        </p:attrNameLst>
                                      </p:cBhvr>
                                      <p:tavLst>
                                        <p:tav tm="0">
                                          <p:val>
                                            <p:strVal val="#ppt_y-0.4"/>
                                          </p:val>
                                        </p:tav>
                                        <p:tav tm="100000">
                                          <p:val>
                                            <p:strVal val="#ppt_y+0.1"/>
                                          </p:val>
                                        </p:tav>
                                      </p:tavLst>
                                    </p:anim>
                                    <p:anim calcmode="lin" valueType="num">
                                      <p:cBhvr>
                                        <p:cTn id="152" dur="100" accel="100000" fill="hold">
                                          <p:stCondLst>
                                            <p:cond delay="400"/>
                                          </p:stCondLst>
                                        </p:cTn>
                                        <p:tgtEl>
                                          <p:spTgt spid="23">
                                            <p:bg/>
                                          </p:spTgt>
                                        </p:tgtEl>
                                        <p:attrNameLst>
                                          <p:attrName>ppt_x</p:attrName>
                                        </p:attrNameLst>
                                      </p:cBhvr>
                                      <p:tavLst>
                                        <p:tav tm="0">
                                          <p:val>
                                            <p:strVal val="#ppt_x-0.05"/>
                                          </p:val>
                                        </p:tav>
                                        <p:tav tm="100000">
                                          <p:val>
                                            <p:strVal val="#ppt_x"/>
                                          </p:val>
                                        </p:tav>
                                      </p:tavLst>
                                    </p:anim>
                                    <p:anim calcmode="lin" valueType="num">
                                      <p:cBhvr>
                                        <p:cTn id="153" dur="100" accel="100000" fill="hold">
                                          <p:stCondLst>
                                            <p:cond delay="400"/>
                                          </p:stCondLst>
                                        </p:cTn>
                                        <p:tgtEl>
                                          <p:spTgt spid="23">
                                            <p:bg/>
                                          </p:spTgt>
                                        </p:tgtEl>
                                        <p:attrNameLst>
                                          <p:attrName>ppt_y</p:attrName>
                                        </p:attrNameLst>
                                      </p:cBhvr>
                                      <p:tavLst>
                                        <p:tav tm="0">
                                          <p:val>
                                            <p:strVal val="#ppt_y+0.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0" presetClass="entr" presetSubtype="0" fill="hold" grpId="0" nodeType="clickEffect">
                                  <p:stCondLst>
                                    <p:cond delay="0"/>
                                  </p:stCondLst>
                                  <p:childTnLst>
                                    <p:set>
                                      <p:cBhvr>
                                        <p:cTn id="157" dur="1" fill="hold">
                                          <p:stCondLst>
                                            <p:cond delay="0"/>
                                          </p:stCondLst>
                                        </p:cTn>
                                        <p:tgtEl>
                                          <p:spTgt spid="23">
                                            <p:txEl>
                                              <p:pRg st="0" end="0"/>
                                            </p:txEl>
                                          </p:spTgt>
                                        </p:tgtEl>
                                        <p:attrNameLst>
                                          <p:attrName>style.visibility</p:attrName>
                                        </p:attrNameLst>
                                      </p:cBhvr>
                                      <p:to>
                                        <p:strVal val="visible"/>
                                      </p:to>
                                    </p:set>
                                    <p:animEffect transition="in" filter="fade">
                                      <p:cBhvr>
                                        <p:cTn id="158" dur="400" decel="100000"/>
                                        <p:tgtEl>
                                          <p:spTgt spid="23">
                                            <p:txEl>
                                              <p:pRg st="0" end="0"/>
                                            </p:txEl>
                                          </p:spTgt>
                                        </p:tgtEl>
                                      </p:cBhvr>
                                    </p:animEffect>
                                    <p:anim calcmode="lin" valueType="num">
                                      <p:cBhvr>
                                        <p:cTn id="159" dur="400" decel="100000" fill="hold"/>
                                        <p:tgtEl>
                                          <p:spTgt spid="23">
                                            <p:txEl>
                                              <p:pRg st="0" end="0"/>
                                            </p:txEl>
                                          </p:spTgt>
                                        </p:tgtEl>
                                        <p:attrNameLst>
                                          <p:attrName>style.rotation</p:attrName>
                                        </p:attrNameLst>
                                      </p:cBhvr>
                                      <p:tavLst>
                                        <p:tav tm="0">
                                          <p:val>
                                            <p:fltVal val="-90"/>
                                          </p:val>
                                        </p:tav>
                                        <p:tav tm="100000">
                                          <p:val>
                                            <p:fltVal val="0"/>
                                          </p:val>
                                        </p:tav>
                                      </p:tavLst>
                                    </p:anim>
                                    <p:anim calcmode="lin" valueType="num">
                                      <p:cBhvr>
                                        <p:cTn id="160" dur="400" decel="100000" fill="hold"/>
                                        <p:tgtEl>
                                          <p:spTgt spid="23">
                                            <p:txEl>
                                              <p:pRg st="0" end="0"/>
                                            </p:txEl>
                                          </p:spTgt>
                                        </p:tgtEl>
                                        <p:attrNameLst>
                                          <p:attrName>ppt_x</p:attrName>
                                        </p:attrNameLst>
                                      </p:cBhvr>
                                      <p:tavLst>
                                        <p:tav tm="0">
                                          <p:val>
                                            <p:strVal val="#ppt_x+0.4"/>
                                          </p:val>
                                        </p:tav>
                                        <p:tav tm="100000">
                                          <p:val>
                                            <p:strVal val="#ppt_x-0.05"/>
                                          </p:val>
                                        </p:tav>
                                      </p:tavLst>
                                    </p:anim>
                                    <p:anim calcmode="lin" valueType="num">
                                      <p:cBhvr>
                                        <p:cTn id="161" dur="400" decel="100000" fill="hold"/>
                                        <p:tgtEl>
                                          <p:spTgt spid="23">
                                            <p:txEl>
                                              <p:pRg st="0" end="0"/>
                                            </p:txEl>
                                          </p:spTgt>
                                        </p:tgtEl>
                                        <p:attrNameLst>
                                          <p:attrName>ppt_y</p:attrName>
                                        </p:attrNameLst>
                                      </p:cBhvr>
                                      <p:tavLst>
                                        <p:tav tm="0">
                                          <p:val>
                                            <p:strVal val="#ppt_y-0.4"/>
                                          </p:val>
                                        </p:tav>
                                        <p:tav tm="100000">
                                          <p:val>
                                            <p:strVal val="#ppt_y+0.1"/>
                                          </p:val>
                                        </p:tav>
                                      </p:tavLst>
                                    </p:anim>
                                    <p:anim calcmode="lin" valueType="num">
                                      <p:cBhvr>
                                        <p:cTn id="162" dur="100" accel="100000" fill="hold">
                                          <p:stCondLst>
                                            <p:cond delay="400"/>
                                          </p:stCondLst>
                                        </p:cTn>
                                        <p:tgtEl>
                                          <p:spTgt spid="23">
                                            <p:txEl>
                                              <p:pRg st="0" end="0"/>
                                            </p:txEl>
                                          </p:spTgt>
                                        </p:tgtEl>
                                        <p:attrNameLst>
                                          <p:attrName>ppt_x</p:attrName>
                                        </p:attrNameLst>
                                      </p:cBhvr>
                                      <p:tavLst>
                                        <p:tav tm="0">
                                          <p:val>
                                            <p:strVal val="#ppt_x-0.05"/>
                                          </p:val>
                                        </p:tav>
                                        <p:tav tm="100000">
                                          <p:val>
                                            <p:strVal val="#ppt_x"/>
                                          </p:val>
                                        </p:tav>
                                      </p:tavLst>
                                    </p:anim>
                                    <p:anim calcmode="lin" valueType="num">
                                      <p:cBhvr>
                                        <p:cTn id="163" dur="100" accel="100000" fill="hold">
                                          <p:stCondLst>
                                            <p:cond delay="400"/>
                                          </p:stCondLst>
                                        </p:cTn>
                                        <p:tgtEl>
                                          <p:spTgt spid="2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1" presetClass="entr" presetSubtype="0" fill="hold" grpId="0" nodeType="clickEffect">
                                  <p:stCondLst>
                                    <p:cond delay="0"/>
                                  </p:stCondLst>
                                  <p:iterate type="lt">
                                    <p:tmPct val="10000"/>
                                  </p:iterate>
                                  <p:childTnLst>
                                    <p:set>
                                      <p:cBhvr>
                                        <p:cTn id="167" dur="1" fill="hold">
                                          <p:stCondLst>
                                            <p:cond delay="0"/>
                                          </p:stCondLst>
                                        </p:cTn>
                                        <p:tgtEl>
                                          <p:spTgt spid="24"/>
                                        </p:tgtEl>
                                        <p:attrNameLst>
                                          <p:attrName>style.visibility</p:attrName>
                                        </p:attrNameLst>
                                      </p:cBhvr>
                                      <p:to>
                                        <p:strVal val="visible"/>
                                      </p:to>
                                    </p:set>
                                    <p:anim calcmode="lin" valueType="num">
                                      <p:cBhvr>
                                        <p:cTn id="168" dur="2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69" dur="250" fill="hold"/>
                                        <p:tgtEl>
                                          <p:spTgt spid="24"/>
                                        </p:tgtEl>
                                        <p:attrNameLst>
                                          <p:attrName>ppt_y</p:attrName>
                                        </p:attrNameLst>
                                      </p:cBhvr>
                                      <p:tavLst>
                                        <p:tav tm="0">
                                          <p:val>
                                            <p:strVal val="#ppt_y"/>
                                          </p:val>
                                        </p:tav>
                                        <p:tav tm="100000">
                                          <p:val>
                                            <p:strVal val="#ppt_y"/>
                                          </p:val>
                                        </p:tav>
                                      </p:tavLst>
                                    </p:anim>
                                    <p:anim calcmode="lin" valueType="num">
                                      <p:cBhvr>
                                        <p:cTn id="170" dur="2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71" dur="2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72" dur="250" tmFilter="0,0; .5, 1; 1, 1"/>
                                        <p:tgtEl>
                                          <p:spTgt spid="24"/>
                                        </p:tgtEl>
                                      </p:cBhvr>
                                    </p:animEffect>
                                  </p:childTnLst>
                                </p:cTn>
                              </p:par>
                            </p:childTnLst>
                          </p:cTn>
                        </p:par>
                      </p:childTnLst>
                    </p:cTn>
                  </p:par>
                  <p:par>
                    <p:cTn id="173" fill="hold">
                      <p:stCondLst>
                        <p:cond delay="indefinite"/>
                      </p:stCondLst>
                      <p:childTnLst>
                        <p:par>
                          <p:cTn id="174" fill="hold">
                            <p:stCondLst>
                              <p:cond delay="0"/>
                            </p:stCondLst>
                            <p:childTnLst>
                              <p:par>
                                <p:cTn id="175" presetID="41" presetClass="entr" presetSubtype="0" fill="hold" grpId="0" nodeType="clickEffect">
                                  <p:stCondLst>
                                    <p:cond delay="0"/>
                                  </p:stCondLst>
                                  <p:iterate type="lt">
                                    <p:tmPct val="10000"/>
                                  </p:iterate>
                                  <p:childTnLst>
                                    <p:set>
                                      <p:cBhvr>
                                        <p:cTn id="176" dur="1" fill="hold">
                                          <p:stCondLst>
                                            <p:cond delay="0"/>
                                          </p:stCondLst>
                                        </p:cTn>
                                        <p:tgtEl>
                                          <p:spTgt spid="25"/>
                                        </p:tgtEl>
                                        <p:attrNameLst>
                                          <p:attrName>style.visibility</p:attrName>
                                        </p:attrNameLst>
                                      </p:cBhvr>
                                      <p:to>
                                        <p:strVal val="visible"/>
                                      </p:to>
                                    </p:set>
                                    <p:anim calcmode="lin" valueType="num">
                                      <p:cBhvr>
                                        <p:cTn id="177" dur="25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78" dur="250" fill="hold"/>
                                        <p:tgtEl>
                                          <p:spTgt spid="25"/>
                                        </p:tgtEl>
                                        <p:attrNameLst>
                                          <p:attrName>ppt_y</p:attrName>
                                        </p:attrNameLst>
                                      </p:cBhvr>
                                      <p:tavLst>
                                        <p:tav tm="0">
                                          <p:val>
                                            <p:strVal val="#ppt_y"/>
                                          </p:val>
                                        </p:tav>
                                        <p:tav tm="100000">
                                          <p:val>
                                            <p:strVal val="#ppt_y"/>
                                          </p:val>
                                        </p:tav>
                                      </p:tavLst>
                                    </p:anim>
                                    <p:anim calcmode="lin" valueType="num">
                                      <p:cBhvr>
                                        <p:cTn id="179" dur="25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80" dur="25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81" dur="250" tmFilter="0,0; .5, 1; 1, 1"/>
                                        <p:tgtEl>
                                          <p:spTgt spid="25"/>
                                        </p:tgtEl>
                                      </p:cBhvr>
                                    </p:animEffect>
                                  </p:childTnLst>
                                </p:cTn>
                              </p:par>
                            </p:childTnLst>
                          </p:cTn>
                        </p:par>
                      </p:childTnLst>
                    </p:cTn>
                  </p:par>
                  <p:par>
                    <p:cTn id="182" fill="hold">
                      <p:stCondLst>
                        <p:cond delay="indefinite"/>
                      </p:stCondLst>
                      <p:childTnLst>
                        <p:par>
                          <p:cTn id="183" fill="hold">
                            <p:stCondLst>
                              <p:cond delay="0"/>
                            </p:stCondLst>
                            <p:childTnLst>
                              <p:par>
                                <p:cTn id="184" presetID="41" presetClass="entr" presetSubtype="0" fill="hold" grpId="0" nodeType="clickEffect">
                                  <p:stCondLst>
                                    <p:cond delay="0"/>
                                  </p:stCondLst>
                                  <p:iterate type="lt">
                                    <p:tmPct val="10000"/>
                                  </p:iterate>
                                  <p:childTnLst>
                                    <p:set>
                                      <p:cBhvr>
                                        <p:cTn id="185" dur="1" fill="hold">
                                          <p:stCondLst>
                                            <p:cond delay="0"/>
                                          </p:stCondLst>
                                        </p:cTn>
                                        <p:tgtEl>
                                          <p:spTgt spid="26"/>
                                        </p:tgtEl>
                                        <p:attrNameLst>
                                          <p:attrName>style.visibility</p:attrName>
                                        </p:attrNameLst>
                                      </p:cBhvr>
                                      <p:to>
                                        <p:strVal val="visible"/>
                                      </p:to>
                                    </p:set>
                                    <p:anim calcmode="lin" valueType="num">
                                      <p:cBhvr>
                                        <p:cTn id="186" dur="2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87" dur="250" fill="hold"/>
                                        <p:tgtEl>
                                          <p:spTgt spid="26"/>
                                        </p:tgtEl>
                                        <p:attrNameLst>
                                          <p:attrName>ppt_y</p:attrName>
                                        </p:attrNameLst>
                                      </p:cBhvr>
                                      <p:tavLst>
                                        <p:tav tm="0">
                                          <p:val>
                                            <p:strVal val="#ppt_y"/>
                                          </p:val>
                                        </p:tav>
                                        <p:tav tm="100000">
                                          <p:val>
                                            <p:strVal val="#ppt_y"/>
                                          </p:val>
                                        </p:tav>
                                      </p:tavLst>
                                    </p:anim>
                                    <p:anim calcmode="lin" valueType="num">
                                      <p:cBhvr>
                                        <p:cTn id="188" dur="2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89" dur="2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90" dur="250" tmFilter="0,0; .5, 1; 1, 1"/>
                                        <p:tgtEl>
                                          <p:spTgt spid="26"/>
                                        </p:tgtEl>
                                      </p:cBhvr>
                                    </p:animEffect>
                                  </p:childTnLst>
                                </p:cTn>
                              </p:par>
                            </p:childTnLst>
                          </p:cTn>
                        </p:par>
                      </p:childTnLst>
                    </p:cTn>
                  </p:par>
                  <p:par>
                    <p:cTn id="191" fill="hold">
                      <p:stCondLst>
                        <p:cond delay="indefinite"/>
                      </p:stCondLst>
                      <p:childTnLst>
                        <p:par>
                          <p:cTn id="192" fill="hold">
                            <p:stCondLst>
                              <p:cond delay="0"/>
                            </p:stCondLst>
                            <p:childTnLst>
                              <p:par>
                                <p:cTn id="193" presetID="30" presetClass="entr" presetSubtype="0" fill="hold" grpId="0" nodeType="clickEffect">
                                  <p:stCondLst>
                                    <p:cond delay="0"/>
                                  </p:stCondLst>
                                  <p:childTnLst>
                                    <p:set>
                                      <p:cBhvr>
                                        <p:cTn id="194" dur="1" fill="hold">
                                          <p:stCondLst>
                                            <p:cond delay="0"/>
                                          </p:stCondLst>
                                        </p:cTn>
                                        <p:tgtEl>
                                          <p:spTgt spid="27">
                                            <p:bg/>
                                          </p:spTgt>
                                        </p:tgtEl>
                                        <p:attrNameLst>
                                          <p:attrName>style.visibility</p:attrName>
                                        </p:attrNameLst>
                                      </p:cBhvr>
                                      <p:to>
                                        <p:strVal val="visible"/>
                                      </p:to>
                                    </p:set>
                                    <p:animEffect transition="in" filter="fade">
                                      <p:cBhvr>
                                        <p:cTn id="195" dur="400" decel="100000"/>
                                        <p:tgtEl>
                                          <p:spTgt spid="27">
                                            <p:bg/>
                                          </p:spTgt>
                                        </p:tgtEl>
                                      </p:cBhvr>
                                    </p:animEffect>
                                    <p:anim calcmode="lin" valueType="num">
                                      <p:cBhvr>
                                        <p:cTn id="196" dur="400" decel="100000" fill="hold"/>
                                        <p:tgtEl>
                                          <p:spTgt spid="27">
                                            <p:bg/>
                                          </p:spTgt>
                                        </p:tgtEl>
                                        <p:attrNameLst>
                                          <p:attrName>style.rotation</p:attrName>
                                        </p:attrNameLst>
                                      </p:cBhvr>
                                      <p:tavLst>
                                        <p:tav tm="0">
                                          <p:val>
                                            <p:fltVal val="-90"/>
                                          </p:val>
                                        </p:tav>
                                        <p:tav tm="100000">
                                          <p:val>
                                            <p:fltVal val="0"/>
                                          </p:val>
                                        </p:tav>
                                      </p:tavLst>
                                    </p:anim>
                                    <p:anim calcmode="lin" valueType="num">
                                      <p:cBhvr>
                                        <p:cTn id="197" dur="400" decel="100000" fill="hold"/>
                                        <p:tgtEl>
                                          <p:spTgt spid="27">
                                            <p:bg/>
                                          </p:spTgt>
                                        </p:tgtEl>
                                        <p:attrNameLst>
                                          <p:attrName>ppt_x</p:attrName>
                                        </p:attrNameLst>
                                      </p:cBhvr>
                                      <p:tavLst>
                                        <p:tav tm="0">
                                          <p:val>
                                            <p:strVal val="#ppt_x+0.4"/>
                                          </p:val>
                                        </p:tav>
                                        <p:tav tm="100000">
                                          <p:val>
                                            <p:strVal val="#ppt_x-0.05"/>
                                          </p:val>
                                        </p:tav>
                                      </p:tavLst>
                                    </p:anim>
                                    <p:anim calcmode="lin" valueType="num">
                                      <p:cBhvr>
                                        <p:cTn id="198" dur="400" decel="100000" fill="hold"/>
                                        <p:tgtEl>
                                          <p:spTgt spid="27">
                                            <p:bg/>
                                          </p:spTgt>
                                        </p:tgtEl>
                                        <p:attrNameLst>
                                          <p:attrName>ppt_y</p:attrName>
                                        </p:attrNameLst>
                                      </p:cBhvr>
                                      <p:tavLst>
                                        <p:tav tm="0">
                                          <p:val>
                                            <p:strVal val="#ppt_y-0.4"/>
                                          </p:val>
                                        </p:tav>
                                        <p:tav tm="100000">
                                          <p:val>
                                            <p:strVal val="#ppt_y+0.1"/>
                                          </p:val>
                                        </p:tav>
                                      </p:tavLst>
                                    </p:anim>
                                    <p:anim calcmode="lin" valueType="num">
                                      <p:cBhvr>
                                        <p:cTn id="199" dur="100" accel="100000" fill="hold">
                                          <p:stCondLst>
                                            <p:cond delay="400"/>
                                          </p:stCondLst>
                                        </p:cTn>
                                        <p:tgtEl>
                                          <p:spTgt spid="27">
                                            <p:bg/>
                                          </p:spTgt>
                                        </p:tgtEl>
                                        <p:attrNameLst>
                                          <p:attrName>ppt_x</p:attrName>
                                        </p:attrNameLst>
                                      </p:cBhvr>
                                      <p:tavLst>
                                        <p:tav tm="0">
                                          <p:val>
                                            <p:strVal val="#ppt_x-0.05"/>
                                          </p:val>
                                        </p:tav>
                                        <p:tav tm="100000">
                                          <p:val>
                                            <p:strVal val="#ppt_x"/>
                                          </p:val>
                                        </p:tav>
                                      </p:tavLst>
                                    </p:anim>
                                    <p:anim calcmode="lin" valueType="num">
                                      <p:cBhvr>
                                        <p:cTn id="200" dur="100" accel="100000" fill="hold">
                                          <p:stCondLst>
                                            <p:cond delay="400"/>
                                          </p:stCondLst>
                                        </p:cTn>
                                        <p:tgtEl>
                                          <p:spTgt spid="27">
                                            <p:bg/>
                                          </p:spTgt>
                                        </p:tgtEl>
                                        <p:attrNameLst>
                                          <p:attrName>ppt_y</p:attrName>
                                        </p:attrNameLst>
                                      </p:cBhvr>
                                      <p:tavLst>
                                        <p:tav tm="0">
                                          <p:val>
                                            <p:strVal val="#ppt_y+0.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0" presetClass="entr" presetSubtype="0" fill="hold" grpId="0" nodeType="clickEffect">
                                  <p:stCondLst>
                                    <p:cond delay="0"/>
                                  </p:stCondLst>
                                  <p:childTnLst>
                                    <p:set>
                                      <p:cBhvr>
                                        <p:cTn id="204" dur="1" fill="hold">
                                          <p:stCondLst>
                                            <p:cond delay="0"/>
                                          </p:stCondLst>
                                        </p:cTn>
                                        <p:tgtEl>
                                          <p:spTgt spid="27">
                                            <p:txEl>
                                              <p:pRg st="0" end="0"/>
                                            </p:txEl>
                                          </p:spTgt>
                                        </p:tgtEl>
                                        <p:attrNameLst>
                                          <p:attrName>style.visibility</p:attrName>
                                        </p:attrNameLst>
                                      </p:cBhvr>
                                      <p:to>
                                        <p:strVal val="visible"/>
                                      </p:to>
                                    </p:set>
                                    <p:animEffect transition="in" filter="fade">
                                      <p:cBhvr>
                                        <p:cTn id="205" dur="400" decel="100000"/>
                                        <p:tgtEl>
                                          <p:spTgt spid="27">
                                            <p:txEl>
                                              <p:pRg st="0" end="0"/>
                                            </p:txEl>
                                          </p:spTgt>
                                        </p:tgtEl>
                                      </p:cBhvr>
                                    </p:animEffect>
                                    <p:anim calcmode="lin" valueType="num">
                                      <p:cBhvr>
                                        <p:cTn id="206" dur="400" decel="100000" fill="hold"/>
                                        <p:tgtEl>
                                          <p:spTgt spid="27">
                                            <p:txEl>
                                              <p:pRg st="0" end="0"/>
                                            </p:txEl>
                                          </p:spTgt>
                                        </p:tgtEl>
                                        <p:attrNameLst>
                                          <p:attrName>style.rotation</p:attrName>
                                        </p:attrNameLst>
                                      </p:cBhvr>
                                      <p:tavLst>
                                        <p:tav tm="0">
                                          <p:val>
                                            <p:fltVal val="-90"/>
                                          </p:val>
                                        </p:tav>
                                        <p:tav tm="100000">
                                          <p:val>
                                            <p:fltVal val="0"/>
                                          </p:val>
                                        </p:tav>
                                      </p:tavLst>
                                    </p:anim>
                                    <p:anim calcmode="lin" valueType="num">
                                      <p:cBhvr>
                                        <p:cTn id="207" dur="400" decel="100000" fill="hold"/>
                                        <p:tgtEl>
                                          <p:spTgt spid="27">
                                            <p:txEl>
                                              <p:pRg st="0" end="0"/>
                                            </p:txEl>
                                          </p:spTgt>
                                        </p:tgtEl>
                                        <p:attrNameLst>
                                          <p:attrName>ppt_x</p:attrName>
                                        </p:attrNameLst>
                                      </p:cBhvr>
                                      <p:tavLst>
                                        <p:tav tm="0">
                                          <p:val>
                                            <p:strVal val="#ppt_x+0.4"/>
                                          </p:val>
                                        </p:tav>
                                        <p:tav tm="100000">
                                          <p:val>
                                            <p:strVal val="#ppt_x-0.05"/>
                                          </p:val>
                                        </p:tav>
                                      </p:tavLst>
                                    </p:anim>
                                    <p:anim calcmode="lin" valueType="num">
                                      <p:cBhvr>
                                        <p:cTn id="208" dur="400" decel="100000" fill="hold"/>
                                        <p:tgtEl>
                                          <p:spTgt spid="27">
                                            <p:txEl>
                                              <p:pRg st="0" end="0"/>
                                            </p:txEl>
                                          </p:spTgt>
                                        </p:tgtEl>
                                        <p:attrNameLst>
                                          <p:attrName>ppt_y</p:attrName>
                                        </p:attrNameLst>
                                      </p:cBhvr>
                                      <p:tavLst>
                                        <p:tav tm="0">
                                          <p:val>
                                            <p:strVal val="#ppt_y-0.4"/>
                                          </p:val>
                                        </p:tav>
                                        <p:tav tm="100000">
                                          <p:val>
                                            <p:strVal val="#ppt_y+0.1"/>
                                          </p:val>
                                        </p:tav>
                                      </p:tavLst>
                                    </p:anim>
                                    <p:anim calcmode="lin" valueType="num">
                                      <p:cBhvr>
                                        <p:cTn id="209" dur="100" accel="100000" fill="hold">
                                          <p:stCondLst>
                                            <p:cond delay="400"/>
                                          </p:stCondLst>
                                        </p:cTn>
                                        <p:tgtEl>
                                          <p:spTgt spid="27">
                                            <p:txEl>
                                              <p:pRg st="0" end="0"/>
                                            </p:txEl>
                                          </p:spTgt>
                                        </p:tgtEl>
                                        <p:attrNameLst>
                                          <p:attrName>ppt_x</p:attrName>
                                        </p:attrNameLst>
                                      </p:cBhvr>
                                      <p:tavLst>
                                        <p:tav tm="0">
                                          <p:val>
                                            <p:strVal val="#ppt_x-0.05"/>
                                          </p:val>
                                        </p:tav>
                                        <p:tav tm="100000">
                                          <p:val>
                                            <p:strVal val="#ppt_x"/>
                                          </p:val>
                                        </p:tav>
                                      </p:tavLst>
                                    </p:anim>
                                    <p:anim calcmode="lin" valueType="num">
                                      <p:cBhvr>
                                        <p:cTn id="210" dur="100" accel="100000" fill="hold">
                                          <p:stCondLst>
                                            <p:cond delay="400"/>
                                          </p:stCondLst>
                                        </p:cTn>
                                        <p:tgtEl>
                                          <p:spTgt spid="2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41" presetClass="entr" presetSubtype="0" fill="hold" grpId="0" nodeType="clickEffect">
                                  <p:stCondLst>
                                    <p:cond delay="0"/>
                                  </p:stCondLst>
                                  <p:iterate type="lt">
                                    <p:tmPct val="10000"/>
                                  </p:iterate>
                                  <p:childTnLst>
                                    <p:set>
                                      <p:cBhvr>
                                        <p:cTn id="214" dur="1" fill="hold">
                                          <p:stCondLst>
                                            <p:cond delay="0"/>
                                          </p:stCondLst>
                                        </p:cTn>
                                        <p:tgtEl>
                                          <p:spTgt spid="28"/>
                                        </p:tgtEl>
                                        <p:attrNameLst>
                                          <p:attrName>style.visibility</p:attrName>
                                        </p:attrNameLst>
                                      </p:cBhvr>
                                      <p:to>
                                        <p:strVal val="visible"/>
                                      </p:to>
                                    </p:set>
                                    <p:anim calcmode="lin" valueType="num">
                                      <p:cBhvr>
                                        <p:cTn id="215"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16" dur="250" fill="hold"/>
                                        <p:tgtEl>
                                          <p:spTgt spid="28"/>
                                        </p:tgtEl>
                                        <p:attrNameLst>
                                          <p:attrName>ppt_y</p:attrName>
                                        </p:attrNameLst>
                                      </p:cBhvr>
                                      <p:tavLst>
                                        <p:tav tm="0">
                                          <p:val>
                                            <p:strVal val="#ppt_y"/>
                                          </p:val>
                                        </p:tav>
                                        <p:tav tm="100000">
                                          <p:val>
                                            <p:strVal val="#ppt_y"/>
                                          </p:val>
                                        </p:tav>
                                      </p:tavLst>
                                    </p:anim>
                                    <p:anim calcmode="lin" valueType="num">
                                      <p:cBhvr>
                                        <p:cTn id="217"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18"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19" dur="250" tmFilter="0,0; .5, 1; 1, 1"/>
                                        <p:tgtEl>
                                          <p:spTgt spid="28"/>
                                        </p:tgtEl>
                                      </p:cBhvr>
                                    </p:animEffect>
                                  </p:childTnLst>
                                </p:cTn>
                              </p:par>
                            </p:childTnLst>
                          </p:cTn>
                        </p:par>
                      </p:childTnLst>
                    </p:cTn>
                  </p:par>
                  <p:par>
                    <p:cTn id="220" fill="hold">
                      <p:stCondLst>
                        <p:cond delay="indefinite"/>
                      </p:stCondLst>
                      <p:childTnLst>
                        <p:par>
                          <p:cTn id="221" fill="hold">
                            <p:stCondLst>
                              <p:cond delay="0"/>
                            </p:stCondLst>
                            <p:childTnLst>
                              <p:par>
                                <p:cTn id="222" presetID="41" presetClass="entr" presetSubtype="0" fill="hold" grpId="0" nodeType="clickEffect">
                                  <p:stCondLst>
                                    <p:cond delay="0"/>
                                  </p:stCondLst>
                                  <p:iterate type="lt">
                                    <p:tmPct val="10000"/>
                                  </p:iterate>
                                  <p:childTnLst>
                                    <p:set>
                                      <p:cBhvr>
                                        <p:cTn id="223" dur="1" fill="hold">
                                          <p:stCondLst>
                                            <p:cond delay="0"/>
                                          </p:stCondLst>
                                        </p:cTn>
                                        <p:tgtEl>
                                          <p:spTgt spid="29"/>
                                        </p:tgtEl>
                                        <p:attrNameLst>
                                          <p:attrName>style.visibility</p:attrName>
                                        </p:attrNameLst>
                                      </p:cBhvr>
                                      <p:to>
                                        <p:strVal val="visible"/>
                                      </p:to>
                                    </p:set>
                                    <p:anim calcmode="lin" valueType="num">
                                      <p:cBhvr>
                                        <p:cTn id="224"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225" dur="250" fill="hold"/>
                                        <p:tgtEl>
                                          <p:spTgt spid="29"/>
                                        </p:tgtEl>
                                        <p:attrNameLst>
                                          <p:attrName>ppt_y</p:attrName>
                                        </p:attrNameLst>
                                      </p:cBhvr>
                                      <p:tavLst>
                                        <p:tav tm="0">
                                          <p:val>
                                            <p:strVal val="#ppt_y"/>
                                          </p:val>
                                        </p:tav>
                                        <p:tav tm="100000">
                                          <p:val>
                                            <p:strVal val="#ppt_y"/>
                                          </p:val>
                                        </p:tav>
                                      </p:tavLst>
                                    </p:anim>
                                    <p:anim calcmode="lin" valueType="num">
                                      <p:cBhvr>
                                        <p:cTn id="226"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227"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228" dur="250" tmFilter="0,0; .5, 1; 1, 1"/>
                                        <p:tgtEl>
                                          <p:spTgt spid="29"/>
                                        </p:tgtEl>
                                      </p:cBhvr>
                                    </p:animEffect>
                                  </p:childTnLst>
                                </p:cTn>
                              </p:par>
                            </p:childTnLst>
                          </p:cTn>
                        </p:par>
                      </p:childTnLst>
                    </p:cTn>
                  </p:par>
                  <p:par>
                    <p:cTn id="229" fill="hold">
                      <p:stCondLst>
                        <p:cond delay="indefinite"/>
                      </p:stCondLst>
                      <p:childTnLst>
                        <p:par>
                          <p:cTn id="230" fill="hold">
                            <p:stCondLst>
                              <p:cond delay="0"/>
                            </p:stCondLst>
                            <p:childTnLst>
                              <p:par>
                                <p:cTn id="231" presetID="41" presetClass="entr" presetSubtype="0" fill="hold" grpId="0" nodeType="clickEffect">
                                  <p:stCondLst>
                                    <p:cond delay="0"/>
                                  </p:stCondLst>
                                  <p:iterate type="lt">
                                    <p:tmPct val="10000"/>
                                  </p:iterate>
                                  <p:childTnLst>
                                    <p:set>
                                      <p:cBhvr>
                                        <p:cTn id="232" dur="1" fill="hold">
                                          <p:stCondLst>
                                            <p:cond delay="0"/>
                                          </p:stCondLst>
                                        </p:cTn>
                                        <p:tgtEl>
                                          <p:spTgt spid="30"/>
                                        </p:tgtEl>
                                        <p:attrNameLst>
                                          <p:attrName>style.visibility</p:attrName>
                                        </p:attrNameLst>
                                      </p:cBhvr>
                                      <p:to>
                                        <p:strVal val="visible"/>
                                      </p:to>
                                    </p:set>
                                    <p:anim calcmode="lin" valueType="num">
                                      <p:cBhvr>
                                        <p:cTn id="233"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34" dur="250" fill="hold"/>
                                        <p:tgtEl>
                                          <p:spTgt spid="30"/>
                                        </p:tgtEl>
                                        <p:attrNameLst>
                                          <p:attrName>ppt_y</p:attrName>
                                        </p:attrNameLst>
                                      </p:cBhvr>
                                      <p:tavLst>
                                        <p:tav tm="0">
                                          <p:val>
                                            <p:strVal val="#ppt_y"/>
                                          </p:val>
                                        </p:tav>
                                        <p:tav tm="100000">
                                          <p:val>
                                            <p:strVal val="#ppt_y"/>
                                          </p:val>
                                        </p:tav>
                                      </p:tavLst>
                                    </p:anim>
                                    <p:anim calcmode="lin" valueType="num">
                                      <p:cBhvr>
                                        <p:cTn id="235"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36"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37" dur="250" tmFilter="0,0; .5, 1; 1, 1"/>
                                        <p:tgtEl>
                                          <p:spTgt spid="30"/>
                                        </p:tgtEl>
                                      </p:cBhvr>
                                    </p:animEffect>
                                  </p:childTnLst>
                                </p:cTn>
                              </p:par>
                            </p:childTnLst>
                          </p:cTn>
                        </p:par>
                      </p:childTnLst>
                    </p:cTn>
                  </p:par>
                  <p:par>
                    <p:cTn id="238" fill="hold">
                      <p:stCondLst>
                        <p:cond delay="indefinite"/>
                      </p:stCondLst>
                      <p:childTnLst>
                        <p:par>
                          <p:cTn id="239" fill="hold">
                            <p:stCondLst>
                              <p:cond delay="0"/>
                            </p:stCondLst>
                            <p:childTnLst>
                              <p:par>
                                <p:cTn id="240" presetID="30" presetClass="entr" presetSubtype="0" fill="hold" grpId="0" nodeType="clickEffect">
                                  <p:stCondLst>
                                    <p:cond delay="0"/>
                                  </p:stCondLst>
                                  <p:childTnLst>
                                    <p:set>
                                      <p:cBhvr>
                                        <p:cTn id="241" dur="1" fill="hold">
                                          <p:stCondLst>
                                            <p:cond delay="0"/>
                                          </p:stCondLst>
                                        </p:cTn>
                                        <p:tgtEl>
                                          <p:spTgt spid="49">
                                            <p:txEl>
                                              <p:pRg st="0" end="0"/>
                                            </p:txEl>
                                          </p:spTgt>
                                        </p:tgtEl>
                                        <p:attrNameLst>
                                          <p:attrName>style.visibility</p:attrName>
                                        </p:attrNameLst>
                                      </p:cBhvr>
                                      <p:to>
                                        <p:strVal val="visible"/>
                                      </p:to>
                                    </p:set>
                                    <p:animEffect transition="in" filter="fade">
                                      <p:cBhvr>
                                        <p:cTn id="242" dur="400" decel="100000"/>
                                        <p:tgtEl>
                                          <p:spTgt spid="49">
                                            <p:txEl>
                                              <p:pRg st="0" end="0"/>
                                            </p:txEl>
                                          </p:spTgt>
                                        </p:tgtEl>
                                      </p:cBhvr>
                                    </p:animEffect>
                                    <p:anim calcmode="lin" valueType="num">
                                      <p:cBhvr>
                                        <p:cTn id="243" dur="400" decel="100000" fill="hold"/>
                                        <p:tgtEl>
                                          <p:spTgt spid="49">
                                            <p:txEl>
                                              <p:pRg st="0" end="0"/>
                                            </p:txEl>
                                          </p:spTgt>
                                        </p:tgtEl>
                                        <p:attrNameLst>
                                          <p:attrName>style.rotation</p:attrName>
                                        </p:attrNameLst>
                                      </p:cBhvr>
                                      <p:tavLst>
                                        <p:tav tm="0">
                                          <p:val>
                                            <p:fltVal val="-90"/>
                                          </p:val>
                                        </p:tav>
                                        <p:tav tm="100000">
                                          <p:val>
                                            <p:fltVal val="0"/>
                                          </p:val>
                                        </p:tav>
                                      </p:tavLst>
                                    </p:anim>
                                    <p:anim calcmode="lin" valueType="num">
                                      <p:cBhvr>
                                        <p:cTn id="244" dur="400" decel="100000" fill="hold"/>
                                        <p:tgtEl>
                                          <p:spTgt spid="49">
                                            <p:txEl>
                                              <p:pRg st="0" end="0"/>
                                            </p:txEl>
                                          </p:spTgt>
                                        </p:tgtEl>
                                        <p:attrNameLst>
                                          <p:attrName>ppt_x</p:attrName>
                                        </p:attrNameLst>
                                      </p:cBhvr>
                                      <p:tavLst>
                                        <p:tav tm="0">
                                          <p:val>
                                            <p:strVal val="#ppt_x+0.4"/>
                                          </p:val>
                                        </p:tav>
                                        <p:tav tm="100000">
                                          <p:val>
                                            <p:strVal val="#ppt_x-0.05"/>
                                          </p:val>
                                        </p:tav>
                                      </p:tavLst>
                                    </p:anim>
                                    <p:anim calcmode="lin" valueType="num">
                                      <p:cBhvr>
                                        <p:cTn id="245" dur="400" decel="100000" fill="hold"/>
                                        <p:tgtEl>
                                          <p:spTgt spid="49">
                                            <p:txEl>
                                              <p:pRg st="0" end="0"/>
                                            </p:txEl>
                                          </p:spTgt>
                                        </p:tgtEl>
                                        <p:attrNameLst>
                                          <p:attrName>ppt_y</p:attrName>
                                        </p:attrNameLst>
                                      </p:cBhvr>
                                      <p:tavLst>
                                        <p:tav tm="0">
                                          <p:val>
                                            <p:strVal val="#ppt_y-0.4"/>
                                          </p:val>
                                        </p:tav>
                                        <p:tav tm="100000">
                                          <p:val>
                                            <p:strVal val="#ppt_y+0.1"/>
                                          </p:val>
                                        </p:tav>
                                      </p:tavLst>
                                    </p:anim>
                                    <p:anim calcmode="lin" valueType="num">
                                      <p:cBhvr>
                                        <p:cTn id="246" dur="100" accel="100000" fill="hold">
                                          <p:stCondLst>
                                            <p:cond delay="400"/>
                                          </p:stCondLst>
                                        </p:cTn>
                                        <p:tgtEl>
                                          <p:spTgt spid="49">
                                            <p:txEl>
                                              <p:pRg st="0" end="0"/>
                                            </p:txEl>
                                          </p:spTgt>
                                        </p:tgtEl>
                                        <p:attrNameLst>
                                          <p:attrName>ppt_x</p:attrName>
                                        </p:attrNameLst>
                                      </p:cBhvr>
                                      <p:tavLst>
                                        <p:tav tm="0">
                                          <p:val>
                                            <p:strVal val="#ppt_x-0.05"/>
                                          </p:val>
                                        </p:tav>
                                        <p:tav tm="100000">
                                          <p:val>
                                            <p:strVal val="#ppt_x"/>
                                          </p:val>
                                        </p:tav>
                                      </p:tavLst>
                                    </p:anim>
                                    <p:anim calcmode="lin" valueType="num">
                                      <p:cBhvr>
                                        <p:cTn id="247" dur="100" accel="100000" fill="hold">
                                          <p:stCondLst>
                                            <p:cond delay="400"/>
                                          </p:stCondLst>
                                        </p:cTn>
                                        <p:tgtEl>
                                          <p:spTgt spid="49">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30" presetClass="entr" presetSubtype="0" fill="hold" grpId="0" nodeType="clickEffect">
                                  <p:stCondLst>
                                    <p:cond delay="0"/>
                                  </p:stCondLst>
                                  <p:childTnLst>
                                    <p:set>
                                      <p:cBhvr>
                                        <p:cTn id="251" dur="1" fill="hold">
                                          <p:stCondLst>
                                            <p:cond delay="0"/>
                                          </p:stCondLst>
                                        </p:cTn>
                                        <p:tgtEl>
                                          <p:spTgt spid="49">
                                            <p:bg/>
                                          </p:spTgt>
                                        </p:tgtEl>
                                        <p:attrNameLst>
                                          <p:attrName>style.visibility</p:attrName>
                                        </p:attrNameLst>
                                      </p:cBhvr>
                                      <p:to>
                                        <p:strVal val="visible"/>
                                      </p:to>
                                    </p:set>
                                    <p:animEffect transition="in" filter="fade">
                                      <p:cBhvr>
                                        <p:cTn id="252" dur="400" decel="100000"/>
                                        <p:tgtEl>
                                          <p:spTgt spid="49">
                                            <p:bg/>
                                          </p:spTgt>
                                        </p:tgtEl>
                                      </p:cBhvr>
                                    </p:animEffect>
                                    <p:anim calcmode="lin" valueType="num">
                                      <p:cBhvr>
                                        <p:cTn id="253" dur="400" decel="100000" fill="hold"/>
                                        <p:tgtEl>
                                          <p:spTgt spid="49">
                                            <p:bg/>
                                          </p:spTgt>
                                        </p:tgtEl>
                                        <p:attrNameLst>
                                          <p:attrName>style.rotation</p:attrName>
                                        </p:attrNameLst>
                                      </p:cBhvr>
                                      <p:tavLst>
                                        <p:tav tm="0">
                                          <p:val>
                                            <p:fltVal val="-90"/>
                                          </p:val>
                                        </p:tav>
                                        <p:tav tm="100000">
                                          <p:val>
                                            <p:fltVal val="0"/>
                                          </p:val>
                                        </p:tav>
                                      </p:tavLst>
                                    </p:anim>
                                    <p:anim calcmode="lin" valueType="num">
                                      <p:cBhvr>
                                        <p:cTn id="254" dur="400" decel="100000" fill="hold"/>
                                        <p:tgtEl>
                                          <p:spTgt spid="49">
                                            <p:bg/>
                                          </p:spTgt>
                                        </p:tgtEl>
                                        <p:attrNameLst>
                                          <p:attrName>ppt_x</p:attrName>
                                        </p:attrNameLst>
                                      </p:cBhvr>
                                      <p:tavLst>
                                        <p:tav tm="0">
                                          <p:val>
                                            <p:strVal val="#ppt_x+0.4"/>
                                          </p:val>
                                        </p:tav>
                                        <p:tav tm="100000">
                                          <p:val>
                                            <p:strVal val="#ppt_x-0.05"/>
                                          </p:val>
                                        </p:tav>
                                      </p:tavLst>
                                    </p:anim>
                                    <p:anim calcmode="lin" valueType="num">
                                      <p:cBhvr>
                                        <p:cTn id="255" dur="400" decel="100000" fill="hold"/>
                                        <p:tgtEl>
                                          <p:spTgt spid="49">
                                            <p:bg/>
                                          </p:spTgt>
                                        </p:tgtEl>
                                        <p:attrNameLst>
                                          <p:attrName>ppt_y</p:attrName>
                                        </p:attrNameLst>
                                      </p:cBhvr>
                                      <p:tavLst>
                                        <p:tav tm="0">
                                          <p:val>
                                            <p:strVal val="#ppt_y-0.4"/>
                                          </p:val>
                                        </p:tav>
                                        <p:tav tm="100000">
                                          <p:val>
                                            <p:strVal val="#ppt_y+0.1"/>
                                          </p:val>
                                        </p:tav>
                                      </p:tavLst>
                                    </p:anim>
                                    <p:anim calcmode="lin" valueType="num">
                                      <p:cBhvr>
                                        <p:cTn id="256" dur="100" accel="100000" fill="hold">
                                          <p:stCondLst>
                                            <p:cond delay="400"/>
                                          </p:stCondLst>
                                        </p:cTn>
                                        <p:tgtEl>
                                          <p:spTgt spid="49">
                                            <p:bg/>
                                          </p:spTgt>
                                        </p:tgtEl>
                                        <p:attrNameLst>
                                          <p:attrName>ppt_x</p:attrName>
                                        </p:attrNameLst>
                                      </p:cBhvr>
                                      <p:tavLst>
                                        <p:tav tm="0">
                                          <p:val>
                                            <p:strVal val="#ppt_x-0.05"/>
                                          </p:val>
                                        </p:tav>
                                        <p:tav tm="100000">
                                          <p:val>
                                            <p:strVal val="#ppt_x"/>
                                          </p:val>
                                        </p:tav>
                                      </p:tavLst>
                                    </p:anim>
                                    <p:anim calcmode="lin" valueType="num">
                                      <p:cBhvr>
                                        <p:cTn id="257" dur="100" accel="100000" fill="hold">
                                          <p:stCondLst>
                                            <p:cond delay="400"/>
                                          </p:stCondLst>
                                        </p:cTn>
                                        <p:tgtEl>
                                          <p:spTgt spid="49">
                                            <p:bg/>
                                          </p:spTgt>
                                        </p:tgtEl>
                                        <p:attrNameLst>
                                          <p:attrName>ppt_y</p:attrName>
                                        </p:attrNameLst>
                                      </p:cBhvr>
                                      <p:tavLst>
                                        <p:tav tm="0">
                                          <p:val>
                                            <p:strVal val="#ppt_y+0.1"/>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41" presetClass="entr" presetSubtype="0" fill="hold" grpId="0" nodeType="clickEffect">
                                  <p:stCondLst>
                                    <p:cond delay="0"/>
                                  </p:stCondLst>
                                  <p:iterate type="lt">
                                    <p:tmPct val="10000"/>
                                  </p:iterate>
                                  <p:childTnLst>
                                    <p:set>
                                      <p:cBhvr>
                                        <p:cTn id="261" dur="1" fill="hold">
                                          <p:stCondLst>
                                            <p:cond delay="0"/>
                                          </p:stCondLst>
                                        </p:cTn>
                                        <p:tgtEl>
                                          <p:spTgt spid="50"/>
                                        </p:tgtEl>
                                        <p:attrNameLst>
                                          <p:attrName>style.visibility</p:attrName>
                                        </p:attrNameLst>
                                      </p:cBhvr>
                                      <p:to>
                                        <p:strVal val="visible"/>
                                      </p:to>
                                    </p:set>
                                    <p:anim calcmode="lin" valueType="num">
                                      <p:cBhvr>
                                        <p:cTn id="262" dur="25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263" dur="250" fill="hold"/>
                                        <p:tgtEl>
                                          <p:spTgt spid="50"/>
                                        </p:tgtEl>
                                        <p:attrNameLst>
                                          <p:attrName>ppt_y</p:attrName>
                                        </p:attrNameLst>
                                      </p:cBhvr>
                                      <p:tavLst>
                                        <p:tav tm="0">
                                          <p:val>
                                            <p:strVal val="#ppt_y"/>
                                          </p:val>
                                        </p:tav>
                                        <p:tav tm="100000">
                                          <p:val>
                                            <p:strVal val="#ppt_y"/>
                                          </p:val>
                                        </p:tav>
                                      </p:tavLst>
                                    </p:anim>
                                    <p:anim calcmode="lin" valueType="num">
                                      <p:cBhvr>
                                        <p:cTn id="264" dur="25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265" dur="25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266" dur="250" tmFilter="0,0; .5, 1; 1, 1"/>
                                        <p:tgtEl>
                                          <p:spTgt spid="50"/>
                                        </p:tgtEl>
                                      </p:cBhvr>
                                    </p:animEffect>
                                  </p:childTnLst>
                                </p:cTn>
                              </p:par>
                            </p:childTnLst>
                          </p:cTn>
                        </p:par>
                      </p:childTnLst>
                    </p:cTn>
                  </p:par>
                  <p:par>
                    <p:cTn id="267" fill="hold">
                      <p:stCondLst>
                        <p:cond delay="indefinite"/>
                      </p:stCondLst>
                      <p:childTnLst>
                        <p:par>
                          <p:cTn id="268" fill="hold">
                            <p:stCondLst>
                              <p:cond delay="0"/>
                            </p:stCondLst>
                            <p:childTnLst>
                              <p:par>
                                <p:cTn id="269" presetID="41" presetClass="entr" presetSubtype="0" fill="hold" grpId="0" nodeType="clickEffect">
                                  <p:stCondLst>
                                    <p:cond delay="0"/>
                                  </p:stCondLst>
                                  <p:iterate type="lt">
                                    <p:tmPct val="10000"/>
                                  </p:iterate>
                                  <p:childTnLst>
                                    <p:set>
                                      <p:cBhvr>
                                        <p:cTn id="270" dur="1" fill="hold">
                                          <p:stCondLst>
                                            <p:cond delay="0"/>
                                          </p:stCondLst>
                                        </p:cTn>
                                        <p:tgtEl>
                                          <p:spTgt spid="51"/>
                                        </p:tgtEl>
                                        <p:attrNameLst>
                                          <p:attrName>style.visibility</p:attrName>
                                        </p:attrNameLst>
                                      </p:cBhvr>
                                      <p:to>
                                        <p:strVal val="visible"/>
                                      </p:to>
                                    </p:set>
                                    <p:anim calcmode="lin" valueType="num">
                                      <p:cBhvr>
                                        <p:cTn id="271" dur="25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72" dur="250" fill="hold"/>
                                        <p:tgtEl>
                                          <p:spTgt spid="51"/>
                                        </p:tgtEl>
                                        <p:attrNameLst>
                                          <p:attrName>ppt_y</p:attrName>
                                        </p:attrNameLst>
                                      </p:cBhvr>
                                      <p:tavLst>
                                        <p:tav tm="0">
                                          <p:val>
                                            <p:strVal val="#ppt_y"/>
                                          </p:val>
                                        </p:tav>
                                        <p:tav tm="100000">
                                          <p:val>
                                            <p:strVal val="#ppt_y"/>
                                          </p:val>
                                        </p:tav>
                                      </p:tavLst>
                                    </p:anim>
                                    <p:anim calcmode="lin" valueType="num">
                                      <p:cBhvr>
                                        <p:cTn id="273" dur="25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74" dur="25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75" dur="250" tmFilter="0,0; .5, 1; 1, 1"/>
                                        <p:tgtEl>
                                          <p:spTgt spid="51"/>
                                        </p:tgtEl>
                                      </p:cBhvr>
                                    </p:animEffect>
                                  </p:childTnLst>
                                </p:cTn>
                              </p:par>
                            </p:childTnLst>
                          </p:cTn>
                        </p:par>
                      </p:childTnLst>
                    </p:cTn>
                  </p:par>
                  <p:par>
                    <p:cTn id="276" fill="hold">
                      <p:stCondLst>
                        <p:cond delay="indefinite"/>
                      </p:stCondLst>
                      <p:childTnLst>
                        <p:par>
                          <p:cTn id="277" fill="hold">
                            <p:stCondLst>
                              <p:cond delay="0"/>
                            </p:stCondLst>
                            <p:childTnLst>
                              <p:par>
                                <p:cTn id="278" presetID="41" presetClass="entr" presetSubtype="0" fill="hold" grpId="0" nodeType="clickEffect">
                                  <p:stCondLst>
                                    <p:cond delay="0"/>
                                  </p:stCondLst>
                                  <p:iterate type="lt">
                                    <p:tmPct val="10000"/>
                                  </p:iterate>
                                  <p:childTnLst>
                                    <p:set>
                                      <p:cBhvr>
                                        <p:cTn id="279" dur="1" fill="hold">
                                          <p:stCondLst>
                                            <p:cond delay="0"/>
                                          </p:stCondLst>
                                        </p:cTn>
                                        <p:tgtEl>
                                          <p:spTgt spid="52"/>
                                        </p:tgtEl>
                                        <p:attrNameLst>
                                          <p:attrName>style.visibility</p:attrName>
                                        </p:attrNameLst>
                                      </p:cBhvr>
                                      <p:to>
                                        <p:strVal val="visible"/>
                                      </p:to>
                                    </p:set>
                                    <p:anim calcmode="lin" valueType="num">
                                      <p:cBhvr>
                                        <p:cTn id="280" dur="25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281" dur="250" fill="hold"/>
                                        <p:tgtEl>
                                          <p:spTgt spid="52"/>
                                        </p:tgtEl>
                                        <p:attrNameLst>
                                          <p:attrName>ppt_y</p:attrName>
                                        </p:attrNameLst>
                                      </p:cBhvr>
                                      <p:tavLst>
                                        <p:tav tm="0">
                                          <p:val>
                                            <p:strVal val="#ppt_y"/>
                                          </p:val>
                                        </p:tav>
                                        <p:tav tm="100000">
                                          <p:val>
                                            <p:strVal val="#ppt_y"/>
                                          </p:val>
                                        </p:tav>
                                      </p:tavLst>
                                    </p:anim>
                                    <p:anim calcmode="lin" valueType="num">
                                      <p:cBhvr>
                                        <p:cTn id="282" dur="25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283" dur="25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284" dur="250" tmFilter="0,0; .5, 1; 1, 1"/>
                                        <p:tgtEl>
                                          <p:spTgt spid="52"/>
                                        </p:tgtEl>
                                      </p:cBhvr>
                                    </p:animEffect>
                                  </p:childTnLst>
                                </p:cTn>
                              </p:par>
                            </p:childTnLst>
                          </p:cTn>
                        </p:par>
                      </p:childTnLst>
                    </p:cTn>
                  </p:par>
                  <p:par>
                    <p:cTn id="285" fill="hold">
                      <p:stCondLst>
                        <p:cond delay="indefinite"/>
                      </p:stCondLst>
                      <p:childTnLst>
                        <p:par>
                          <p:cTn id="286" fill="hold">
                            <p:stCondLst>
                              <p:cond delay="0"/>
                            </p:stCondLst>
                            <p:childTnLst>
                              <p:par>
                                <p:cTn id="287" presetID="52" presetClass="entr" presetSubtype="0" fill="hold" grpId="0" nodeType="clickEffect">
                                  <p:stCondLst>
                                    <p:cond delay="0"/>
                                  </p:stCondLst>
                                  <p:childTnLst>
                                    <p:set>
                                      <p:cBhvr>
                                        <p:cTn id="288" dur="1" fill="hold">
                                          <p:stCondLst>
                                            <p:cond delay="0"/>
                                          </p:stCondLst>
                                        </p:cTn>
                                        <p:tgtEl>
                                          <p:spTgt spid="32"/>
                                        </p:tgtEl>
                                        <p:attrNameLst>
                                          <p:attrName>style.visibility</p:attrName>
                                        </p:attrNameLst>
                                      </p:cBhvr>
                                      <p:to>
                                        <p:strVal val="visible"/>
                                      </p:to>
                                    </p:set>
                                    <p:animScale>
                                      <p:cBhvr>
                                        <p:cTn id="28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0" dur="1000" decel="50000" fill="hold">
                                          <p:stCondLst>
                                            <p:cond delay="0"/>
                                          </p:stCondLst>
                                        </p:cTn>
                                        <p:tgtEl>
                                          <p:spTgt spid="32"/>
                                        </p:tgtEl>
                                        <p:attrNameLst>
                                          <p:attrName>ppt_x</p:attrName>
                                          <p:attrName>ppt_y</p:attrName>
                                        </p:attrNameLst>
                                      </p:cBhvr>
                                    </p:animMotion>
                                    <p:animEffect transition="in" filter="fade">
                                      <p:cBhvr>
                                        <p:cTn id="291" dur="1000"/>
                                        <p:tgtEl>
                                          <p:spTgt spid="32"/>
                                        </p:tgtEl>
                                      </p:cBhvr>
                                    </p:animEffect>
                                  </p:childTnLst>
                                </p:cTn>
                              </p:par>
                            </p:childTnLst>
                          </p:cTn>
                        </p:par>
                      </p:childTnLst>
                    </p:cTn>
                  </p:par>
                  <p:par>
                    <p:cTn id="292" fill="hold">
                      <p:stCondLst>
                        <p:cond delay="indefinite"/>
                      </p:stCondLst>
                      <p:childTnLst>
                        <p:par>
                          <p:cTn id="293" fill="hold">
                            <p:stCondLst>
                              <p:cond delay="0"/>
                            </p:stCondLst>
                            <p:childTnLst>
                              <p:par>
                                <p:cTn id="294" presetID="52" presetClass="entr" presetSubtype="0" fill="hold" grpId="0" nodeType="clickEffect">
                                  <p:stCondLst>
                                    <p:cond delay="0"/>
                                  </p:stCondLst>
                                  <p:childTnLst>
                                    <p:set>
                                      <p:cBhvr>
                                        <p:cTn id="295" dur="1" fill="hold">
                                          <p:stCondLst>
                                            <p:cond delay="0"/>
                                          </p:stCondLst>
                                        </p:cTn>
                                        <p:tgtEl>
                                          <p:spTgt spid="33"/>
                                        </p:tgtEl>
                                        <p:attrNameLst>
                                          <p:attrName>style.visibility</p:attrName>
                                        </p:attrNameLst>
                                      </p:cBhvr>
                                      <p:to>
                                        <p:strVal val="visible"/>
                                      </p:to>
                                    </p:set>
                                    <p:animScale>
                                      <p:cBhvr>
                                        <p:cTn id="296"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7" dur="1000" decel="50000" fill="hold">
                                          <p:stCondLst>
                                            <p:cond delay="0"/>
                                          </p:stCondLst>
                                        </p:cTn>
                                        <p:tgtEl>
                                          <p:spTgt spid="33"/>
                                        </p:tgtEl>
                                        <p:attrNameLst>
                                          <p:attrName>ppt_x</p:attrName>
                                          <p:attrName>ppt_y</p:attrName>
                                        </p:attrNameLst>
                                      </p:cBhvr>
                                    </p:animMotion>
                                    <p:animEffect transition="in" filter="fade">
                                      <p:cBhvr>
                                        <p:cTn id="298" dur="1000"/>
                                        <p:tgtEl>
                                          <p:spTgt spid="33"/>
                                        </p:tgtEl>
                                      </p:cBhvr>
                                    </p:animEffect>
                                  </p:childTnLst>
                                </p:cTn>
                              </p:par>
                            </p:childTnLst>
                          </p:cTn>
                        </p:par>
                      </p:childTnLst>
                    </p:cTn>
                  </p:par>
                  <p:par>
                    <p:cTn id="299" fill="hold">
                      <p:stCondLst>
                        <p:cond delay="indefinite"/>
                      </p:stCondLst>
                      <p:childTnLst>
                        <p:par>
                          <p:cTn id="300" fill="hold">
                            <p:stCondLst>
                              <p:cond delay="0"/>
                            </p:stCondLst>
                            <p:childTnLst>
                              <p:par>
                                <p:cTn id="301" presetID="52" presetClass="entr" presetSubtype="0" fill="hold" grpId="0" nodeType="clickEffect">
                                  <p:stCondLst>
                                    <p:cond delay="0"/>
                                  </p:stCondLst>
                                  <p:childTnLst>
                                    <p:set>
                                      <p:cBhvr>
                                        <p:cTn id="302" dur="1" fill="hold">
                                          <p:stCondLst>
                                            <p:cond delay="0"/>
                                          </p:stCondLst>
                                        </p:cTn>
                                        <p:tgtEl>
                                          <p:spTgt spid="31"/>
                                        </p:tgtEl>
                                        <p:attrNameLst>
                                          <p:attrName>style.visibility</p:attrName>
                                        </p:attrNameLst>
                                      </p:cBhvr>
                                      <p:to>
                                        <p:strVal val="visible"/>
                                      </p:to>
                                    </p:set>
                                    <p:animScale>
                                      <p:cBhvr>
                                        <p:cTn id="30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4" dur="1000" decel="50000" fill="hold">
                                          <p:stCondLst>
                                            <p:cond delay="0"/>
                                          </p:stCondLst>
                                        </p:cTn>
                                        <p:tgtEl>
                                          <p:spTgt spid="31"/>
                                        </p:tgtEl>
                                        <p:attrNameLst>
                                          <p:attrName>ppt_x</p:attrName>
                                          <p:attrName>ppt_y</p:attrName>
                                        </p:attrNameLst>
                                      </p:cBhvr>
                                    </p:animMotion>
                                    <p:animEffect transition="in" filter="fade">
                                      <p:cBhvr>
                                        <p:cTn id="305" dur="1000"/>
                                        <p:tgtEl>
                                          <p:spTgt spid="31"/>
                                        </p:tgtEl>
                                      </p:cBhvr>
                                    </p:animEffect>
                                  </p:childTnLst>
                                </p:cTn>
                              </p:par>
                            </p:childTnLst>
                          </p:cTn>
                        </p:par>
                      </p:childTnLst>
                    </p:cTn>
                  </p:par>
                  <p:par>
                    <p:cTn id="306" fill="hold">
                      <p:stCondLst>
                        <p:cond delay="indefinite"/>
                      </p:stCondLst>
                      <p:childTnLst>
                        <p:par>
                          <p:cTn id="307" fill="hold">
                            <p:stCondLst>
                              <p:cond delay="0"/>
                            </p:stCondLst>
                            <p:childTnLst>
                              <p:par>
                                <p:cTn id="308" presetID="52" presetClass="entr" presetSubtype="0" fill="hold" grpId="0" nodeType="clickEffect">
                                  <p:stCondLst>
                                    <p:cond delay="0"/>
                                  </p:stCondLst>
                                  <p:childTnLst>
                                    <p:set>
                                      <p:cBhvr>
                                        <p:cTn id="309" dur="1" fill="hold">
                                          <p:stCondLst>
                                            <p:cond delay="0"/>
                                          </p:stCondLst>
                                        </p:cTn>
                                        <p:tgtEl>
                                          <p:spTgt spid="36"/>
                                        </p:tgtEl>
                                        <p:attrNameLst>
                                          <p:attrName>style.visibility</p:attrName>
                                        </p:attrNameLst>
                                      </p:cBhvr>
                                      <p:to>
                                        <p:strVal val="visible"/>
                                      </p:to>
                                    </p:set>
                                    <p:animScale>
                                      <p:cBhvr>
                                        <p:cTn id="310"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1" dur="1000" decel="50000" fill="hold">
                                          <p:stCondLst>
                                            <p:cond delay="0"/>
                                          </p:stCondLst>
                                        </p:cTn>
                                        <p:tgtEl>
                                          <p:spTgt spid="36"/>
                                        </p:tgtEl>
                                        <p:attrNameLst>
                                          <p:attrName>ppt_x</p:attrName>
                                          <p:attrName>ppt_y</p:attrName>
                                        </p:attrNameLst>
                                      </p:cBhvr>
                                    </p:animMotion>
                                    <p:animEffect transition="in" filter="fade">
                                      <p:cBhvr>
                                        <p:cTn id="312" dur="1000"/>
                                        <p:tgtEl>
                                          <p:spTgt spid="36"/>
                                        </p:tgtEl>
                                      </p:cBhvr>
                                    </p:animEffect>
                                  </p:childTnLst>
                                </p:cTn>
                              </p:par>
                            </p:childTnLst>
                          </p:cTn>
                        </p:par>
                      </p:childTnLst>
                    </p:cTn>
                  </p:par>
                  <p:par>
                    <p:cTn id="313" fill="hold">
                      <p:stCondLst>
                        <p:cond delay="indefinite"/>
                      </p:stCondLst>
                      <p:childTnLst>
                        <p:par>
                          <p:cTn id="314" fill="hold">
                            <p:stCondLst>
                              <p:cond delay="0"/>
                            </p:stCondLst>
                            <p:childTnLst>
                              <p:par>
                                <p:cTn id="315" presetID="52" presetClass="entr" presetSubtype="0" fill="hold" grpId="0" nodeType="clickEffect">
                                  <p:stCondLst>
                                    <p:cond delay="0"/>
                                  </p:stCondLst>
                                  <p:childTnLst>
                                    <p:set>
                                      <p:cBhvr>
                                        <p:cTn id="316" dur="1" fill="hold">
                                          <p:stCondLst>
                                            <p:cond delay="0"/>
                                          </p:stCondLst>
                                        </p:cTn>
                                        <p:tgtEl>
                                          <p:spTgt spid="35"/>
                                        </p:tgtEl>
                                        <p:attrNameLst>
                                          <p:attrName>style.visibility</p:attrName>
                                        </p:attrNameLst>
                                      </p:cBhvr>
                                      <p:to>
                                        <p:strVal val="visible"/>
                                      </p:to>
                                    </p:set>
                                    <p:animScale>
                                      <p:cBhvr>
                                        <p:cTn id="31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8" dur="1000" decel="50000" fill="hold">
                                          <p:stCondLst>
                                            <p:cond delay="0"/>
                                          </p:stCondLst>
                                        </p:cTn>
                                        <p:tgtEl>
                                          <p:spTgt spid="35"/>
                                        </p:tgtEl>
                                        <p:attrNameLst>
                                          <p:attrName>ppt_x</p:attrName>
                                          <p:attrName>ppt_y</p:attrName>
                                        </p:attrNameLst>
                                      </p:cBhvr>
                                    </p:animMotion>
                                    <p:animEffect transition="in" filter="fade">
                                      <p:cBhvr>
                                        <p:cTn id="319" dur="1000"/>
                                        <p:tgtEl>
                                          <p:spTgt spid="35"/>
                                        </p:tgtEl>
                                      </p:cBhvr>
                                    </p:animEffect>
                                  </p:childTnLst>
                                </p:cTn>
                              </p:par>
                            </p:childTnLst>
                          </p:cTn>
                        </p:par>
                      </p:childTnLst>
                    </p:cTn>
                  </p:par>
                  <p:par>
                    <p:cTn id="320" fill="hold">
                      <p:stCondLst>
                        <p:cond delay="indefinite"/>
                      </p:stCondLst>
                      <p:childTnLst>
                        <p:par>
                          <p:cTn id="321" fill="hold">
                            <p:stCondLst>
                              <p:cond delay="0"/>
                            </p:stCondLst>
                            <p:childTnLst>
                              <p:par>
                                <p:cTn id="322" presetID="52" presetClass="entr" presetSubtype="0" fill="hold" grpId="0" nodeType="clickEffect">
                                  <p:stCondLst>
                                    <p:cond delay="0"/>
                                  </p:stCondLst>
                                  <p:childTnLst>
                                    <p:set>
                                      <p:cBhvr>
                                        <p:cTn id="323" dur="1" fill="hold">
                                          <p:stCondLst>
                                            <p:cond delay="0"/>
                                          </p:stCondLst>
                                        </p:cTn>
                                        <p:tgtEl>
                                          <p:spTgt spid="34"/>
                                        </p:tgtEl>
                                        <p:attrNameLst>
                                          <p:attrName>style.visibility</p:attrName>
                                        </p:attrNameLst>
                                      </p:cBhvr>
                                      <p:to>
                                        <p:strVal val="visible"/>
                                      </p:to>
                                    </p:set>
                                    <p:animScale>
                                      <p:cBhvr>
                                        <p:cTn id="324"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5" dur="1000" decel="50000" fill="hold">
                                          <p:stCondLst>
                                            <p:cond delay="0"/>
                                          </p:stCondLst>
                                        </p:cTn>
                                        <p:tgtEl>
                                          <p:spTgt spid="34"/>
                                        </p:tgtEl>
                                        <p:attrNameLst>
                                          <p:attrName>ppt_x</p:attrName>
                                          <p:attrName>ppt_y</p:attrName>
                                        </p:attrNameLst>
                                      </p:cBhvr>
                                    </p:animMotion>
                                    <p:animEffect transition="in" filter="fade">
                                      <p:cBhvr>
                                        <p:cTn id="326" dur="1000"/>
                                        <p:tgtEl>
                                          <p:spTgt spid="34"/>
                                        </p:tgtEl>
                                      </p:cBhvr>
                                    </p:animEffect>
                                  </p:childTnLst>
                                </p:cTn>
                              </p:par>
                            </p:childTnLst>
                          </p:cTn>
                        </p:par>
                      </p:childTnLst>
                    </p:cTn>
                  </p:par>
                  <p:par>
                    <p:cTn id="327" fill="hold">
                      <p:stCondLst>
                        <p:cond delay="indefinite"/>
                      </p:stCondLst>
                      <p:childTnLst>
                        <p:par>
                          <p:cTn id="328" fill="hold">
                            <p:stCondLst>
                              <p:cond delay="0"/>
                            </p:stCondLst>
                            <p:childTnLst>
                              <p:par>
                                <p:cTn id="329" presetID="52" presetClass="entr" presetSubtype="0" fill="hold" grpId="0" nodeType="clickEffect">
                                  <p:stCondLst>
                                    <p:cond delay="0"/>
                                  </p:stCondLst>
                                  <p:childTnLst>
                                    <p:set>
                                      <p:cBhvr>
                                        <p:cTn id="330" dur="1" fill="hold">
                                          <p:stCondLst>
                                            <p:cond delay="0"/>
                                          </p:stCondLst>
                                        </p:cTn>
                                        <p:tgtEl>
                                          <p:spTgt spid="37"/>
                                        </p:tgtEl>
                                        <p:attrNameLst>
                                          <p:attrName>style.visibility</p:attrName>
                                        </p:attrNameLst>
                                      </p:cBhvr>
                                      <p:to>
                                        <p:strVal val="visible"/>
                                      </p:to>
                                    </p:set>
                                    <p:animScale>
                                      <p:cBhvr>
                                        <p:cTn id="331"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2" dur="1000" decel="50000" fill="hold">
                                          <p:stCondLst>
                                            <p:cond delay="0"/>
                                          </p:stCondLst>
                                        </p:cTn>
                                        <p:tgtEl>
                                          <p:spTgt spid="37"/>
                                        </p:tgtEl>
                                        <p:attrNameLst>
                                          <p:attrName>ppt_x</p:attrName>
                                          <p:attrName>ppt_y</p:attrName>
                                        </p:attrNameLst>
                                      </p:cBhvr>
                                    </p:animMotion>
                                    <p:animEffect transition="in" filter="fade">
                                      <p:cBhvr>
                                        <p:cTn id="333" dur="1000"/>
                                        <p:tgtEl>
                                          <p:spTgt spid="37"/>
                                        </p:tgtEl>
                                      </p:cBhvr>
                                    </p:animEffect>
                                  </p:childTnLst>
                                </p:cTn>
                              </p:par>
                            </p:childTnLst>
                          </p:cTn>
                        </p:par>
                      </p:childTnLst>
                    </p:cTn>
                  </p:par>
                  <p:par>
                    <p:cTn id="334" fill="hold">
                      <p:stCondLst>
                        <p:cond delay="indefinite"/>
                      </p:stCondLst>
                      <p:childTnLst>
                        <p:par>
                          <p:cTn id="335" fill="hold">
                            <p:stCondLst>
                              <p:cond delay="0"/>
                            </p:stCondLst>
                            <p:childTnLst>
                              <p:par>
                                <p:cTn id="336" presetID="52" presetClass="entr" presetSubtype="0" fill="hold" grpId="0" nodeType="clickEffect">
                                  <p:stCondLst>
                                    <p:cond delay="0"/>
                                  </p:stCondLst>
                                  <p:childTnLst>
                                    <p:set>
                                      <p:cBhvr>
                                        <p:cTn id="337" dur="1" fill="hold">
                                          <p:stCondLst>
                                            <p:cond delay="0"/>
                                          </p:stCondLst>
                                        </p:cTn>
                                        <p:tgtEl>
                                          <p:spTgt spid="38"/>
                                        </p:tgtEl>
                                        <p:attrNameLst>
                                          <p:attrName>style.visibility</p:attrName>
                                        </p:attrNameLst>
                                      </p:cBhvr>
                                      <p:to>
                                        <p:strVal val="visible"/>
                                      </p:to>
                                    </p:set>
                                    <p:animScale>
                                      <p:cBhvr>
                                        <p:cTn id="338"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9" dur="1000" decel="50000" fill="hold">
                                          <p:stCondLst>
                                            <p:cond delay="0"/>
                                          </p:stCondLst>
                                        </p:cTn>
                                        <p:tgtEl>
                                          <p:spTgt spid="38"/>
                                        </p:tgtEl>
                                        <p:attrNameLst>
                                          <p:attrName>ppt_x</p:attrName>
                                          <p:attrName>ppt_y</p:attrName>
                                        </p:attrNameLst>
                                      </p:cBhvr>
                                    </p:animMotion>
                                    <p:animEffect transition="in" filter="fade">
                                      <p:cBhvr>
                                        <p:cTn id="340" dur="1000"/>
                                        <p:tgtEl>
                                          <p:spTgt spid="38"/>
                                        </p:tgtEl>
                                      </p:cBhvr>
                                    </p:animEffect>
                                  </p:childTnLst>
                                </p:cTn>
                              </p:par>
                            </p:childTnLst>
                          </p:cTn>
                        </p:par>
                      </p:childTnLst>
                    </p:cTn>
                  </p:par>
                  <p:par>
                    <p:cTn id="341" fill="hold">
                      <p:stCondLst>
                        <p:cond delay="indefinite"/>
                      </p:stCondLst>
                      <p:childTnLst>
                        <p:par>
                          <p:cTn id="342" fill="hold">
                            <p:stCondLst>
                              <p:cond delay="0"/>
                            </p:stCondLst>
                            <p:childTnLst>
                              <p:par>
                                <p:cTn id="343" presetID="52" presetClass="entr" presetSubtype="0" fill="hold" grpId="0" nodeType="clickEffect">
                                  <p:stCondLst>
                                    <p:cond delay="0"/>
                                  </p:stCondLst>
                                  <p:childTnLst>
                                    <p:set>
                                      <p:cBhvr>
                                        <p:cTn id="344" dur="1" fill="hold">
                                          <p:stCondLst>
                                            <p:cond delay="0"/>
                                          </p:stCondLst>
                                        </p:cTn>
                                        <p:tgtEl>
                                          <p:spTgt spid="45"/>
                                        </p:tgtEl>
                                        <p:attrNameLst>
                                          <p:attrName>style.visibility</p:attrName>
                                        </p:attrNameLst>
                                      </p:cBhvr>
                                      <p:to>
                                        <p:strVal val="visible"/>
                                      </p:to>
                                    </p:set>
                                    <p:animScale>
                                      <p:cBhvr>
                                        <p:cTn id="345"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6" dur="1000" decel="50000" fill="hold">
                                          <p:stCondLst>
                                            <p:cond delay="0"/>
                                          </p:stCondLst>
                                        </p:cTn>
                                        <p:tgtEl>
                                          <p:spTgt spid="45"/>
                                        </p:tgtEl>
                                        <p:attrNameLst>
                                          <p:attrName>ppt_x</p:attrName>
                                          <p:attrName>ppt_y</p:attrName>
                                        </p:attrNameLst>
                                      </p:cBhvr>
                                    </p:animMotion>
                                    <p:animEffect transition="in" filter="fade">
                                      <p:cBhvr>
                                        <p:cTn id="347" dur="1000"/>
                                        <p:tgtEl>
                                          <p:spTgt spid="45"/>
                                        </p:tgtEl>
                                      </p:cBhvr>
                                    </p:animEffect>
                                  </p:childTnLst>
                                </p:cTn>
                              </p:par>
                            </p:childTnLst>
                          </p:cTn>
                        </p:par>
                      </p:childTnLst>
                    </p:cTn>
                  </p:par>
                  <p:par>
                    <p:cTn id="348" fill="hold">
                      <p:stCondLst>
                        <p:cond delay="indefinite"/>
                      </p:stCondLst>
                      <p:childTnLst>
                        <p:par>
                          <p:cTn id="349" fill="hold">
                            <p:stCondLst>
                              <p:cond delay="0"/>
                            </p:stCondLst>
                            <p:childTnLst>
                              <p:par>
                                <p:cTn id="350" presetID="52" presetClass="entr" presetSubtype="0" fill="hold" grpId="0" nodeType="clickEffect">
                                  <p:stCondLst>
                                    <p:cond delay="0"/>
                                  </p:stCondLst>
                                  <p:childTnLst>
                                    <p:set>
                                      <p:cBhvr>
                                        <p:cTn id="351" dur="1" fill="hold">
                                          <p:stCondLst>
                                            <p:cond delay="0"/>
                                          </p:stCondLst>
                                        </p:cTn>
                                        <p:tgtEl>
                                          <p:spTgt spid="41"/>
                                        </p:tgtEl>
                                        <p:attrNameLst>
                                          <p:attrName>style.visibility</p:attrName>
                                        </p:attrNameLst>
                                      </p:cBhvr>
                                      <p:to>
                                        <p:strVal val="visible"/>
                                      </p:to>
                                    </p:set>
                                    <p:animScale>
                                      <p:cBhvr>
                                        <p:cTn id="352"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3" dur="1000" decel="50000" fill="hold">
                                          <p:stCondLst>
                                            <p:cond delay="0"/>
                                          </p:stCondLst>
                                        </p:cTn>
                                        <p:tgtEl>
                                          <p:spTgt spid="41"/>
                                        </p:tgtEl>
                                        <p:attrNameLst>
                                          <p:attrName>ppt_x</p:attrName>
                                          <p:attrName>ppt_y</p:attrName>
                                        </p:attrNameLst>
                                      </p:cBhvr>
                                    </p:animMotion>
                                    <p:animEffect transition="in" filter="fade">
                                      <p:cBhvr>
                                        <p:cTn id="354" dur="1000"/>
                                        <p:tgtEl>
                                          <p:spTgt spid="41"/>
                                        </p:tgtEl>
                                      </p:cBhvr>
                                    </p:animEffect>
                                  </p:childTnLst>
                                </p:cTn>
                              </p:par>
                            </p:childTnLst>
                          </p:cTn>
                        </p:par>
                      </p:childTnLst>
                    </p:cTn>
                  </p:par>
                  <p:par>
                    <p:cTn id="355" fill="hold">
                      <p:stCondLst>
                        <p:cond delay="indefinite"/>
                      </p:stCondLst>
                      <p:childTnLst>
                        <p:par>
                          <p:cTn id="356" fill="hold">
                            <p:stCondLst>
                              <p:cond delay="0"/>
                            </p:stCondLst>
                            <p:childTnLst>
                              <p:par>
                                <p:cTn id="357" presetID="52" presetClass="entr" presetSubtype="0" fill="hold" grpId="0" nodeType="clickEffect">
                                  <p:stCondLst>
                                    <p:cond delay="0"/>
                                  </p:stCondLst>
                                  <p:childTnLst>
                                    <p:set>
                                      <p:cBhvr>
                                        <p:cTn id="358" dur="1" fill="hold">
                                          <p:stCondLst>
                                            <p:cond delay="0"/>
                                          </p:stCondLst>
                                        </p:cTn>
                                        <p:tgtEl>
                                          <p:spTgt spid="40"/>
                                        </p:tgtEl>
                                        <p:attrNameLst>
                                          <p:attrName>style.visibility</p:attrName>
                                        </p:attrNameLst>
                                      </p:cBhvr>
                                      <p:to>
                                        <p:strVal val="visible"/>
                                      </p:to>
                                    </p:set>
                                    <p:animScale>
                                      <p:cBhvr>
                                        <p:cTn id="359"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0" dur="1000" decel="50000" fill="hold">
                                          <p:stCondLst>
                                            <p:cond delay="0"/>
                                          </p:stCondLst>
                                        </p:cTn>
                                        <p:tgtEl>
                                          <p:spTgt spid="40"/>
                                        </p:tgtEl>
                                        <p:attrNameLst>
                                          <p:attrName>ppt_x</p:attrName>
                                          <p:attrName>ppt_y</p:attrName>
                                        </p:attrNameLst>
                                      </p:cBhvr>
                                    </p:animMotion>
                                    <p:animEffect transition="in" filter="fade">
                                      <p:cBhvr>
                                        <p:cTn id="361" dur="1000"/>
                                        <p:tgtEl>
                                          <p:spTgt spid="40"/>
                                        </p:tgtEl>
                                      </p:cBhvr>
                                    </p:animEffect>
                                  </p:childTnLst>
                                </p:cTn>
                              </p:par>
                            </p:childTnLst>
                          </p:cTn>
                        </p:par>
                      </p:childTnLst>
                    </p:cTn>
                  </p:par>
                  <p:par>
                    <p:cTn id="362" fill="hold">
                      <p:stCondLst>
                        <p:cond delay="indefinite"/>
                      </p:stCondLst>
                      <p:childTnLst>
                        <p:par>
                          <p:cTn id="363" fill="hold">
                            <p:stCondLst>
                              <p:cond delay="0"/>
                            </p:stCondLst>
                            <p:childTnLst>
                              <p:par>
                                <p:cTn id="364" presetID="52" presetClass="entr" presetSubtype="0" fill="hold" grpId="0" nodeType="clickEffect">
                                  <p:stCondLst>
                                    <p:cond delay="0"/>
                                  </p:stCondLst>
                                  <p:childTnLst>
                                    <p:set>
                                      <p:cBhvr>
                                        <p:cTn id="365" dur="1" fill="hold">
                                          <p:stCondLst>
                                            <p:cond delay="0"/>
                                          </p:stCondLst>
                                        </p:cTn>
                                        <p:tgtEl>
                                          <p:spTgt spid="39"/>
                                        </p:tgtEl>
                                        <p:attrNameLst>
                                          <p:attrName>style.visibility</p:attrName>
                                        </p:attrNameLst>
                                      </p:cBhvr>
                                      <p:to>
                                        <p:strVal val="visible"/>
                                      </p:to>
                                    </p:set>
                                    <p:animScale>
                                      <p:cBhvr>
                                        <p:cTn id="366" dur="1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7" dur="1000" decel="50000" fill="hold">
                                          <p:stCondLst>
                                            <p:cond delay="0"/>
                                          </p:stCondLst>
                                        </p:cTn>
                                        <p:tgtEl>
                                          <p:spTgt spid="39"/>
                                        </p:tgtEl>
                                        <p:attrNameLst>
                                          <p:attrName>ppt_x</p:attrName>
                                          <p:attrName>ppt_y</p:attrName>
                                        </p:attrNameLst>
                                      </p:cBhvr>
                                    </p:animMotion>
                                    <p:animEffect transition="in" filter="fade">
                                      <p:cBhvr>
                                        <p:cTn id="368" dur="1000"/>
                                        <p:tgtEl>
                                          <p:spTgt spid="39"/>
                                        </p:tgtEl>
                                      </p:cBhvr>
                                    </p:animEffect>
                                  </p:childTnLst>
                                </p:cTn>
                              </p:par>
                            </p:childTnLst>
                          </p:cTn>
                        </p:par>
                      </p:childTnLst>
                    </p:cTn>
                  </p:par>
                  <p:par>
                    <p:cTn id="369" fill="hold">
                      <p:stCondLst>
                        <p:cond delay="indefinite"/>
                      </p:stCondLst>
                      <p:childTnLst>
                        <p:par>
                          <p:cTn id="370" fill="hold">
                            <p:stCondLst>
                              <p:cond delay="0"/>
                            </p:stCondLst>
                            <p:childTnLst>
                              <p:par>
                                <p:cTn id="371" presetID="52" presetClass="entr" presetSubtype="0" fill="hold" grpId="0" nodeType="clickEffect">
                                  <p:stCondLst>
                                    <p:cond delay="0"/>
                                  </p:stCondLst>
                                  <p:childTnLst>
                                    <p:set>
                                      <p:cBhvr>
                                        <p:cTn id="372" dur="1" fill="hold">
                                          <p:stCondLst>
                                            <p:cond delay="0"/>
                                          </p:stCondLst>
                                        </p:cTn>
                                        <p:tgtEl>
                                          <p:spTgt spid="42"/>
                                        </p:tgtEl>
                                        <p:attrNameLst>
                                          <p:attrName>style.visibility</p:attrName>
                                        </p:attrNameLst>
                                      </p:cBhvr>
                                      <p:to>
                                        <p:strVal val="visible"/>
                                      </p:to>
                                    </p:set>
                                    <p:animScale>
                                      <p:cBhvr>
                                        <p:cTn id="373"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4" dur="1000" decel="50000" fill="hold">
                                          <p:stCondLst>
                                            <p:cond delay="0"/>
                                          </p:stCondLst>
                                        </p:cTn>
                                        <p:tgtEl>
                                          <p:spTgt spid="42"/>
                                        </p:tgtEl>
                                        <p:attrNameLst>
                                          <p:attrName>ppt_x</p:attrName>
                                          <p:attrName>ppt_y</p:attrName>
                                        </p:attrNameLst>
                                      </p:cBhvr>
                                    </p:animMotion>
                                    <p:animEffect transition="in" filter="fade">
                                      <p:cBhvr>
                                        <p:cTn id="375" dur="1000"/>
                                        <p:tgtEl>
                                          <p:spTgt spid="42"/>
                                        </p:tgtEl>
                                      </p:cBhvr>
                                    </p:animEffect>
                                  </p:childTnLst>
                                </p:cTn>
                              </p:par>
                            </p:childTnLst>
                          </p:cTn>
                        </p:par>
                      </p:childTnLst>
                    </p:cTn>
                  </p:par>
                  <p:par>
                    <p:cTn id="376" fill="hold">
                      <p:stCondLst>
                        <p:cond delay="indefinite"/>
                      </p:stCondLst>
                      <p:childTnLst>
                        <p:par>
                          <p:cTn id="377" fill="hold">
                            <p:stCondLst>
                              <p:cond delay="0"/>
                            </p:stCondLst>
                            <p:childTnLst>
                              <p:par>
                                <p:cTn id="378" presetID="52" presetClass="entr" presetSubtype="0" fill="hold" grpId="0" nodeType="clickEffect">
                                  <p:stCondLst>
                                    <p:cond delay="0"/>
                                  </p:stCondLst>
                                  <p:childTnLst>
                                    <p:set>
                                      <p:cBhvr>
                                        <p:cTn id="379" dur="1" fill="hold">
                                          <p:stCondLst>
                                            <p:cond delay="0"/>
                                          </p:stCondLst>
                                        </p:cTn>
                                        <p:tgtEl>
                                          <p:spTgt spid="43"/>
                                        </p:tgtEl>
                                        <p:attrNameLst>
                                          <p:attrName>style.visibility</p:attrName>
                                        </p:attrNameLst>
                                      </p:cBhvr>
                                      <p:to>
                                        <p:strVal val="visible"/>
                                      </p:to>
                                    </p:set>
                                    <p:animScale>
                                      <p:cBhvr>
                                        <p:cTn id="380" dur="1000" decel="50000" fill="hold">
                                          <p:stCondLst>
                                            <p:cond delay="0"/>
                                          </p:stCondLst>
                                        </p:cTn>
                                        <p:tgtEl>
                                          <p:spTgt spid="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1" dur="1000" decel="50000" fill="hold">
                                          <p:stCondLst>
                                            <p:cond delay="0"/>
                                          </p:stCondLst>
                                        </p:cTn>
                                        <p:tgtEl>
                                          <p:spTgt spid="43"/>
                                        </p:tgtEl>
                                        <p:attrNameLst>
                                          <p:attrName>ppt_x</p:attrName>
                                          <p:attrName>ppt_y</p:attrName>
                                        </p:attrNameLst>
                                      </p:cBhvr>
                                    </p:animMotion>
                                    <p:animEffect transition="in" filter="fade">
                                      <p:cBhvr>
                                        <p:cTn id="382" dur="1000"/>
                                        <p:tgtEl>
                                          <p:spTgt spid="43"/>
                                        </p:tgtEl>
                                      </p:cBhvr>
                                    </p:animEffect>
                                  </p:childTnLst>
                                </p:cTn>
                              </p:par>
                            </p:childTnLst>
                          </p:cTn>
                        </p:par>
                      </p:childTnLst>
                    </p:cTn>
                  </p:par>
                  <p:par>
                    <p:cTn id="383" fill="hold">
                      <p:stCondLst>
                        <p:cond delay="indefinite"/>
                      </p:stCondLst>
                      <p:childTnLst>
                        <p:par>
                          <p:cTn id="384" fill="hold">
                            <p:stCondLst>
                              <p:cond delay="0"/>
                            </p:stCondLst>
                            <p:childTnLst>
                              <p:par>
                                <p:cTn id="385" presetID="52" presetClass="entr" presetSubtype="0" fill="hold" grpId="0" nodeType="clickEffect">
                                  <p:stCondLst>
                                    <p:cond delay="0"/>
                                  </p:stCondLst>
                                  <p:childTnLst>
                                    <p:set>
                                      <p:cBhvr>
                                        <p:cTn id="386" dur="1" fill="hold">
                                          <p:stCondLst>
                                            <p:cond delay="0"/>
                                          </p:stCondLst>
                                        </p:cTn>
                                        <p:tgtEl>
                                          <p:spTgt spid="44"/>
                                        </p:tgtEl>
                                        <p:attrNameLst>
                                          <p:attrName>style.visibility</p:attrName>
                                        </p:attrNameLst>
                                      </p:cBhvr>
                                      <p:to>
                                        <p:strVal val="visible"/>
                                      </p:to>
                                    </p:set>
                                    <p:animScale>
                                      <p:cBhvr>
                                        <p:cTn id="387"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8" dur="1000" decel="50000" fill="hold">
                                          <p:stCondLst>
                                            <p:cond delay="0"/>
                                          </p:stCondLst>
                                        </p:cTn>
                                        <p:tgtEl>
                                          <p:spTgt spid="44"/>
                                        </p:tgtEl>
                                        <p:attrNameLst>
                                          <p:attrName>ppt_x</p:attrName>
                                          <p:attrName>ppt_y</p:attrName>
                                        </p:attrNameLst>
                                      </p:cBhvr>
                                    </p:animMotion>
                                    <p:animEffect transition="in" filter="fade">
                                      <p:cBhvr>
                                        <p:cTn id="389" dur="1000"/>
                                        <p:tgtEl>
                                          <p:spTgt spid="44"/>
                                        </p:tgtEl>
                                      </p:cBhvr>
                                    </p:animEffect>
                                  </p:childTnLst>
                                </p:cTn>
                              </p:par>
                            </p:childTnLst>
                          </p:cTn>
                        </p:par>
                      </p:childTnLst>
                    </p:cTn>
                  </p:par>
                  <p:par>
                    <p:cTn id="390" fill="hold">
                      <p:stCondLst>
                        <p:cond delay="indefinite"/>
                      </p:stCondLst>
                      <p:childTnLst>
                        <p:par>
                          <p:cTn id="391" fill="hold">
                            <p:stCondLst>
                              <p:cond delay="0"/>
                            </p:stCondLst>
                            <p:childTnLst>
                              <p:par>
                                <p:cTn id="392" presetID="52" presetClass="entr" presetSubtype="0" fill="hold" grpId="0" nodeType="clickEffect">
                                  <p:stCondLst>
                                    <p:cond delay="0"/>
                                  </p:stCondLst>
                                  <p:childTnLst>
                                    <p:set>
                                      <p:cBhvr>
                                        <p:cTn id="393" dur="1" fill="hold">
                                          <p:stCondLst>
                                            <p:cond delay="0"/>
                                          </p:stCondLst>
                                        </p:cTn>
                                        <p:tgtEl>
                                          <p:spTgt spid="54"/>
                                        </p:tgtEl>
                                        <p:attrNameLst>
                                          <p:attrName>style.visibility</p:attrName>
                                        </p:attrNameLst>
                                      </p:cBhvr>
                                      <p:to>
                                        <p:strVal val="visible"/>
                                      </p:to>
                                    </p:set>
                                    <p:animScale>
                                      <p:cBhvr>
                                        <p:cTn id="394"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5" dur="1000" decel="50000" fill="hold">
                                          <p:stCondLst>
                                            <p:cond delay="0"/>
                                          </p:stCondLst>
                                        </p:cTn>
                                        <p:tgtEl>
                                          <p:spTgt spid="54"/>
                                        </p:tgtEl>
                                        <p:attrNameLst>
                                          <p:attrName>ppt_x</p:attrName>
                                          <p:attrName>ppt_y</p:attrName>
                                        </p:attrNameLst>
                                      </p:cBhvr>
                                    </p:animMotion>
                                    <p:animEffect transition="in" filter="fade">
                                      <p:cBhvr>
                                        <p:cTn id="396" dur="1000"/>
                                        <p:tgtEl>
                                          <p:spTgt spid="54"/>
                                        </p:tgtEl>
                                      </p:cBhvr>
                                    </p:animEffect>
                                  </p:childTnLst>
                                </p:cTn>
                              </p:par>
                            </p:childTnLst>
                          </p:cTn>
                        </p:par>
                      </p:childTnLst>
                    </p:cTn>
                  </p:par>
                  <p:par>
                    <p:cTn id="397" fill="hold">
                      <p:stCondLst>
                        <p:cond delay="indefinite"/>
                      </p:stCondLst>
                      <p:childTnLst>
                        <p:par>
                          <p:cTn id="398" fill="hold">
                            <p:stCondLst>
                              <p:cond delay="0"/>
                            </p:stCondLst>
                            <p:childTnLst>
                              <p:par>
                                <p:cTn id="399" presetID="52" presetClass="entr" presetSubtype="0" fill="hold" grpId="0" nodeType="clickEffect">
                                  <p:stCondLst>
                                    <p:cond delay="0"/>
                                  </p:stCondLst>
                                  <p:childTnLst>
                                    <p:set>
                                      <p:cBhvr>
                                        <p:cTn id="400" dur="1" fill="hold">
                                          <p:stCondLst>
                                            <p:cond delay="0"/>
                                          </p:stCondLst>
                                        </p:cTn>
                                        <p:tgtEl>
                                          <p:spTgt spid="55"/>
                                        </p:tgtEl>
                                        <p:attrNameLst>
                                          <p:attrName>style.visibility</p:attrName>
                                        </p:attrNameLst>
                                      </p:cBhvr>
                                      <p:to>
                                        <p:strVal val="visible"/>
                                      </p:to>
                                    </p:set>
                                    <p:animScale>
                                      <p:cBhvr>
                                        <p:cTn id="401"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2" dur="1000" decel="50000" fill="hold">
                                          <p:stCondLst>
                                            <p:cond delay="0"/>
                                          </p:stCondLst>
                                        </p:cTn>
                                        <p:tgtEl>
                                          <p:spTgt spid="55"/>
                                        </p:tgtEl>
                                        <p:attrNameLst>
                                          <p:attrName>ppt_x</p:attrName>
                                          <p:attrName>ppt_y</p:attrName>
                                        </p:attrNameLst>
                                      </p:cBhvr>
                                    </p:animMotion>
                                    <p:animEffect transition="in" filter="fade">
                                      <p:cBhvr>
                                        <p:cTn id="403" dur="1000"/>
                                        <p:tgtEl>
                                          <p:spTgt spid="55"/>
                                        </p:tgtEl>
                                      </p:cBhvr>
                                    </p:animEffect>
                                  </p:childTnLst>
                                </p:cTn>
                              </p:par>
                            </p:childTnLst>
                          </p:cTn>
                        </p:par>
                      </p:childTnLst>
                    </p:cTn>
                  </p:par>
                  <p:par>
                    <p:cTn id="404" fill="hold">
                      <p:stCondLst>
                        <p:cond delay="indefinite"/>
                      </p:stCondLst>
                      <p:childTnLst>
                        <p:par>
                          <p:cTn id="405" fill="hold">
                            <p:stCondLst>
                              <p:cond delay="0"/>
                            </p:stCondLst>
                            <p:childTnLst>
                              <p:par>
                                <p:cTn id="406" presetID="52" presetClass="entr" presetSubtype="0" fill="hold" grpId="0" nodeType="clickEffect">
                                  <p:stCondLst>
                                    <p:cond delay="0"/>
                                  </p:stCondLst>
                                  <p:childTnLst>
                                    <p:set>
                                      <p:cBhvr>
                                        <p:cTn id="407" dur="1" fill="hold">
                                          <p:stCondLst>
                                            <p:cond delay="0"/>
                                          </p:stCondLst>
                                        </p:cTn>
                                        <p:tgtEl>
                                          <p:spTgt spid="53"/>
                                        </p:tgtEl>
                                        <p:attrNameLst>
                                          <p:attrName>style.visibility</p:attrName>
                                        </p:attrNameLst>
                                      </p:cBhvr>
                                      <p:to>
                                        <p:strVal val="visible"/>
                                      </p:to>
                                    </p:set>
                                    <p:animScale>
                                      <p:cBhvr>
                                        <p:cTn id="408" dur="1000" decel="50000" fill="hold">
                                          <p:stCondLst>
                                            <p:cond delay="0"/>
                                          </p:stCondLst>
                                        </p:cTn>
                                        <p:tgtEl>
                                          <p:spTgt spid="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9" dur="1000" decel="50000" fill="hold">
                                          <p:stCondLst>
                                            <p:cond delay="0"/>
                                          </p:stCondLst>
                                        </p:cTn>
                                        <p:tgtEl>
                                          <p:spTgt spid="53"/>
                                        </p:tgtEl>
                                        <p:attrNameLst>
                                          <p:attrName>ppt_x</p:attrName>
                                          <p:attrName>ppt_y</p:attrName>
                                        </p:attrNameLst>
                                      </p:cBhvr>
                                    </p:animMotion>
                                    <p:animEffect transition="in" filter="fade">
                                      <p:cBhvr>
                                        <p:cTn id="4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animBg="1"/>
      <p:bldP spid="13" grpId="0" animBg="1"/>
      <p:bldP spid="14" grpId="0" animBg="1"/>
      <p:bldP spid="15" grpId="0" build="p" animBg="1"/>
      <p:bldP spid="16" grpId="0" animBg="1"/>
      <p:bldP spid="17" grpId="0" animBg="1"/>
      <p:bldP spid="18" grpId="0" animBg="1"/>
      <p:bldP spid="19" grpId="0" build="p" animBg="1"/>
      <p:bldP spid="20" grpId="0" animBg="1"/>
      <p:bldP spid="21" grpId="0" animBg="1"/>
      <p:bldP spid="22" grpId="0" animBg="1"/>
      <p:bldP spid="23" grpId="0" build="p" animBg="1"/>
      <p:bldP spid="24" grpId="0" animBg="1"/>
      <p:bldP spid="25" grpId="0" animBg="1"/>
      <p:bldP spid="26" grpId="0" animBg="1"/>
      <p:bldP spid="27" grpId="0" build="p"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9" grpId="0" uiExpand="1" build="p" animBg="1"/>
      <p:bldP spid="50" grpId="0" animBg="1"/>
      <p:bldP spid="51" grpId="0" animBg="1"/>
      <p:bldP spid="52" grpId="0" animBg="1"/>
      <p:bldP spid="53" grpId="0"/>
      <p:bldP spid="54"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5" name="Rounded Rectangle 4"/>
          <p:cNvSpPr/>
          <p:nvPr/>
        </p:nvSpPr>
        <p:spPr>
          <a:xfrm>
            <a:off x="838200" y="1752600"/>
            <a:ext cx="9220200" cy="609600"/>
          </a:xfrm>
          <a:prstGeom prst="roundRect">
            <a:avLst/>
          </a:prstGeom>
          <a:effectLst>
            <a:outerShdw blurRad="63500" sx="102000" sy="102000" algn="ctr"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r" rtl="1"/>
            <a:r>
              <a:rPr lang="en-US" sz="3200" b="1" dirty="0" smtClean="0"/>
              <a:t>1</a:t>
            </a:r>
            <a:r>
              <a:rPr lang="ar-MA" sz="3200" b="1" dirty="0" smtClean="0"/>
              <a:t>. في أي سنة ولد وتوفي الكاتب العلام محمود عباس العقاد ؟ </a:t>
            </a:r>
            <a:endParaRPr lang="ar-MA" sz="3200" b="1" dirty="0"/>
          </a:p>
        </p:txBody>
      </p:sp>
      <p:sp>
        <p:nvSpPr>
          <p:cNvPr id="8" name="Rounded Rectangle 7"/>
          <p:cNvSpPr/>
          <p:nvPr/>
        </p:nvSpPr>
        <p:spPr>
          <a:xfrm>
            <a:off x="828675" y="2590800"/>
            <a:ext cx="9220200" cy="609600"/>
          </a:xfrm>
          <a:prstGeom prst="roundRect">
            <a:avLst/>
          </a:prstGeom>
          <a:effectLst>
            <a:outerShdw blurRad="63500" sx="102000" sy="102000" algn="c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r" rtl="1"/>
            <a:r>
              <a:rPr lang="en-US" sz="3200" b="1" dirty="0" smtClean="0"/>
              <a:t>2</a:t>
            </a:r>
            <a:r>
              <a:rPr lang="ar-MA" sz="3200" b="1" dirty="0" smtClean="0"/>
              <a:t>. اذكر اثنين من مؤلفاته مع ذكر جائزته الدولية .</a:t>
            </a:r>
            <a:endParaRPr lang="ar-MA" sz="3200" b="1" dirty="0"/>
          </a:p>
        </p:txBody>
      </p:sp>
      <p:sp>
        <p:nvSpPr>
          <p:cNvPr id="9" name="Rounded Rectangle 8"/>
          <p:cNvSpPr/>
          <p:nvPr/>
        </p:nvSpPr>
        <p:spPr>
          <a:xfrm>
            <a:off x="809625" y="3429000"/>
            <a:ext cx="9220200" cy="609600"/>
          </a:xfrm>
          <a:prstGeom prst="roundRect">
            <a:avLst/>
          </a:prstGeom>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r" rtl="1"/>
            <a:r>
              <a:rPr lang="en-US" sz="3200" b="1" dirty="0"/>
              <a:t>3</a:t>
            </a:r>
            <a:r>
              <a:rPr lang="ar-MA" sz="3200" b="1" dirty="0" smtClean="0"/>
              <a:t>. ما هو الاسم الأدبي وما هي الأعمال البارزة له ؟ </a:t>
            </a:r>
            <a:endParaRPr lang="ar-MA" sz="3200" b="1" dirty="0"/>
          </a:p>
        </p:txBody>
      </p:sp>
      <p:sp>
        <p:nvSpPr>
          <p:cNvPr id="11" name="Rounded Rectangle 10"/>
          <p:cNvSpPr/>
          <p:nvPr/>
        </p:nvSpPr>
        <p:spPr>
          <a:xfrm>
            <a:off x="819150" y="4267200"/>
            <a:ext cx="9220200" cy="609600"/>
          </a:xfrm>
          <a:prstGeom prst="roundRect">
            <a:avLst/>
          </a:prstGeom>
          <a:effectLst>
            <a:outerShdw blurRad="63500" sx="102000" sy="102000" algn="c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r" rtl="1"/>
            <a:r>
              <a:rPr lang="en-US" sz="3200" b="1" dirty="0"/>
              <a:t>4</a:t>
            </a:r>
            <a:r>
              <a:rPr lang="ar-MA" sz="3200" b="1" dirty="0" smtClean="0"/>
              <a:t>. من هو الخليفة الثاني للإسلام والمسلمين ؟ </a:t>
            </a:r>
            <a:endParaRPr lang="ar-MA" sz="3200" b="1" dirty="0"/>
          </a:p>
        </p:txBody>
      </p:sp>
      <p:sp>
        <p:nvSpPr>
          <p:cNvPr id="12" name="Rounded Rectangle 11"/>
          <p:cNvSpPr/>
          <p:nvPr/>
        </p:nvSpPr>
        <p:spPr>
          <a:xfrm>
            <a:off x="809625" y="5105400"/>
            <a:ext cx="9220200" cy="609600"/>
          </a:xfrm>
          <a:prstGeom prst="roundRect">
            <a:avLst/>
          </a:prstGeom>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r" rtl="1"/>
            <a:r>
              <a:rPr lang="en-US" sz="3200" b="1" dirty="0" smtClean="0"/>
              <a:t>5</a:t>
            </a:r>
            <a:r>
              <a:rPr lang="ar-MA" sz="3200" b="1" dirty="0" smtClean="0"/>
              <a:t>. اذكر ثلاثة أوصاف حميدة لعمر بن الخطاب رضي الله عنه .</a:t>
            </a:r>
            <a:endParaRPr lang="ar-MA" sz="3200" b="1" dirty="0"/>
          </a:p>
        </p:txBody>
      </p:sp>
      <p:sp>
        <p:nvSpPr>
          <p:cNvPr id="13" name="Rounded Rectangle 12"/>
          <p:cNvSpPr/>
          <p:nvPr/>
        </p:nvSpPr>
        <p:spPr>
          <a:xfrm>
            <a:off x="809625" y="5943600"/>
            <a:ext cx="9220200" cy="609600"/>
          </a:xfrm>
          <a:prstGeom prst="roundRect">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r" rtl="1"/>
            <a:r>
              <a:rPr lang="en-US" sz="3200" b="1" dirty="0" smtClean="0"/>
              <a:t>6</a:t>
            </a:r>
            <a:r>
              <a:rPr lang="ar-MA" sz="3200" b="1" dirty="0" smtClean="0"/>
              <a:t>. لمن الحياة قدوة للدعاة والعلماء والسياسة ورجال الفكر وغيرهم. </a:t>
            </a:r>
            <a:endParaRPr lang="ar-MA" sz="3200" b="1" dirty="0"/>
          </a:p>
        </p:txBody>
      </p:sp>
      <p:sp>
        <p:nvSpPr>
          <p:cNvPr id="14" name="Rounded Rectangle 13"/>
          <p:cNvSpPr/>
          <p:nvPr/>
        </p:nvSpPr>
        <p:spPr>
          <a:xfrm>
            <a:off x="838200" y="562712"/>
            <a:ext cx="9220200" cy="918098"/>
          </a:xfrm>
          <a:prstGeom prst="roundRect">
            <a:avLst/>
          </a:prstGeom>
          <a:ln>
            <a:noFill/>
          </a:ln>
          <a:effectLst>
            <a:glow rad="2286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rtl="1"/>
            <a:endParaRPr lang="en-US" sz="3200" dirty="0"/>
          </a:p>
        </p:txBody>
      </p:sp>
      <p:sp>
        <p:nvSpPr>
          <p:cNvPr id="15" name="Rectangle 14"/>
          <p:cNvSpPr/>
          <p:nvPr/>
        </p:nvSpPr>
        <p:spPr>
          <a:xfrm>
            <a:off x="4558886" y="701814"/>
            <a:ext cx="1460914"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4000" b="1" cap="none" spc="50" dirty="0" smtClean="0">
                <a:ln w="11430">
                  <a:solidFill>
                    <a:sysClr val="windowText" lastClr="000000"/>
                  </a:solidFill>
                </a:ln>
                <a:solidFill>
                  <a:sysClr val="windowText" lastClr="000000"/>
                </a:solidFill>
                <a:effectLst>
                  <a:outerShdw blurRad="76200" dist="50800" dir="5400000" algn="tl" rotWithShape="0">
                    <a:srgbClr val="000000">
                      <a:alpha val="65000"/>
                    </a:srgbClr>
                  </a:outerShdw>
                </a:effectLst>
              </a:rPr>
              <a:t>التقييم</a:t>
            </a:r>
            <a:endParaRPr lang="en-US" sz="4000" b="1" cap="none" spc="50" dirty="0">
              <a:ln w="11430">
                <a:solidFill>
                  <a:sysClr val="windowText" lastClr="000000"/>
                </a:solidFill>
              </a:ln>
              <a:solidFill>
                <a:sysClr val="windowText" lastClr="000000"/>
              </a:solidFill>
              <a:effectLst>
                <a:outerShdw blurRad="76200" dist="50800" dir="5400000" algn="tl" rotWithShape="0">
                  <a:srgbClr val="000000">
                    <a:alpha val="65000"/>
                  </a:srgbClr>
                </a:outerShdw>
              </a:effectLst>
            </a:endParaRPr>
          </a:p>
        </p:txBody>
      </p:sp>
      <p:sp>
        <p:nvSpPr>
          <p:cNvPr id="16" name="Rectangle 15"/>
          <p:cNvSpPr/>
          <p:nvPr/>
        </p:nvSpPr>
        <p:spPr>
          <a:xfrm>
            <a:off x="1690696" y="6679228"/>
            <a:ext cx="7496079" cy="40381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grpSp>
        <p:nvGrpSpPr>
          <p:cNvPr id="17" name="Group 16"/>
          <p:cNvGrpSpPr/>
          <p:nvPr/>
        </p:nvGrpSpPr>
        <p:grpSpPr>
          <a:xfrm>
            <a:off x="1" y="0"/>
            <a:ext cx="10972801" cy="7315217"/>
            <a:chOff x="0" y="0"/>
            <a:chExt cx="10058401" cy="5943614"/>
          </a:xfrm>
        </p:grpSpPr>
        <p:sp>
          <p:nvSpPr>
            <p:cNvPr id="19" name="TextBox 18"/>
            <p:cNvSpPr txBox="1"/>
            <p:nvPr/>
          </p:nvSpPr>
          <p:spPr>
            <a:xfrm>
              <a:off x="3017520" y="457201"/>
              <a:ext cx="2933700" cy="275075"/>
            </a:xfrm>
            <a:prstGeom prst="rect">
              <a:avLst/>
            </a:prstGeom>
            <a:noFill/>
          </p:spPr>
          <p:txBody>
            <a:bodyPr wrap="square" rtlCol="0">
              <a:spAutoFit/>
            </a:bodyPr>
            <a:lstStyle/>
            <a:p>
              <a:endParaRPr lang="en-US" dirty="0"/>
            </a:p>
          </p:txBody>
        </p:sp>
        <p:sp>
          <p:nvSpPr>
            <p:cNvPr id="20"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1"/>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2"/>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43"/>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44"/>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1112657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5"/>
                                        </p:tgtEl>
                                        <p:attrNameLst>
                                          <p:attrName>ppt_y</p:attrName>
                                        </p:attrNameLst>
                                      </p:cBhvr>
                                      <p:tavLst>
                                        <p:tav tm="0">
                                          <p:val>
                                            <p:strVal val="#ppt_y"/>
                                          </p:val>
                                        </p:tav>
                                        <p:tav tm="100000">
                                          <p:val>
                                            <p:strVal val="#ppt_y"/>
                                          </p:val>
                                        </p:tav>
                                      </p:tavLst>
                                    </p:anim>
                                    <p:anim calcmode="lin" valueType="num">
                                      <p:cBhvr>
                                        <p:cTn id="1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7" dur="1000" fill="hold"/>
                                        <p:tgtEl>
                                          <p:spTgt spid="8"/>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9" dur="1000" fill="hold"/>
                                        <p:tgtEl>
                                          <p:spTgt spid="9"/>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5"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5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1" dur="1000" fill="hold"/>
                                        <p:tgtEl>
                                          <p:spTgt spid="11"/>
                                        </p:tgtEl>
                                        <p:attrNameLst>
                                          <p:attrName>ppt_h</p:attrName>
                                        </p:attrNameLst>
                                      </p:cBhvr>
                                      <p:tavLst>
                                        <p:tav tm="0">
                                          <p:val>
                                            <p:strVal val="#ppt_h"/>
                                          </p:val>
                                        </p:tav>
                                        <p:tav tm="100000">
                                          <p:val>
                                            <p:strVal val="#ppt_h"/>
                                          </p:val>
                                        </p:tav>
                                      </p:tavLst>
                                    </p:anim>
                                    <p:anim calcmode="lin" valueType="num">
                                      <p:cBhvr>
                                        <p:cTn id="6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5" dur="1000" decel="50000">
                                          <p:stCondLst>
                                            <p:cond delay="0"/>
                                          </p:stCondLst>
                                        </p:cTn>
                                        <p:tgtEl>
                                          <p:spTgt spid="11"/>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3" dur="1000" fill="hold"/>
                                        <p:tgtEl>
                                          <p:spTgt spid="12"/>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5"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3"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84"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 calcmode="lin" valueType="num">
                                      <p:cBhvr>
                                        <p:cTn id="86"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87"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88"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89"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1" grpId="0" animBg="1"/>
      <p:bldP spid="12" grpId="0" animBg="1"/>
      <p:bldP spid="13" grpId="0" animBg="1"/>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8" name="Rounded Rectangle 7"/>
          <p:cNvSpPr/>
          <p:nvPr/>
        </p:nvSpPr>
        <p:spPr>
          <a:xfrm>
            <a:off x="762000" y="532946"/>
            <a:ext cx="9372600" cy="99105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9" name="Rectangle 8"/>
          <p:cNvSpPr/>
          <p:nvPr/>
        </p:nvSpPr>
        <p:spPr>
          <a:xfrm>
            <a:off x="4090552" y="786825"/>
            <a:ext cx="231024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cap="none" spc="50" dirty="0" smtClean="0">
                <a:ln w="11430"/>
                <a:solidFill>
                  <a:srgbClr val="2B0AB6"/>
                </a:solidFill>
                <a:effectLst>
                  <a:outerShdw blurRad="76200" dist="50800" dir="5400000" algn="tl" rotWithShape="0">
                    <a:srgbClr val="000000">
                      <a:alpha val="65000"/>
                    </a:srgbClr>
                  </a:outerShdw>
                </a:effectLst>
              </a:rPr>
              <a:t>الواجب المنزلي</a:t>
            </a:r>
            <a:endParaRPr lang="en-US" sz="3200" b="1" cap="none" spc="50" dirty="0">
              <a:ln w="11430"/>
              <a:solidFill>
                <a:srgbClr val="2B0AB6"/>
              </a:solidFill>
              <a:effectLst>
                <a:outerShdw blurRad="76200" dist="50800" dir="5400000" algn="tl" rotWithShape="0">
                  <a:srgbClr val="000000">
                    <a:alpha val="65000"/>
                  </a:srgbClr>
                </a:outerShdw>
              </a:effectLst>
            </a:endParaRPr>
          </a:p>
        </p:txBody>
      </p:sp>
      <p:sp>
        <p:nvSpPr>
          <p:cNvPr id="11" name="Rectangle 10"/>
          <p:cNvSpPr/>
          <p:nvPr/>
        </p:nvSpPr>
        <p:spPr>
          <a:xfrm>
            <a:off x="1976708" y="1571624"/>
            <a:ext cx="6797054"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3200" b="1" spc="50" dirty="0" smtClean="0">
                <a:ln w="11430">
                  <a:solidFill>
                    <a:srgbClr val="C00000"/>
                  </a:solidFill>
                </a:ln>
                <a:solidFill>
                  <a:schemeClr val="tx2">
                    <a:lumMod val="50000"/>
                  </a:schemeClr>
                </a:solidFill>
                <a:effectLst>
                  <a:outerShdw blurRad="76200" dist="50800" dir="5400000" algn="tl" rotWithShape="0">
                    <a:srgbClr val="000000">
                      <a:alpha val="65000"/>
                    </a:srgbClr>
                  </a:outerShdw>
                </a:effectLst>
              </a:rPr>
              <a:t>اكتب فقرة باللغة العربية لا تقل عن سبعة أشطر </a:t>
            </a:r>
          </a:p>
          <a:p>
            <a:pPr algn="ctr" rtl="1"/>
            <a:r>
              <a:rPr lang="ar-MA" sz="3200" b="1" spc="50" dirty="0" smtClean="0">
                <a:ln w="11430">
                  <a:solidFill>
                    <a:srgbClr val="C00000"/>
                  </a:solidFill>
                </a:ln>
                <a:solidFill>
                  <a:schemeClr val="tx2">
                    <a:lumMod val="50000"/>
                  </a:schemeClr>
                </a:solidFill>
                <a:effectLst>
                  <a:outerShdw blurRad="76200" dist="50800" dir="5400000" algn="tl" rotWithShape="0">
                    <a:srgbClr val="000000">
                      <a:alpha val="65000"/>
                    </a:srgbClr>
                  </a:outerShdw>
                </a:effectLst>
              </a:rPr>
              <a:t>عن عبقرية عمر بن الخطاب رضي الله عنه</a:t>
            </a:r>
            <a:endParaRPr lang="en-US" sz="3200" b="1" cap="none" spc="50" dirty="0">
              <a:ln w="11430">
                <a:solidFill>
                  <a:srgbClr val="C00000"/>
                </a:solidFill>
              </a:ln>
              <a:solidFill>
                <a:schemeClr val="tx2">
                  <a:lumMod val="50000"/>
                </a:schemeClr>
              </a:solidFill>
              <a:effectLst>
                <a:outerShdw blurRad="76200" dist="50800" dir="5400000" algn="tl" rotWithShape="0">
                  <a:srgbClr val="000000">
                    <a:alpha val="65000"/>
                  </a:srgbClr>
                </a:outerShdw>
              </a:effectLst>
            </a:endParaRPr>
          </a:p>
        </p:txBody>
      </p:sp>
      <p:grpSp>
        <p:nvGrpSpPr>
          <p:cNvPr id="13" name="Group 12"/>
          <p:cNvGrpSpPr/>
          <p:nvPr/>
        </p:nvGrpSpPr>
        <p:grpSpPr>
          <a:xfrm>
            <a:off x="1" y="0"/>
            <a:ext cx="10972801" cy="7315217"/>
            <a:chOff x="0" y="0"/>
            <a:chExt cx="10058401" cy="5943614"/>
          </a:xfrm>
        </p:grpSpPr>
        <p:sp>
          <p:nvSpPr>
            <p:cNvPr id="14" name="Rectangle 13"/>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5" name="TextBox 14"/>
            <p:cNvSpPr txBox="1"/>
            <p:nvPr/>
          </p:nvSpPr>
          <p:spPr>
            <a:xfrm>
              <a:off x="3017520" y="457201"/>
              <a:ext cx="2933700" cy="275075"/>
            </a:xfrm>
            <a:prstGeom prst="rect">
              <a:avLst/>
            </a:prstGeom>
            <a:noFill/>
          </p:spPr>
          <p:txBody>
            <a:bodyPr wrap="square" rtlCol="0">
              <a:spAutoFit/>
            </a:bodyPr>
            <a:lstStyle/>
            <a:p>
              <a:endParaRPr lang="en-US" dirty="0"/>
            </a:p>
          </p:txBody>
        </p:sp>
        <p:sp>
          <p:nvSpPr>
            <p:cNvPr id="16"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4505"/>
          <a:stretch/>
        </p:blipFill>
        <p:spPr>
          <a:xfrm>
            <a:off x="1186820" y="2590800"/>
            <a:ext cx="8414380" cy="4114800"/>
          </a:xfrm>
          <a:prstGeom prst="rect">
            <a:avLst/>
          </a:prstGeom>
        </p:spPr>
      </p:pic>
    </p:spTree>
    <p:extLst>
      <p:ext uri="{BB962C8B-B14F-4D97-AF65-F5344CB8AC3E}">
        <p14:creationId xmlns:p14="http://schemas.microsoft.com/office/powerpoint/2010/main" val="23049261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 calcmode="lin" valueType="num">
                                      <p:cBhvr>
                                        <p:cTn id="2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 by="(-#ppt_w*2)" calcmode="lin" valueType="num">
                                      <p:cBhvr rctx="PPT">
                                        <p:cTn id="27" dur="500" autoRev="1" fill="hold">
                                          <p:stCondLst>
                                            <p:cond delay="0"/>
                                          </p:stCondLst>
                                        </p:cTn>
                                        <p:tgtEl>
                                          <p:spTgt spid="11"/>
                                        </p:tgtEl>
                                        <p:attrNameLst>
                                          <p:attrName>ppt_w</p:attrName>
                                        </p:attrNameLst>
                                      </p:cBhvr>
                                    </p:anim>
                                    <p:anim by="(#ppt_w*0.50)" calcmode="lin" valueType="num">
                                      <p:cBhvr>
                                        <p:cTn id="28" dur="500" decel="50000" autoRev="1" fill="hold">
                                          <p:stCondLst>
                                            <p:cond delay="0"/>
                                          </p:stCondLst>
                                        </p:cTn>
                                        <p:tgtEl>
                                          <p:spTgt spid="11"/>
                                        </p:tgtEl>
                                        <p:attrNameLst>
                                          <p:attrName>ppt_x</p:attrName>
                                        </p:attrNameLst>
                                      </p:cBhvr>
                                    </p:anim>
                                    <p:anim from="(-#ppt_h/2)" to="(#ppt_y)" calcmode="lin" valueType="num">
                                      <p:cBhvr>
                                        <p:cTn id="29" dur="1000" fill="hold">
                                          <p:stCondLst>
                                            <p:cond delay="0"/>
                                          </p:stCondLst>
                                        </p:cTn>
                                        <p:tgtEl>
                                          <p:spTgt spid="11"/>
                                        </p:tgtEl>
                                        <p:attrNameLst>
                                          <p:attrName>ppt_y</p:attrName>
                                        </p:attrNameLst>
                                      </p:cBhvr>
                                    </p:anim>
                                    <p:animRot by="21600000">
                                      <p:cBhvr>
                                        <p:cTn id="3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1840" y="562712"/>
            <a:ext cx="3200400" cy="307777"/>
          </a:xfrm>
          <a:prstGeom prst="rect">
            <a:avLst/>
          </a:prstGeom>
          <a:noFill/>
        </p:spPr>
        <p:txBody>
          <a:bodyPr wrap="square" rtlCol="0">
            <a:spAutoFit/>
          </a:bodyPr>
          <a:lstStyle/>
          <a:p>
            <a:endParaRPr lang="en-US" dirty="0"/>
          </a:p>
        </p:txBody>
      </p:sp>
      <p:sp>
        <p:nvSpPr>
          <p:cNvPr id="9" name="Rectangle 8"/>
          <p:cNvSpPr/>
          <p:nvPr/>
        </p:nvSpPr>
        <p:spPr>
          <a:xfrm>
            <a:off x="2177772" y="270160"/>
            <a:ext cx="689002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5400" b="1" cap="none" spc="50" dirty="0" smtClean="0">
                <a:ln w="11430">
                  <a:solidFill>
                    <a:srgbClr val="0099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إلـى اللقـــاء </a:t>
            </a:r>
            <a:r>
              <a:rPr lang="ar-MA" sz="5400" b="1" spc="50" dirty="0" smtClean="0">
                <a:ln w="11430">
                  <a:solidFill>
                    <a:srgbClr val="0099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مع الشكر الجزيل</a:t>
            </a:r>
            <a:endParaRPr lang="en-US" sz="5400" b="1" cap="none" spc="50" dirty="0">
              <a:ln w="11430">
                <a:solidFill>
                  <a:srgbClr val="009900"/>
                </a:solidFill>
              </a:ln>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1" y="0"/>
            <a:ext cx="10972801" cy="7315217"/>
            <a:chOff x="0" y="0"/>
            <a:chExt cx="10058401" cy="5943614"/>
          </a:xfrm>
        </p:grpSpPr>
        <p:sp>
          <p:nvSpPr>
            <p:cNvPr id="13" name="Rectangle 12"/>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15"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1"/>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2"/>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tangle 33"/>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4"/>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5"/>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36"/>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37"/>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8"/>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2659" y="1389188"/>
            <a:ext cx="4916631" cy="5236286"/>
          </a:xfrm>
          <a:prstGeom prst="roundRect">
            <a:avLst>
              <a:gd name="adj" fmla="val 8594"/>
            </a:avLst>
          </a:prstGeom>
          <a:solidFill>
            <a:srgbClr val="FFFFFF">
              <a:shade val="85000"/>
            </a:srgbClr>
          </a:solidFill>
          <a:ln w="28575">
            <a:solidFill>
              <a:srgbClr val="2B0AB6"/>
            </a:solidFill>
          </a:ln>
          <a:effectLst>
            <a:reflection blurRad="12700" stA="38000" endPos="28000" dist="5000" dir="5400000" sy="-100000" algn="bl" rotWithShape="0"/>
          </a:effectLst>
        </p:spPr>
      </p:pic>
      <p:pic>
        <p:nvPicPr>
          <p:cNvPr id="205" name="Picture 2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90" y="1348158"/>
            <a:ext cx="4512771" cy="5277315"/>
          </a:xfrm>
          <a:prstGeom prst="roundRect">
            <a:avLst>
              <a:gd name="adj" fmla="val 8594"/>
            </a:avLst>
          </a:prstGeom>
          <a:solidFill>
            <a:srgbClr val="FFFFFF">
              <a:shade val="85000"/>
            </a:srgbClr>
          </a:solidFill>
          <a:ln w="28575">
            <a:solidFill>
              <a:srgbClr val="2B0AB6"/>
            </a:solidFill>
          </a:ln>
          <a:effectLst>
            <a:reflection blurRad="12700" stA="38000" endPos="28000" dist="5000" dir="5400000" sy="-100000" algn="bl" rotWithShape="0"/>
          </a:effectLst>
        </p:spPr>
      </p:pic>
    </p:spTree>
    <p:extLst>
      <p:ext uri="{BB962C8B-B14F-4D97-AF65-F5344CB8AC3E}">
        <p14:creationId xmlns:p14="http://schemas.microsoft.com/office/powerpoint/2010/main" val="43711608"/>
      </p:ext>
    </p:extLst>
  </p:cSld>
  <p:clrMapOvr>
    <a:masterClrMapping/>
  </p:clrMapOvr>
  <mc:AlternateContent xmlns:mc="http://schemas.openxmlformats.org/markup-compatibility/2006" xmlns:p14="http://schemas.microsoft.com/office/powerpoint/2010/main">
    <mc:Choice Requires="p14">
      <p:transition spd="slow" p14:dur="1500" advTm="3000">
        <p14:window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dissolve">
                                      <p:cBhvr>
                                        <p:cTn id="12" dur="1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grpId="0" nodeType="clickEffect">
                                  <p:stCondLst>
                                    <p:cond delay="250"/>
                                  </p:stCondLst>
                                  <p:iterate type="lt">
                                    <p:tmPct val="10000"/>
                                  </p:iterate>
                                  <p:childTnLst>
                                    <p:set>
                                      <p:cBhvr>
                                        <p:cTn id="16" dur="1" fill="hold">
                                          <p:stCondLst>
                                            <p:cond delay="0"/>
                                          </p:stCondLst>
                                        </p:cTn>
                                        <p:tgtEl>
                                          <p:spTgt spid="9"/>
                                        </p:tgtEl>
                                        <p:attrNameLst>
                                          <p:attrName>style.visibility</p:attrName>
                                        </p:attrNameLst>
                                      </p:cBhvr>
                                      <p:to>
                                        <p:strVal val="visible"/>
                                      </p:to>
                                    </p:set>
                                    <p:anim by="(-#ppt_w*2)" calcmode="lin" valueType="num">
                                      <p:cBhvr rctx="PPT">
                                        <p:cTn id="17" dur="750" autoRev="1" fill="hold">
                                          <p:stCondLst>
                                            <p:cond delay="0"/>
                                          </p:stCondLst>
                                        </p:cTn>
                                        <p:tgtEl>
                                          <p:spTgt spid="9"/>
                                        </p:tgtEl>
                                        <p:attrNameLst>
                                          <p:attrName>ppt_w</p:attrName>
                                        </p:attrNameLst>
                                      </p:cBhvr>
                                    </p:anim>
                                    <p:anim by="(#ppt_w*0.50)" calcmode="lin" valueType="num">
                                      <p:cBhvr>
                                        <p:cTn id="18" dur="750" decel="50000" autoRev="1" fill="hold">
                                          <p:stCondLst>
                                            <p:cond delay="0"/>
                                          </p:stCondLst>
                                        </p:cTn>
                                        <p:tgtEl>
                                          <p:spTgt spid="9"/>
                                        </p:tgtEl>
                                        <p:attrNameLst>
                                          <p:attrName>ppt_x</p:attrName>
                                        </p:attrNameLst>
                                      </p:cBhvr>
                                    </p:anim>
                                    <p:anim from="(-#ppt_h/2)" to="(#ppt_y)" calcmode="lin" valueType="num">
                                      <p:cBhvr>
                                        <p:cTn id="19" dur="1500" fill="hold">
                                          <p:stCondLst>
                                            <p:cond delay="0"/>
                                          </p:stCondLst>
                                        </p:cTn>
                                        <p:tgtEl>
                                          <p:spTgt spid="9"/>
                                        </p:tgtEl>
                                        <p:attrNameLst>
                                          <p:attrName>ppt_y</p:attrName>
                                        </p:attrNameLst>
                                      </p:cBhvr>
                                    </p:anim>
                                    <p:animRot by="21600000">
                                      <p:cBhvr>
                                        <p:cTn id="20" dur="15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641" y="996287"/>
            <a:ext cx="4748190" cy="2729528"/>
          </a:xfrm>
          <a:prstGeom prst="roundRect">
            <a:avLst>
              <a:gd name="adj" fmla="val 4167"/>
            </a:avLst>
          </a:prstGeom>
          <a:solidFill>
            <a:srgbClr val="FFFFFF"/>
          </a:solidFill>
          <a:ln w="38100" cap="sq">
            <a:solidFill>
              <a:srgbClr val="2B0AB6"/>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914824"/>
            <a:ext cx="4764231" cy="2799144"/>
          </a:xfrm>
          <a:prstGeom prst="roundRect">
            <a:avLst>
              <a:gd name="adj" fmla="val 4167"/>
            </a:avLst>
          </a:prstGeom>
          <a:solidFill>
            <a:srgbClr val="FFFFFF"/>
          </a:solidFill>
          <a:ln w="38100" cap="sq">
            <a:solidFill>
              <a:srgbClr val="2B0AB6"/>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429" name="Picture 114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719" y="3943476"/>
            <a:ext cx="4762845" cy="2757852"/>
          </a:xfrm>
          <a:prstGeom prst="roundRect">
            <a:avLst>
              <a:gd name="adj" fmla="val 4167"/>
            </a:avLst>
          </a:prstGeom>
          <a:solidFill>
            <a:srgbClr val="FFFFFF"/>
          </a:solidFill>
          <a:ln w="38100" cap="sq">
            <a:solidFill>
              <a:srgbClr val="2B0AB6"/>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431" name="Picture 11430"/>
          <p:cNvPicPr>
            <a:picLocks noChangeAspect="1"/>
          </p:cNvPicPr>
          <p:nvPr/>
        </p:nvPicPr>
        <p:blipFill rotWithShape="1">
          <a:blip r:embed="rId5">
            <a:extLst>
              <a:ext uri="{28A0092B-C50C-407E-A947-70E740481C1C}">
                <a14:useLocalDpi xmlns:a14="http://schemas.microsoft.com/office/drawing/2010/main" val="0"/>
              </a:ext>
            </a:extLst>
          </a:blip>
          <a:srcRect t="3758" b="3691"/>
          <a:stretch/>
        </p:blipFill>
        <p:spPr>
          <a:xfrm>
            <a:off x="5565719" y="996285"/>
            <a:ext cx="4762845" cy="2772151"/>
          </a:xfrm>
          <a:prstGeom prst="roundRect">
            <a:avLst>
              <a:gd name="adj" fmla="val 4167"/>
            </a:avLst>
          </a:prstGeom>
          <a:solidFill>
            <a:srgbClr val="FFFFFF"/>
          </a:solidFill>
          <a:ln w="38100" cap="sq">
            <a:solidFill>
              <a:srgbClr val="2B0AB6"/>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00" name="Rectangle 199"/>
          <p:cNvSpPr/>
          <p:nvPr/>
        </p:nvSpPr>
        <p:spPr>
          <a:xfrm>
            <a:off x="457200" y="253425"/>
            <a:ext cx="9969500" cy="584775"/>
          </a:xfrm>
          <a:prstGeom prst="rect">
            <a:avLst/>
          </a:prstGeom>
          <a:noFill/>
          <a:effectLst>
            <a:glow rad="101600">
              <a:schemeClr val="accent2">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MA" sz="3200" b="1" dirty="0" smtClean="0">
                <a:ln w="11430">
                  <a:solidFill>
                    <a:sysClr val="windowText" lastClr="000000"/>
                  </a:solidFill>
                </a:ln>
                <a:solidFill>
                  <a:sysClr val="windowText" lastClr="000000"/>
                </a:solidFill>
              </a:rPr>
              <a:t>فهمتم نحن اليوم نتحدث عن عمر بن الخطاب وعبقريته وخدماته للإسلام</a:t>
            </a:r>
            <a:endParaRPr lang="en-US" sz="3200" b="1" dirty="0">
              <a:ln w="11430">
                <a:solidFill>
                  <a:sysClr val="windowText" lastClr="000000"/>
                </a:solidFill>
              </a:ln>
              <a:solidFill>
                <a:sysClr val="windowText" lastClr="000000"/>
              </a:solidFill>
            </a:endParaRPr>
          </a:p>
        </p:txBody>
      </p:sp>
      <p:sp>
        <p:nvSpPr>
          <p:cNvPr id="201" name="TextBox 200"/>
          <p:cNvSpPr txBox="1"/>
          <p:nvPr/>
        </p:nvSpPr>
        <p:spPr>
          <a:xfrm>
            <a:off x="2302971" y="254782"/>
            <a:ext cx="5621829"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MA" sz="3200" b="1" dirty="0" smtClean="0">
                <a:ln w="11430"/>
                <a:solidFill>
                  <a:schemeClr val="tx1"/>
                </a:solidFill>
                <a:effectLst>
                  <a:outerShdw blurRad="50800" dist="39000" dir="5460000" algn="tl">
                    <a:srgbClr val="000000">
                      <a:alpha val="38000"/>
                    </a:srgbClr>
                  </a:outerShdw>
                </a:effectLst>
              </a:rPr>
              <a:t>ماذا فهمتم بعد قراءة اللوحات التالية  ؟</a:t>
            </a:r>
            <a:endParaRPr lang="en-US" sz="3200" b="1" dirty="0">
              <a:ln w="11430"/>
              <a:solidFill>
                <a:schemeClr val="tx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6432026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0"/>
                                        </p:tgtEl>
                                      </p:cBhvr>
                                    </p:animEffect>
                                    <p:anim calcmode="lin" valueType="num">
                                      <p:cBhvr>
                                        <p:cTn id="7" dur="2000"/>
                                        <p:tgtEl>
                                          <p:spTgt spid="2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0"/>
                                        </p:tgtEl>
                                        <p:attrNameLst>
                                          <p:attrName>ppt_h</p:attrName>
                                        </p:attrNameLst>
                                      </p:cBhvr>
                                      <p:tavLst>
                                        <p:tav tm="0">
                                          <p:val>
                                            <p:strVal val="ppt_h"/>
                                          </p:val>
                                        </p:tav>
                                        <p:tav tm="100000">
                                          <p:val>
                                            <p:strVal val="ppt_h"/>
                                          </p:val>
                                        </p:tav>
                                      </p:tavLst>
                                    </p:anim>
                                    <p:set>
                                      <p:cBhvr>
                                        <p:cTn id="9" dur="1" fill="hold">
                                          <p:stCondLst>
                                            <p:cond delay="1999"/>
                                          </p:stCondLst>
                                        </p:cTn>
                                        <p:tgtEl>
                                          <p:spTgt spid="20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431"/>
                                        </p:tgtEl>
                                        <p:attrNameLst>
                                          <p:attrName>style.visibility</p:attrName>
                                        </p:attrNameLst>
                                      </p:cBhvr>
                                      <p:to>
                                        <p:strVal val="visible"/>
                                      </p:to>
                                    </p:set>
                                    <p:animEffect transition="in" filter="circle(in)">
                                      <p:cBhvr>
                                        <p:cTn id="14" dur="2000"/>
                                        <p:tgtEl>
                                          <p:spTgt spid="11431"/>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429"/>
                                        </p:tgtEl>
                                        <p:attrNameLst>
                                          <p:attrName>style.visibility</p:attrName>
                                        </p:attrNameLst>
                                      </p:cBhvr>
                                      <p:to>
                                        <p:strVal val="visible"/>
                                      </p:to>
                                    </p:set>
                                    <p:animEffect transition="in" filter="diamond(in)">
                                      <p:cBhvr>
                                        <p:cTn id="19" dur="2000"/>
                                        <p:tgtEl>
                                          <p:spTgt spid="11429"/>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plus(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linds(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01"/>
                                        </p:tgtEl>
                                        <p:attrNameLst>
                                          <p:attrName>style.visibility</p:attrName>
                                        </p:attrNameLst>
                                      </p:cBhvr>
                                      <p:to>
                                        <p:strVal val="visible"/>
                                      </p:to>
                                    </p:set>
                                    <p:anim calcmode="lin" valueType="num">
                                      <p:cBhvr>
                                        <p:cTn id="34" dur="3000" fill="hold"/>
                                        <p:tgtEl>
                                          <p:spTgt spid="201"/>
                                        </p:tgtEl>
                                        <p:attrNameLst>
                                          <p:attrName>ppt_w</p:attrName>
                                        </p:attrNameLst>
                                      </p:cBhvr>
                                      <p:tavLst>
                                        <p:tav tm="0">
                                          <p:val>
                                            <p:fltVal val="0"/>
                                          </p:val>
                                        </p:tav>
                                        <p:tav tm="100000">
                                          <p:val>
                                            <p:strVal val="#ppt_w"/>
                                          </p:val>
                                        </p:tav>
                                      </p:tavLst>
                                    </p:anim>
                                    <p:anim calcmode="lin" valueType="num">
                                      <p:cBhvr>
                                        <p:cTn id="35" dur="3000" fill="hold"/>
                                        <p:tgtEl>
                                          <p:spTgt spid="201"/>
                                        </p:tgtEl>
                                        <p:attrNameLst>
                                          <p:attrName>ppt_h</p:attrName>
                                        </p:attrNameLst>
                                      </p:cBhvr>
                                      <p:tavLst>
                                        <p:tav tm="0">
                                          <p:val>
                                            <p:fltVal val="0"/>
                                          </p:val>
                                        </p:tav>
                                        <p:tav tm="100000">
                                          <p:val>
                                            <p:strVal val="#ppt_h"/>
                                          </p:val>
                                        </p:tav>
                                      </p:tavLst>
                                    </p:anim>
                                    <p:animEffect transition="in" filter="fade">
                                      <p:cBhvr>
                                        <p:cTn id="36" dur="3000"/>
                                        <p:tgtEl>
                                          <p:spTgt spid="20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3000"/>
                                        <p:tgtEl>
                                          <p:spTgt spid="201"/>
                                        </p:tgtEl>
                                        <p:attrNameLst>
                                          <p:attrName>ppt_w</p:attrName>
                                        </p:attrNameLst>
                                      </p:cBhvr>
                                      <p:tavLst>
                                        <p:tav tm="0">
                                          <p:val>
                                            <p:strVal val="ppt_w"/>
                                          </p:val>
                                        </p:tav>
                                        <p:tav tm="100000">
                                          <p:val>
                                            <p:fltVal val="0"/>
                                          </p:val>
                                        </p:tav>
                                      </p:tavLst>
                                    </p:anim>
                                    <p:anim calcmode="lin" valueType="num">
                                      <p:cBhvr>
                                        <p:cTn id="41" dur="3000"/>
                                        <p:tgtEl>
                                          <p:spTgt spid="201"/>
                                        </p:tgtEl>
                                        <p:attrNameLst>
                                          <p:attrName>ppt_h</p:attrName>
                                        </p:attrNameLst>
                                      </p:cBhvr>
                                      <p:tavLst>
                                        <p:tav tm="0">
                                          <p:val>
                                            <p:strVal val="ppt_h"/>
                                          </p:val>
                                        </p:tav>
                                        <p:tav tm="100000">
                                          <p:val>
                                            <p:fltVal val="0"/>
                                          </p:val>
                                        </p:tav>
                                      </p:tavLst>
                                    </p:anim>
                                    <p:animEffect transition="out" filter="fade">
                                      <p:cBhvr>
                                        <p:cTn id="42" dur="3000"/>
                                        <p:tgtEl>
                                          <p:spTgt spid="201"/>
                                        </p:tgtEl>
                                      </p:cBhvr>
                                    </p:animEffect>
                                    <p:set>
                                      <p:cBhvr>
                                        <p:cTn id="43" dur="1" fill="hold">
                                          <p:stCondLst>
                                            <p:cond delay="2999"/>
                                          </p:stCondLst>
                                        </p:cTn>
                                        <p:tgtEl>
                                          <p:spTgt spid="20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nodeType="clickEffect">
                                  <p:stCondLst>
                                    <p:cond delay="0"/>
                                  </p:stCondLst>
                                  <p:childTnLst>
                                    <p:set>
                                      <p:cBhvr>
                                        <p:cTn id="47" dur="1" fill="hold">
                                          <p:stCondLst>
                                            <p:cond delay="0"/>
                                          </p:stCondLst>
                                        </p:cTn>
                                        <p:tgtEl>
                                          <p:spTgt spid="200">
                                            <p:txEl>
                                              <p:pRg st="0" end="0"/>
                                            </p:txEl>
                                          </p:spTgt>
                                        </p:tgtEl>
                                        <p:attrNameLst>
                                          <p:attrName>style.visibility</p:attrName>
                                        </p:attrNameLst>
                                      </p:cBhvr>
                                      <p:to>
                                        <p:strVal val="visible"/>
                                      </p:to>
                                    </p:set>
                                    <p:animScale>
                                      <p:cBhvr>
                                        <p:cTn id="48" dur="1000" decel="50000" fill="hold">
                                          <p:stCondLst>
                                            <p:cond delay="0"/>
                                          </p:stCondLst>
                                        </p:cTn>
                                        <p:tgtEl>
                                          <p:spTgt spid="20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00">
                                            <p:txEl>
                                              <p:pRg st="0" end="0"/>
                                            </p:txEl>
                                          </p:spTgt>
                                        </p:tgtEl>
                                        <p:attrNameLst>
                                          <p:attrName>ppt_x</p:attrName>
                                          <p:attrName>ppt_y</p:attrName>
                                        </p:attrNameLst>
                                      </p:cBhvr>
                                    </p:animMotion>
                                    <p:animEffect transition="in" filter="fade">
                                      <p:cBhvr>
                                        <p:cTn id="50" dur="1000"/>
                                        <p:tgtEl>
                                          <p:spTgt spid="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1" name="TextBox 200"/>
          <p:cNvSpPr txBox="1"/>
          <p:nvPr/>
        </p:nvSpPr>
        <p:spPr>
          <a:xfrm>
            <a:off x="2302971" y="254782"/>
            <a:ext cx="5621829" cy="646434"/>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MA" sz="3200" b="1" dirty="0" smtClean="0">
                <a:ln w="11430"/>
                <a:solidFill>
                  <a:schemeClr val="tx1"/>
                </a:solidFill>
                <a:effectLst>
                  <a:outerShdw blurRad="50800" dist="39000" dir="5460000" algn="tl">
                    <a:srgbClr val="000000">
                      <a:alpha val="38000"/>
                    </a:srgbClr>
                  </a:outerShdw>
                </a:effectLst>
              </a:rPr>
              <a:t>ماذا ترون في الصور التالية ؟</a:t>
            </a:r>
            <a:endParaRPr lang="en-US" sz="3200" b="1" dirty="0">
              <a:ln w="11430"/>
              <a:solidFill>
                <a:schemeClr val="tx1"/>
              </a:solidFill>
              <a:effectLst>
                <a:outerShdw blurRad="50800" dist="39000" dir="5460000" algn="tl">
                  <a:srgbClr val="000000">
                    <a:alpha val="38000"/>
                  </a:srgbClr>
                </a:outerShdw>
              </a:effectLst>
            </a:endParaRPr>
          </a:p>
        </p:txBody>
      </p:sp>
      <p:sp>
        <p:nvSpPr>
          <p:cNvPr id="200" name="Rectangle 199"/>
          <p:cNvSpPr/>
          <p:nvPr/>
        </p:nvSpPr>
        <p:spPr>
          <a:xfrm>
            <a:off x="398319" y="304800"/>
            <a:ext cx="10397838" cy="584775"/>
          </a:xfrm>
          <a:prstGeom prst="rect">
            <a:avLst/>
          </a:prstGeom>
          <a:noFill/>
          <a:effectLst>
            <a:glow rad="101600">
              <a:schemeClr val="accent2">
                <a:satMod val="175000"/>
                <a:alpha val="40000"/>
              </a:schemeClr>
            </a:glow>
          </a:effectLst>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MA" sz="3200" b="1" dirty="0" smtClean="0">
                <a:ln w="11430">
                  <a:solidFill>
                    <a:sysClr val="windowText" lastClr="000000"/>
                  </a:solidFill>
                </a:ln>
                <a:solidFill>
                  <a:sysClr val="windowText" lastClr="000000"/>
                </a:solidFill>
              </a:rPr>
              <a:t>ترون الكاتب العلامة محمود عباس العقاد الذي كتب درسنا اليوم</a:t>
            </a:r>
            <a:endParaRPr lang="en-US" sz="3200" b="1" dirty="0">
              <a:ln w="11430">
                <a:solidFill>
                  <a:sysClr val="windowText" lastClr="000000"/>
                </a:solidFill>
              </a:ln>
              <a:solidFill>
                <a:sysClr val="windowText" lastClr="000000"/>
              </a:solidFill>
            </a:endParaRPr>
          </a:p>
        </p:txBody>
      </p:sp>
      <p:pic>
        <p:nvPicPr>
          <p:cNvPr id="205" name="Picture 2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85" y="942846"/>
            <a:ext cx="4722145" cy="2738203"/>
          </a:xfrm>
          <a:prstGeom prst="roundRect">
            <a:avLst>
              <a:gd name="adj" fmla="val 4167"/>
            </a:avLst>
          </a:prstGeom>
          <a:solidFill>
            <a:srgbClr val="FFFFFF"/>
          </a:solidFill>
          <a:ln w="76200" cap="sq">
            <a:solidFill>
              <a:srgbClr val="668A00"/>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6" name="Picture 20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963369"/>
            <a:ext cx="4579274" cy="2715231"/>
          </a:xfrm>
          <a:prstGeom prst="roundRect">
            <a:avLst>
              <a:gd name="adj" fmla="val 4167"/>
            </a:avLst>
          </a:prstGeom>
          <a:solidFill>
            <a:srgbClr val="FFFFFF"/>
          </a:solidFill>
          <a:ln w="76200" cap="sq">
            <a:solidFill>
              <a:srgbClr val="668A00"/>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7" name="Picture 2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84" y="3963370"/>
            <a:ext cx="4732537" cy="2723000"/>
          </a:xfrm>
          <a:prstGeom prst="roundRect">
            <a:avLst>
              <a:gd name="adj" fmla="val 4167"/>
            </a:avLst>
          </a:prstGeom>
          <a:solidFill>
            <a:srgbClr val="FFFFFF"/>
          </a:solidFill>
          <a:ln w="76200" cap="sq">
            <a:solidFill>
              <a:srgbClr val="668A00"/>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208" name="Picture 20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956702"/>
            <a:ext cx="4548100" cy="2790126"/>
          </a:xfrm>
          <a:prstGeom prst="roundRect">
            <a:avLst>
              <a:gd name="adj" fmla="val 4167"/>
            </a:avLst>
          </a:prstGeom>
          <a:solidFill>
            <a:srgbClr val="FFFFFF"/>
          </a:solidFill>
          <a:ln w="76200" cap="sq">
            <a:solidFill>
              <a:srgbClr val="668A00"/>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12390231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0"/>
                                        </p:tgtEl>
                                      </p:cBhvr>
                                    </p:animEffect>
                                    <p:anim calcmode="lin" valueType="num">
                                      <p:cBhvr>
                                        <p:cTn id="7" dur="2000"/>
                                        <p:tgtEl>
                                          <p:spTgt spid="2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0"/>
                                        </p:tgtEl>
                                        <p:attrNameLst>
                                          <p:attrName>ppt_h</p:attrName>
                                        </p:attrNameLst>
                                      </p:cBhvr>
                                      <p:tavLst>
                                        <p:tav tm="0">
                                          <p:val>
                                            <p:strVal val="ppt_h"/>
                                          </p:val>
                                        </p:tav>
                                        <p:tav tm="100000">
                                          <p:val>
                                            <p:strVal val="ppt_h"/>
                                          </p:val>
                                        </p:tav>
                                      </p:tavLst>
                                    </p:anim>
                                    <p:set>
                                      <p:cBhvr>
                                        <p:cTn id="9" dur="1" fill="hold">
                                          <p:stCondLst>
                                            <p:cond delay="1999"/>
                                          </p:stCondLst>
                                        </p:cTn>
                                        <p:tgtEl>
                                          <p:spTgt spid="20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208"/>
                                        </p:tgtEl>
                                        <p:attrNameLst>
                                          <p:attrName>style.visibility</p:attrName>
                                        </p:attrNameLst>
                                      </p:cBhvr>
                                      <p:to>
                                        <p:strVal val="visible"/>
                                      </p:to>
                                    </p:set>
                                    <p:animEffect transition="in" filter="checkerboard(across)">
                                      <p:cBhvr>
                                        <p:cTn id="14" dur="1000"/>
                                        <p:tgtEl>
                                          <p:spTgt spid="20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06"/>
                                        </p:tgtEl>
                                        <p:attrNameLst>
                                          <p:attrName>style.visibility</p:attrName>
                                        </p:attrNameLst>
                                      </p:cBhvr>
                                      <p:to>
                                        <p:strVal val="visible"/>
                                      </p:to>
                                    </p:set>
                                    <p:animEffect transition="in" filter="randombar(horizontal)">
                                      <p:cBhvr>
                                        <p:cTn id="19" dur="1000"/>
                                        <p:tgtEl>
                                          <p:spTgt spid="20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05"/>
                                        </p:tgtEl>
                                        <p:attrNameLst>
                                          <p:attrName>style.visibility</p:attrName>
                                        </p:attrNameLst>
                                      </p:cBhvr>
                                      <p:to>
                                        <p:strVal val="visible"/>
                                      </p:to>
                                    </p:set>
                                    <p:animEffect transition="in" filter="dissolve">
                                      <p:cBhvr>
                                        <p:cTn id="24" dur="1000"/>
                                        <p:tgtEl>
                                          <p:spTgt spid="205"/>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207"/>
                                        </p:tgtEl>
                                        <p:attrNameLst>
                                          <p:attrName>style.visibility</p:attrName>
                                        </p:attrNameLst>
                                      </p:cBhvr>
                                      <p:to>
                                        <p:strVal val="visible"/>
                                      </p:to>
                                    </p:set>
                                    <p:animEffect transition="in" filter="box(in)">
                                      <p:cBhvr>
                                        <p:cTn id="29" dur="1000"/>
                                        <p:tgtEl>
                                          <p:spTgt spid="20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201"/>
                                        </p:tgtEl>
                                        <p:attrNameLst>
                                          <p:attrName>style.visibility</p:attrName>
                                        </p:attrNameLst>
                                      </p:cBhvr>
                                      <p:to>
                                        <p:strVal val="visible"/>
                                      </p:to>
                                    </p:set>
                                    <p:anim calcmode="lin" valueType="num">
                                      <p:cBhvr>
                                        <p:cTn id="34" dur="3000" fill="hold"/>
                                        <p:tgtEl>
                                          <p:spTgt spid="201"/>
                                        </p:tgtEl>
                                        <p:attrNameLst>
                                          <p:attrName>ppt_w</p:attrName>
                                        </p:attrNameLst>
                                      </p:cBhvr>
                                      <p:tavLst>
                                        <p:tav tm="0">
                                          <p:val>
                                            <p:fltVal val="0"/>
                                          </p:val>
                                        </p:tav>
                                        <p:tav tm="100000">
                                          <p:val>
                                            <p:strVal val="#ppt_w"/>
                                          </p:val>
                                        </p:tav>
                                      </p:tavLst>
                                    </p:anim>
                                    <p:anim calcmode="lin" valueType="num">
                                      <p:cBhvr>
                                        <p:cTn id="35" dur="3000" fill="hold"/>
                                        <p:tgtEl>
                                          <p:spTgt spid="201"/>
                                        </p:tgtEl>
                                        <p:attrNameLst>
                                          <p:attrName>ppt_h</p:attrName>
                                        </p:attrNameLst>
                                      </p:cBhvr>
                                      <p:tavLst>
                                        <p:tav tm="0">
                                          <p:val>
                                            <p:fltVal val="0"/>
                                          </p:val>
                                        </p:tav>
                                        <p:tav tm="100000">
                                          <p:val>
                                            <p:strVal val="#ppt_h"/>
                                          </p:val>
                                        </p:tav>
                                      </p:tavLst>
                                    </p:anim>
                                    <p:animEffect transition="in" filter="fade">
                                      <p:cBhvr>
                                        <p:cTn id="36" dur="3000"/>
                                        <p:tgtEl>
                                          <p:spTgt spid="20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32" fill="hold" grpId="1" nodeType="clickEffect">
                                  <p:stCondLst>
                                    <p:cond delay="0"/>
                                  </p:stCondLst>
                                  <p:childTnLst>
                                    <p:anim calcmode="lin" valueType="num">
                                      <p:cBhvr>
                                        <p:cTn id="40" dur="3000"/>
                                        <p:tgtEl>
                                          <p:spTgt spid="201"/>
                                        </p:tgtEl>
                                        <p:attrNameLst>
                                          <p:attrName>ppt_w</p:attrName>
                                        </p:attrNameLst>
                                      </p:cBhvr>
                                      <p:tavLst>
                                        <p:tav tm="0">
                                          <p:val>
                                            <p:strVal val="ppt_w"/>
                                          </p:val>
                                        </p:tav>
                                        <p:tav tm="100000">
                                          <p:val>
                                            <p:fltVal val="0"/>
                                          </p:val>
                                        </p:tav>
                                      </p:tavLst>
                                    </p:anim>
                                    <p:anim calcmode="lin" valueType="num">
                                      <p:cBhvr>
                                        <p:cTn id="41" dur="3000"/>
                                        <p:tgtEl>
                                          <p:spTgt spid="201"/>
                                        </p:tgtEl>
                                        <p:attrNameLst>
                                          <p:attrName>ppt_h</p:attrName>
                                        </p:attrNameLst>
                                      </p:cBhvr>
                                      <p:tavLst>
                                        <p:tav tm="0">
                                          <p:val>
                                            <p:strVal val="ppt_h"/>
                                          </p:val>
                                        </p:tav>
                                        <p:tav tm="100000">
                                          <p:val>
                                            <p:fltVal val="0"/>
                                          </p:val>
                                        </p:tav>
                                      </p:tavLst>
                                    </p:anim>
                                    <p:animEffect transition="out" filter="fade">
                                      <p:cBhvr>
                                        <p:cTn id="42" dur="3000"/>
                                        <p:tgtEl>
                                          <p:spTgt spid="201"/>
                                        </p:tgtEl>
                                      </p:cBhvr>
                                    </p:animEffect>
                                    <p:set>
                                      <p:cBhvr>
                                        <p:cTn id="43" dur="1" fill="hold">
                                          <p:stCondLst>
                                            <p:cond delay="2999"/>
                                          </p:stCondLst>
                                        </p:cTn>
                                        <p:tgtEl>
                                          <p:spTgt spid="20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52" presetClass="entr" presetSubtype="0" fill="hold" nodeType="clickEffect">
                                  <p:stCondLst>
                                    <p:cond delay="0"/>
                                  </p:stCondLst>
                                  <p:childTnLst>
                                    <p:set>
                                      <p:cBhvr>
                                        <p:cTn id="47" dur="1" fill="hold">
                                          <p:stCondLst>
                                            <p:cond delay="0"/>
                                          </p:stCondLst>
                                        </p:cTn>
                                        <p:tgtEl>
                                          <p:spTgt spid="200">
                                            <p:txEl>
                                              <p:pRg st="0" end="0"/>
                                            </p:txEl>
                                          </p:spTgt>
                                        </p:tgtEl>
                                        <p:attrNameLst>
                                          <p:attrName>style.visibility</p:attrName>
                                        </p:attrNameLst>
                                      </p:cBhvr>
                                      <p:to>
                                        <p:strVal val="visible"/>
                                      </p:to>
                                    </p:set>
                                    <p:animScale>
                                      <p:cBhvr>
                                        <p:cTn id="48" dur="1000" decel="50000" fill="hold">
                                          <p:stCondLst>
                                            <p:cond delay="0"/>
                                          </p:stCondLst>
                                        </p:cTn>
                                        <p:tgtEl>
                                          <p:spTgt spid="20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200">
                                            <p:txEl>
                                              <p:pRg st="0" end="0"/>
                                            </p:txEl>
                                          </p:spTgt>
                                        </p:tgtEl>
                                        <p:attrNameLst>
                                          <p:attrName>ppt_x</p:attrName>
                                          <p:attrName>ppt_y</p:attrName>
                                        </p:attrNameLst>
                                      </p:cBhvr>
                                    </p:animMotion>
                                    <p:animEffect transition="in" filter="fade">
                                      <p:cBhvr>
                                        <p:cTn id="50" dur="1000"/>
                                        <p:tgtEl>
                                          <p:spTgt spid="2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1" grpId="1"/>
      <p:bldP spid="2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45717" y="-15240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ounded Rectangle 193"/>
          <p:cNvSpPr/>
          <p:nvPr/>
        </p:nvSpPr>
        <p:spPr>
          <a:xfrm>
            <a:off x="1636256" y="313730"/>
            <a:ext cx="7576325" cy="972457"/>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4000" b="1" dirty="0">
              <a:solidFill>
                <a:schemeClr val="bg1"/>
              </a:solidFill>
              <a:latin typeface="SutonnyMJ" pitchFamily="2" charset="0"/>
            </a:endParaRPr>
          </a:p>
        </p:txBody>
      </p:sp>
      <p:sp>
        <p:nvSpPr>
          <p:cNvPr id="195" name="Rectangle 194"/>
          <p:cNvSpPr/>
          <p:nvPr/>
        </p:nvSpPr>
        <p:spPr>
          <a:xfrm>
            <a:off x="3361429" y="304800"/>
            <a:ext cx="415851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5400" b="1" cap="none" spc="50" dirty="0" smtClean="0">
                <a:ln w="11430"/>
                <a:solidFill>
                  <a:schemeClr val="accent6">
                    <a:lumMod val="75000"/>
                  </a:schemeClr>
                </a:solidFill>
                <a:effectLst>
                  <a:outerShdw blurRad="76200" dist="50800" dir="5400000" algn="tl" rotWithShape="0">
                    <a:srgbClr val="000000">
                      <a:alpha val="65000"/>
                    </a:srgbClr>
                  </a:outerShdw>
                </a:effectLst>
              </a:rPr>
              <a:t>إعلان درس اليوم</a:t>
            </a:r>
            <a:endParaRPr lang="en-US" sz="5400" b="1" cap="none" spc="50" dirty="0">
              <a:ln w="11430"/>
              <a:solidFill>
                <a:schemeClr val="accent6">
                  <a:lumMod val="75000"/>
                </a:schemeClr>
              </a:solidFill>
              <a:effectLst>
                <a:outerShdw blurRad="76200" dist="50800" dir="5400000" algn="tl" rotWithShape="0">
                  <a:srgbClr val="000000">
                    <a:alpha val="65000"/>
                  </a:srgbClr>
                </a:outerShdw>
              </a:effectLst>
            </a:endParaRPr>
          </a:p>
        </p:txBody>
      </p:sp>
      <p:pic>
        <p:nvPicPr>
          <p:cNvPr id="196" name="Picture 195"/>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40340" t="12219" r="28327" b="4447"/>
          <a:stretch/>
        </p:blipFill>
        <p:spPr>
          <a:xfrm rot="5400000">
            <a:off x="5380931" y="1605510"/>
            <a:ext cx="4887700" cy="4724395"/>
          </a:xfrm>
          <a:prstGeom prst="roundRect">
            <a:avLst>
              <a:gd name="adj" fmla="val 4167"/>
            </a:avLst>
          </a:prstGeom>
          <a:solidFill>
            <a:srgbClr val="FFFFFF"/>
          </a:solidFill>
          <a:ln w="38100" cap="sq">
            <a:solidFill>
              <a:srgbClr val="009900"/>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58" y="1540608"/>
            <a:ext cx="4592772" cy="4870950"/>
          </a:xfrm>
          <a:prstGeom prst="roundRect">
            <a:avLst>
              <a:gd name="adj" fmla="val 4167"/>
            </a:avLst>
          </a:prstGeom>
          <a:solidFill>
            <a:srgbClr val="FFFFFF"/>
          </a:solidFill>
          <a:ln w="38100" cap="sq">
            <a:solidFill>
              <a:srgbClr val="009900"/>
            </a:solidFill>
            <a:miter lim="800000"/>
          </a:ln>
          <a:effectLst>
            <a:glow rad="101600">
              <a:schemeClr val="accent2">
                <a:satMod val="175000"/>
                <a:alpha val="40000"/>
              </a:schemeClr>
            </a:glo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8781073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circle(in)">
                                      <p:cBhvr>
                                        <p:cTn id="7" dur="20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p:cTn id="12" dur="500" fill="hold"/>
                                        <p:tgtEl>
                                          <p:spTgt spid="194"/>
                                        </p:tgtEl>
                                        <p:attrNameLst>
                                          <p:attrName>ppt_w</p:attrName>
                                        </p:attrNameLst>
                                      </p:cBhvr>
                                      <p:tavLst>
                                        <p:tav tm="0">
                                          <p:val>
                                            <p:fltVal val="0"/>
                                          </p:val>
                                        </p:tav>
                                        <p:tav tm="100000">
                                          <p:val>
                                            <p:strVal val="#ppt_w"/>
                                          </p:val>
                                        </p:tav>
                                      </p:tavLst>
                                    </p:anim>
                                    <p:anim calcmode="lin" valueType="num">
                                      <p:cBhvr>
                                        <p:cTn id="13" dur="500" fill="hold"/>
                                        <p:tgtEl>
                                          <p:spTgt spid="19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195"/>
                                        </p:tgtEl>
                                        <p:attrNameLst>
                                          <p:attrName>style.visibility</p:attrName>
                                        </p:attrNameLst>
                                      </p:cBhvr>
                                      <p:to>
                                        <p:strVal val="visible"/>
                                      </p:to>
                                    </p:set>
                                    <p:anim calcmode="lin" valueType="num">
                                      <p:cBhvr>
                                        <p:cTn id="18" dur="500" fill="hold"/>
                                        <p:tgtEl>
                                          <p:spTgt spid="195"/>
                                        </p:tgtEl>
                                        <p:attrNameLst>
                                          <p:attrName>ppt_w</p:attrName>
                                        </p:attrNameLst>
                                      </p:cBhvr>
                                      <p:tavLst>
                                        <p:tav tm="0">
                                          <p:val>
                                            <p:fltVal val="0"/>
                                          </p:val>
                                        </p:tav>
                                        <p:tav tm="100000">
                                          <p:val>
                                            <p:strVal val="#ppt_w"/>
                                          </p:val>
                                        </p:tav>
                                      </p:tavLst>
                                    </p:anim>
                                    <p:anim calcmode="lin" valueType="num">
                                      <p:cBhvr>
                                        <p:cTn id="19" dur="5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amond(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Rounded Rectangular Callout 193"/>
          <p:cNvSpPr/>
          <p:nvPr/>
        </p:nvSpPr>
        <p:spPr>
          <a:xfrm>
            <a:off x="1415999" y="535747"/>
            <a:ext cx="7897091" cy="988253"/>
          </a:xfrm>
          <a:prstGeom prst="wedgeRoundRectCallout">
            <a:avLst/>
          </a:prstGeom>
          <a:ln>
            <a:noFill/>
          </a:ln>
          <a:effectLst>
            <a:glow rad="1397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ar-SA" sz="3600" b="1" dirty="0">
              <a:ln w="10541" cmpd="sng">
                <a:solidFill>
                  <a:schemeClr val="tx1">
                    <a:lumMod val="95000"/>
                    <a:lumOff val="5000"/>
                  </a:schemeClr>
                </a:solidFill>
                <a:prstDash val="solid"/>
              </a:ln>
              <a:solidFill>
                <a:schemeClr val="tx1">
                  <a:lumMod val="95000"/>
                  <a:lumOff val="5000"/>
                </a:schemeClr>
              </a:solidFill>
            </a:endParaRPr>
          </a:p>
        </p:txBody>
      </p:sp>
      <p:sp>
        <p:nvSpPr>
          <p:cNvPr id="195" name="Rounded Rectangle 194"/>
          <p:cNvSpPr/>
          <p:nvPr/>
        </p:nvSpPr>
        <p:spPr>
          <a:xfrm>
            <a:off x="986507" y="2853396"/>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l"/>
            <a:endParaRPr lang="en-US" sz="3200" dirty="0"/>
          </a:p>
        </p:txBody>
      </p:sp>
      <p:sp>
        <p:nvSpPr>
          <p:cNvPr id="196" name="Rounded Rectangle 195"/>
          <p:cNvSpPr/>
          <p:nvPr/>
        </p:nvSpPr>
        <p:spPr>
          <a:xfrm>
            <a:off x="986507" y="4834596"/>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l"/>
            <a:endParaRPr lang="en-US" sz="3200" dirty="0"/>
          </a:p>
        </p:txBody>
      </p:sp>
      <p:sp>
        <p:nvSpPr>
          <p:cNvPr id="197" name="Rounded Rectangle 196"/>
          <p:cNvSpPr/>
          <p:nvPr/>
        </p:nvSpPr>
        <p:spPr>
          <a:xfrm>
            <a:off x="986507" y="3852204"/>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rtlCol="0" anchor="ctr"/>
          <a:lstStyle/>
          <a:p>
            <a:pPr algn="l"/>
            <a:r>
              <a:rPr lang="en-US" sz="2800" dirty="0"/>
              <a:t> </a:t>
            </a:r>
            <a:endParaRPr lang="en-US" sz="3200" dirty="0"/>
          </a:p>
        </p:txBody>
      </p:sp>
      <p:sp>
        <p:nvSpPr>
          <p:cNvPr id="198" name="Rounded Rectangle 197"/>
          <p:cNvSpPr/>
          <p:nvPr/>
        </p:nvSpPr>
        <p:spPr>
          <a:xfrm>
            <a:off x="988301" y="1875693"/>
            <a:ext cx="8993899" cy="784651"/>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0" anchor="ctr"/>
          <a:lstStyle/>
          <a:p>
            <a:pPr lvl="0" algn="l"/>
            <a:endParaRPr lang="ar-SA" sz="3200" b="1" dirty="0">
              <a:effectLst>
                <a:outerShdw blurRad="38100" dist="38100" dir="2700000" algn="tl">
                  <a:srgbClr val="000000">
                    <a:alpha val="43137"/>
                  </a:srgbClr>
                </a:outerShdw>
              </a:effectLst>
            </a:endParaRPr>
          </a:p>
        </p:txBody>
      </p:sp>
      <p:sp>
        <p:nvSpPr>
          <p:cNvPr id="199" name="Rectangle 198"/>
          <p:cNvSpPr/>
          <p:nvPr/>
        </p:nvSpPr>
        <p:spPr>
          <a:xfrm>
            <a:off x="3645606" y="630380"/>
            <a:ext cx="3331361" cy="707886"/>
          </a:xfrm>
          <a:prstGeom prst="rect">
            <a:avLst/>
          </a:prstGeom>
          <a:noFill/>
          <a:effectLst>
            <a:glow rad="228600">
              <a:schemeClr val="accent2">
                <a:satMod val="175000"/>
                <a:alpha val="40000"/>
              </a:schemeClr>
            </a:glow>
          </a:effectLst>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cap="none" spc="50" dirty="0">
                <a:ln w="11430"/>
                <a:effectLst>
                  <a:outerShdw blurRad="76200" dist="50800" dir="5400000" algn="tl" rotWithShape="0">
                    <a:srgbClr val="000000">
                      <a:alpha val="65000"/>
                    </a:srgbClr>
                  </a:outerShdw>
                </a:effectLst>
              </a:rPr>
              <a:t>النتائج </a:t>
            </a:r>
            <a:r>
              <a:rPr lang="ar-SA" sz="4000" b="1" cap="none" spc="50" dirty="0" smtClean="0">
                <a:ln w="11430"/>
                <a:effectLst>
                  <a:outerShdw blurRad="76200" dist="50800" dir="5400000" algn="tl" rotWithShape="0">
                    <a:srgbClr val="000000">
                      <a:alpha val="65000"/>
                    </a:srgbClr>
                  </a:outerShdw>
                </a:effectLst>
              </a:rPr>
              <a:t>من </a:t>
            </a:r>
            <a:r>
              <a:rPr lang="ar-SA" sz="4000" b="1" cap="none" spc="50" dirty="0">
                <a:ln w="11430"/>
                <a:effectLst>
                  <a:outerShdw blurRad="76200" dist="50800" dir="5400000" algn="tl" rotWithShape="0">
                    <a:srgbClr val="000000">
                      <a:alpha val="65000"/>
                    </a:srgbClr>
                  </a:outerShdw>
                </a:effectLst>
              </a:rPr>
              <a:t>الدرس</a:t>
            </a:r>
            <a:endParaRPr lang="en-US" sz="4000" b="1" cap="none" spc="50" dirty="0">
              <a:ln w="11430"/>
              <a:effectLst>
                <a:outerShdw blurRad="76200" dist="50800" dir="5400000" algn="tl" rotWithShape="0">
                  <a:srgbClr val="000000">
                    <a:alpha val="65000"/>
                  </a:srgbClr>
                </a:outerShdw>
              </a:effectLst>
            </a:endParaRPr>
          </a:p>
        </p:txBody>
      </p:sp>
      <p:sp>
        <p:nvSpPr>
          <p:cNvPr id="200" name="Rectangle 199"/>
          <p:cNvSpPr/>
          <p:nvPr/>
        </p:nvSpPr>
        <p:spPr>
          <a:xfrm>
            <a:off x="5207240" y="2000165"/>
            <a:ext cx="44246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3200" b="1" cap="none" spc="50" dirty="0">
                <a:ln w="11430"/>
                <a:effectLst>
                  <a:outerShdw blurRad="76200" dist="50800" dir="5400000" algn="tl" rotWithShape="0">
                    <a:srgbClr val="000000">
                      <a:alpha val="65000"/>
                    </a:srgbClr>
                  </a:outerShdw>
                </a:effectLst>
              </a:rPr>
              <a:t>الطلاب بعد نهاية هذا الدرس...</a:t>
            </a:r>
            <a:endParaRPr lang="en-US" sz="3200" b="1" cap="none" spc="50" dirty="0">
              <a:ln w="11430"/>
              <a:effectLst>
                <a:outerShdw blurRad="76200" dist="50800" dir="5400000" algn="tl" rotWithShape="0">
                  <a:srgbClr val="000000">
                    <a:alpha val="65000"/>
                  </a:srgbClr>
                </a:outerShdw>
              </a:effectLst>
            </a:endParaRPr>
          </a:p>
        </p:txBody>
      </p:sp>
      <p:sp>
        <p:nvSpPr>
          <p:cNvPr id="201" name="Rectangle 200"/>
          <p:cNvSpPr/>
          <p:nvPr/>
        </p:nvSpPr>
        <p:spPr>
          <a:xfrm>
            <a:off x="3455195" y="2948758"/>
            <a:ext cx="6450805"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-1</a:t>
            </a:r>
            <a:r>
              <a:rPr lang="ar-MA" sz="3200" b="1" spc="50" dirty="0" smtClean="0">
                <a:ln w="11430"/>
                <a:effectLst>
                  <a:outerShdw blurRad="76200" dist="50800" dir="5400000" algn="tl" rotWithShape="0">
                    <a:srgbClr val="000000">
                      <a:alpha val="65000"/>
                    </a:srgbClr>
                  </a:outerShdw>
                </a:effectLst>
              </a:rPr>
              <a:t>يبين عن حياة الكاتب محمود عباس العقاد</a:t>
            </a:r>
            <a:r>
              <a:rPr lang="ar-MA" sz="3200" b="1" cap="none" spc="50" dirty="0" smtClean="0">
                <a:ln w="11430"/>
                <a:effectLst>
                  <a:outerShdw blurRad="76200" dist="50800" dir="5400000" algn="tl" rotWithShape="0">
                    <a:srgbClr val="000000">
                      <a:alpha val="65000"/>
                    </a:srgbClr>
                  </a:outerShdw>
                </a:effectLst>
              </a:rPr>
              <a:t>؛</a:t>
            </a:r>
            <a:endParaRPr lang="en-US" sz="3200" b="1" cap="none" spc="50" dirty="0">
              <a:ln w="11430"/>
              <a:effectLst>
                <a:outerShdw blurRad="76200" dist="50800" dir="5400000" algn="tl" rotWithShape="0">
                  <a:srgbClr val="000000">
                    <a:alpha val="65000"/>
                  </a:srgbClr>
                </a:outerShdw>
              </a:effectLst>
            </a:endParaRPr>
          </a:p>
        </p:txBody>
      </p:sp>
      <p:sp>
        <p:nvSpPr>
          <p:cNvPr id="202" name="Rectangle 201"/>
          <p:cNvSpPr/>
          <p:nvPr/>
        </p:nvSpPr>
        <p:spPr>
          <a:xfrm>
            <a:off x="1923963" y="4915889"/>
            <a:ext cx="8065028"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-3</a:t>
            </a:r>
            <a:r>
              <a:rPr lang="ar-MA" sz="3200" b="1" spc="50" dirty="0" smtClean="0">
                <a:ln w="11430"/>
                <a:effectLst>
                  <a:outerShdw blurRad="76200" dist="50800" dir="5400000" algn="tl" rotWithShape="0">
                    <a:srgbClr val="000000">
                      <a:alpha val="65000"/>
                    </a:srgbClr>
                  </a:outerShdw>
                </a:effectLst>
              </a:rPr>
              <a:t>يتعلم </a:t>
            </a:r>
            <a:r>
              <a:rPr lang="ar-MA" sz="3200" b="1" spc="50" dirty="0">
                <a:ln w="11430"/>
                <a:effectLst>
                  <a:outerShdw blurRad="76200" dist="50800" dir="5400000" algn="tl" rotWithShape="0">
                    <a:srgbClr val="000000">
                      <a:alpha val="65000"/>
                    </a:srgbClr>
                  </a:outerShdw>
                </a:effectLst>
              </a:rPr>
              <a:t>معاني الكلمات </a:t>
            </a:r>
            <a:r>
              <a:rPr lang="ar-MA" sz="3200" b="1" spc="50" dirty="0" smtClean="0">
                <a:ln w="11430"/>
                <a:effectLst>
                  <a:outerShdw blurRad="76200" dist="50800" dir="5400000" algn="tl" rotWithShape="0">
                    <a:srgbClr val="000000">
                      <a:alpha val="65000"/>
                    </a:srgbClr>
                  </a:outerShdw>
                </a:effectLst>
              </a:rPr>
              <a:t>الجديدة مع تكوين الجمل المفيدة؛</a:t>
            </a:r>
            <a:endParaRPr lang="en-US" sz="3200" b="1" cap="none" spc="50" dirty="0">
              <a:ln w="11430"/>
              <a:effectLst>
                <a:outerShdw blurRad="76200" dist="50800" dir="5400000" algn="tl" rotWithShape="0">
                  <a:srgbClr val="000000">
                    <a:alpha val="65000"/>
                  </a:srgbClr>
                </a:outerShdw>
              </a:effectLst>
            </a:endParaRPr>
          </a:p>
        </p:txBody>
      </p:sp>
      <p:sp>
        <p:nvSpPr>
          <p:cNvPr id="203" name="Rectangle 202"/>
          <p:cNvSpPr/>
          <p:nvPr/>
        </p:nvSpPr>
        <p:spPr>
          <a:xfrm>
            <a:off x="1863435" y="3961633"/>
            <a:ext cx="804739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-2</a:t>
            </a:r>
            <a:r>
              <a:rPr lang="ar-MA" sz="3200" b="1" spc="50" dirty="0" smtClean="0">
                <a:ln w="11430"/>
                <a:effectLst>
                  <a:outerShdw blurRad="76200" dist="50800" dir="5400000" algn="tl" rotWithShape="0">
                    <a:srgbClr val="000000">
                      <a:alpha val="65000"/>
                    </a:srgbClr>
                  </a:outerShdw>
                </a:effectLst>
              </a:rPr>
              <a:t>يستطيع قراءة العبارات على النطق الصحيح</a:t>
            </a:r>
            <a:r>
              <a:rPr lang="en-US" sz="3200" b="1" spc="50" dirty="0" smtClean="0">
                <a:ln w="11430"/>
                <a:effectLst>
                  <a:outerShdw blurRad="76200" dist="50800" dir="5400000" algn="tl" rotWithShape="0">
                    <a:srgbClr val="000000">
                      <a:alpha val="65000"/>
                    </a:srgbClr>
                  </a:outerShdw>
                </a:effectLst>
              </a:rPr>
              <a:t> </a:t>
            </a:r>
            <a:r>
              <a:rPr lang="ar-MA" sz="3200" b="1" spc="50" dirty="0" smtClean="0">
                <a:ln w="11430"/>
                <a:effectLst>
                  <a:outerShdw blurRad="76200" dist="50800" dir="5400000" algn="tl" rotWithShape="0">
                    <a:srgbClr val="000000">
                      <a:alpha val="65000"/>
                    </a:srgbClr>
                  </a:outerShdw>
                </a:effectLst>
              </a:rPr>
              <a:t>بالترجمة</a:t>
            </a:r>
            <a:r>
              <a:rPr lang="ar-MA" sz="3200" b="1" cap="none" spc="50" dirty="0" smtClean="0">
                <a:ln w="11430"/>
                <a:effectLst>
                  <a:outerShdw blurRad="76200" dist="50800" dir="5400000" algn="tl" rotWithShape="0">
                    <a:srgbClr val="000000">
                      <a:alpha val="65000"/>
                    </a:srgbClr>
                  </a:outerShdw>
                </a:effectLst>
              </a:rPr>
              <a:t>؛</a:t>
            </a:r>
            <a:endParaRPr lang="en-US" sz="3200" b="1" cap="none" spc="50" dirty="0">
              <a:ln w="11430"/>
              <a:effectLst>
                <a:outerShdw blurRad="76200" dist="50800" dir="5400000" algn="tl" rotWithShape="0">
                  <a:srgbClr val="000000">
                    <a:alpha val="65000"/>
                  </a:srgbClr>
                </a:outerShdw>
              </a:effectLst>
            </a:endParaRPr>
          </a:p>
        </p:txBody>
      </p:sp>
      <p:sp>
        <p:nvSpPr>
          <p:cNvPr id="204" name="Rounded Rectangle 203"/>
          <p:cNvSpPr/>
          <p:nvPr/>
        </p:nvSpPr>
        <p:spPr>
          <a:xfrm>
            <a:off x="986507" y="5790431"/>
            <a:ext cx="8977746" cy="790905"/>
          </a:xfrm>
          <a:prstGeom prst="roundRect">
            <a:avLst/>
          </a:prstGeom>
          <a:ln>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0" anchor="ctr"/>
          <a:lstStyle/>
          <a:p>
            <a:pPr algn="l"/>
            <a:endParaRPr lang="en-US" sz="3200" dirty="0"/>
          </a:p>
        </p:txBody>
      </p:sp>
      <p:sp>
        <p:nvSpPr>
          <p:cNvPr id="205" name="Rectangle 204"/>
          <p:cNvSpPr/>
          <p:nvPr/>
        </p:nvSpPr>
        <p:spPr>
          <a:xfrm>
            <a:off x="1143000" y="5885792"/>
            <a:ext cx="879118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en-US" sz="3200" b="1" cap="none" spc="50" dirty="0">
                <a:ln w="11430"/>
                <a:effectLst>
                  <a:outerShdw blurRad="76200" dist="50800" dir="5400000" algn="tl" rotWithShape="0">
                    <a:srgbClr val="000000">
                      <a:alpha val="65000"/>
                    </a:srgbClr>
                  </a:outerShdw>
                </a:effectLst>
              </a:rPr>
              <a:t> </a:t>
            </a:r>
            <a:r>
              <a:rPr lang="en-US" sz="3200" b="1" cap="none" spc="50" dirty="0" smtClean="0">
                <a:ln w="11430"/>
                <a:effectLst>
                  <a:outerShdw blurRad="76200" dist="50800" dir="5400000" algn="tl" rotWithShape="0">
                    <a:srgbClr val="000000">
                      <a:alpha val="65000"/>
                    </a:srgbClr>
                  </a:outerShdw>
                </a:effectLst>
              </a:rPr>
              <a:t>-4</a:t>
            </a:r>
            <a:r>
              <a:rPr lang="ar-MA" sz="3200" b="1" spc="50" dirty="0" smtClean="0">
                <a:ln w="11430"/>
                <a:effectLst>
                  <a:outerShdw blurRad="76200" dist="50800" dir="5400000" algn="tl" rotWithShape="0">
                    <a:srgbClr val="000000">
                      <a:alpha val="65000"/>
                    </a:srgbClr>
                  </a:outerShdw>
                </a:effectLst>
              </a:rPr>
              <a:t>يستطيع تصحيح العبارات واملاء الفراغات والمفرد والجمع.</a:t>
            </a:r>
            <a:endParaRPr lang="en-US" sz="3200" b="1" cap="none"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6432026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4"/>
                                        </p:tgtEl>
                                        <p:attrNameLst>
                                          <p:attrName>style.visibility</p:attrName>
                                        </p:attrNameLst>
                                      </p:cBhvr>
                                      <p:to>
                                        <p:strVal val="visible"/>
                                      </p:to>
                                    </p:set>
                                    <p:anim calcmode="lin" valueType="num">
                                      <p:cBhvr>
                                        <p:cTn id="7" dur="500" fill="hold"/>
                                        <p:tgtEl>
                                          <p:spTgt spid="19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4"/>
                                        </p:tgtEl>
                                        <p:attrNameLst>
                                          <p:attrName>ppt_y</p:attrName>
                                        </p:attrNameLst>
                                      </p:cBhvr>
                                      <p:tavLst>
                                        <p:tav tm="0">
                                          <p:val>
                                            <p:strVal val="#ppt_y"/>
                                          </p:val>
                                        </p:tav>
                                        <p:tav tm="100000">
                                          <p:val>
                                            <p:strVal val="#ppt_y"/>
                                          </p:val>
                                        </p:tav>
                                      </p:tavLst>
                                    </p:anim>
                                    <p:anim calcmode="lin" valueType="num">
                                      <p:cBhvr>
                                        <p:cTn id="9" dur="500" fill="hold"/>
                                        <p:tgtEl>
                                          <p:spTgt spid="19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4"/>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99"/>
                                        </p:tgtEl>
                                        <p:attrNameLst>
                                          <p:attrName>style.visibility</p:attrName>
                                        </p:attrNameLst>
                                      </p:cBhvr>
                                      <p:to>
                                        <p:strVal val="visible"/>
                                      </p:to>
                                    </p:set>
                                    <p:animEffect transition="in" filter="fade">
                                      <p:cBhvr>
                                        <p:cTn id="16" dur="1000"/>
                                        <p:tgtEl>
                                          <p:spTgt spid="199"/>
                                        </p:tgtEl>
                                      </p:cBhvr>
                                    </p:animEffect>
                                    <p:anim calcmode="lin" valueType="num">
                                      <p:cBhvr>
                                        <p:cTn id="17" dur="1000" fill="hold"/>
                                        <p:tgtEl>
                                          <p:spTgt spid="199"/>
                                        </p:tgtEl>
                                        <p:attrNameLst>
                                          <p:attrName>ppt_x</p:attrName>
                                        </p:attrNameLst>
                                      </p:cBhvr>
                                      <p:tavLst>
                                        <p:tav tm="0">
                                          <p:val>
                                            <p:strVal val="#ppt_x"/>
                                          </p:val>
                                        </p:tav>
                                        <p:tav tm="100000">
                                          <p:val>
                                            <p:strVal val="#ppt_x"/>
                                          </p:val>
                                        </p:tav>
                                      </p:tavLst>
                                    </p:anim>
                                    <p:anim calcmode="lin" valueType="num">
                                      <p:cBhvr>
                                        <p:cTn id="18" dur="1000" fill="hold"/>
                                        <p:tgtEl>
                                          <p:spTgt spid="19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fade">
                                      <p:cBhvr>
                                        <p:cTn id="23" dur="500"/>
                                        <p:tgtEl>
                                          <p:spTgt spid="198"/>
                                        </p:tgtEl>
                                      </p:cBhvr>
                                    </p:animEffect>
                                    <p:anim calcmode="lin" valueType="num">
                                      <p:cBhvr>
                                        <p:cTn id="24" dur="500" fill="hold"/>
                                        <p:tgtEl>
                                          <p:spTgt spid="198"/>
                                        </p:tgtEl>
                                        <p:attrNameLst>
                                          <p:attrName>ppt_x</p:attrName>
                                        </p:attrNameLst>
                                      </p:cBhvr>
                                      <p:tavLst>
                                        <p:tav tm="0">
                                          <p:val>
                                            <p:strVal val="#ppt_x"/>
                                          </p:val>
                                        </p:tav>
                                        <p:tav tm="100000">
                                          <p:val>
                                            <p:strVal val="#ppt_x"/>
                                          </p:val>
                                        </p:tav>
                                      </p:tavLst>
                                    </p:anim>
                                    <p:anim calcmode="lin" valueType="num">
                                      <p:cBhvr>
                                        <p:cTn id="25" dur="5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00"/>
                                        </p:tgtEl>
                                        <p:attrNameLst>
                                          <p:attrName>style.visibility</p:attrName>
                                        </p:attrNameLst>
                                      </p:cBhvr>
                                      <p:to>
                                        <p:strVal val="visible"/>
                                      </p:to>
                                    </p:set>
                                    <p:anim calcmode="lin" valueType="num">
                                      <p:cBhvr>
                                        <p:cTn id="30" dur="500" fill="hold"/>
                                        <p:tgtEl>
                                          <p:spTgt spid="200"/>
                                        </p:tgtEl>
                                        <p:attrNameLst>
                                          <p:attrName>ppt_w</p:attrName>
                                        </p:attrNameLst>
                                      </p:cBhvr>
                                      <p:tavLst>
                                        <p:tav tm="0">
                                          <p:val>
                                            <p:fltVal val="0"/>
                                          </p:val>
                                        </p:tav>
                                        <p:tav tm="100000">
                                          <p:val>
                                            <p:strVal val="#ppt_w"/>
                                          </p:val>
                                        </p:tav>
                                      </p:tavLst>
                                    </p:anim>
                                    <p:anim calcmode="lin" valueType="num">
                                      <p:cBhvr>
                                        <p:cTn id="31" dur="500" fill="hold"/>
                                        <p:tgtEl>
                                          <p:spTgt spid="20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500"/>
                                        <p:tgtEl>
                                          <p:spTgt spid="195"/>
                                        </p:tgtEl>
                                      </p:cBhvr>
                                    </p:animEffect>
                                    <p:anim calcmode="lin" valueType="num">
                                      <p:cBhvr>
                                        <p:cTn id="37" dur="500" fill="hold"/>
                                        <p:tgtEl>
                                          <p:spTgt spid="195"/>
                                        </p:tgtEl>
                                        <p:attrNameLst>
                                          <p:attrName>ppt_x</p:attrName>
                                        </p:attrNameLst>
                                      </p:cBhvr>
                                      <p:tavLst>
                                        <p:tav tm="0">
                                          <p:val>
                                            <p:strVal val="#ppt_x"/>
                                          </p:val>
                                        </p:tav>
                                        <p:tav tm="100000">
                                          <p:val>
                                            <p:strVal val="#ppt_x"/>
                                          </p:val>
                                        </p:tav>
                                      </p:tavLst>
                                    </p:anim>
                                    <p:anim calcmode="lin" valueType="num">
                                      <p:cBhvr>
                                        <p:cTn id="38" dur="500" fill="hold"/>
                                        <p:tgtEl>
                                          <p:spTgt spid="19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201"/>
                                        </p:tgtEl>
                                        <p:attrNameLst>
                                          <p:attrName>style.visibility</p:attrName>
                                        </p:attrNameLst>
                                      </p:cBhvr>
                                      <p:to>
                                        <p:strVal val="visible"/>
                                      </p:to>
                                    </p:set>
                                    <p:anim calcmode="lin" valueType="num">
                                      <p:cBhvr>
                                        <p:cTn id="43" dur="500" fill="hold"/>
                                        <p:tgtEl>
                                          <p:spTgt spid="201"/>
                                        </p:tgtEl>
                                        <p:attrNameLst>
                                          <p:attrName>ppt_w</p:attrName>
                                        </p:attrNameLst>
                                      </p:cBhvr>
                                      <p:tavLst>
                                        <p:tav tm="0">
                                          <p:val>
                                            <p:fltVal val="0"/>
                                          </p:val>
                                        </p:tav>
                                        <p:tav tm="100000">
                                          <p:val>
                                            <p:strVal val="#ppt_w"/>
                                          </p:val>
                                        </p:tav>
                                      </p:tavLst>
                                    </p:anim>
                                    <p:anim calcmode="lin" valueType="num">
                                      <p:cBhvr>
                                        <p:cTn id="44" dur="500" fill="hold"/>
                                        <p:tgtEl>
                                          <p:spTgt spid="20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97"/>
                                        </p:tgtEl>
                                        <p:attrNameLst>
                                          <p:attrName>style.visibility</p:attrName>
                                        </p:attrNameLst>
                                      </p:cBhvr>
                                      <p:to>
                                        <p:strVal val="visible"/>
                                      </p:to>
                                    </p:set>
                                    <p:animEffect transition="in" filter="fade">
                                      <p:cBhvr>
                                        <p:cTn id="49" dur="500"/>
                                        <p:tgtEl>
                                          <p:spTgt spid="197"/>
                                        </p:tgtEl>
                                      </p:cBhvr>
                                    </p:animEffect>
                                    <p:anim calcmode="lin" valueType="num">
                                      <p:cBhvr>
                                        <p:cTn id="50" dur="500" fill="hold"/>
                                        <p:tgtEl>
                                          <p:spTgt spid="197"/>
                                        </p:tgtEl>
                                        <p:attrNameLst>
                                          <p:attrName>ppt_x</p:attrName>
                                        </p:attrNameLst>
                                      </p:cBhvr>
                                      <p:tavLst>
                                        <p:tav tm="0">
                                          <p:val>
                                            <p:strVal val="#ppt_x"/>
                                          </p:val>
                                        </p:tav>
                                        <p:tav tm="100000">
                                          <p:val>
                                            <p:strVal val="#ppt_x"/>
                                          </p:val>
                                        </p:tav>
                                      </p:tavLst>
                                    </p:anim>
                                    <p:anim calcmode="lin" valueType="num">
                                      <p:cBhvr>
                                        <p:cTn id="51" dur="500" fill="hold"/>
                                        <p:tgtEl>
                                          <p:spTgt spid="19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203"/>
                                        </p:tgtEl>
                                        <p:attrNameLst>
                                          <p:attrName>style.visibility</p:attrName>
                                        </p:attrNameLst>
                                      </p:cBhvr>
                                      <p:to>
                                        <p:strVal val="visible"/>
                                      </p:to>
                                    </p:set>
                                    <p:anim calcmode="lin" valueType="num">
                                      <p:cBhvr>
                                        <p:cTn id="56" dur="500" fill="hold"/>
                                        <p:tgtEl>
                                          <p:spTgt spid="203"/>
                                        </p:tgtEl>
                                        <p:attrNameLst>
                                          <p:attrName>ppt_w</p:attrName>
                                        </p:attrNameLst>
                                      </p:cBhvr>
                                      <p:tavLst>
                                        <p:tav tm="0">
                                          <p:val>
                                            <p:fltVal val="0"/>
                                          </p:val>
                                        </p:tav>
                                        <p:tav tm="100000">
                                          <p:val>
                                            <p:strVal val="#ppt_w"/>
                                          </p:val>
                                        </p:tav>
                                      </p:tavLst>
                                    </p:anim>
                                    <p:anim calcmode="lin" valueType="num">
                                      <p:cBhvr>
                                        <p:cTn id="57" dur="500" fill="hold"/>
                                        <p:tgtEl>
                                          <p:spTgt spid="203"/>
                                        </p:tgtEl>
                                        <p:attrNameLst>
                                          <p:attrName>ppt_h</p:attrName>
                                        </p:attrNameLst>
                                      </p:cBhvr>
                                      <p:tavLst>
                                        <p:tav tm="0">
                                          <p:val>
                                            <p:fltVal val="0"/>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96"/>
                                        </p:tgtEl>
                                        <p:attrNameLst>
                                          <p:attrName>style.visibility</p:attrName>
                                        </p:attrNameLst>
                                      </p:cBhvr>
                                      <p:to>
                                        <p:strVal val="visible"/>
                                      </p:to>
                                    </p:set>
                                    <p:animEffect transition="in" filter="fade">
                                      <p:cBhvr>
                                        <p:cTn id="62" dur="500"/>
                                        <p:tgtEl>
                                          <p:spTgt spid="196"/>
                                        </p:tgtEl>
                                      </p:cBhvr>
                                    </p:animEffect>
                                    <p:anim calcmode="lin" valueType="num">
                                      <p:cBhvr>
                                        <p:cTn id="63" dur="500" fill="hold"/>
                                        <p:tgtEl>
                                          <p:spTgt spid="196"/>
                                        </p:tgtEl>
                                        <p:attrNameLst>
                                          <p:attrName>ppt_x</p:attrName>
                                        </p:attrNameLst>
                                      </p:cBhvr>
                                      <p:tavLst>
                                        <p:tav tm="0">
                                          <p:val>
                                            <p:strVal val="#ppt_x"/>
                                          </p:val>
                                        </p:tav>
                                        <p:tav tm="100000">
                                          <p:val>
                                            <p:strVal val="#ppt_x"/>
                                          </p:val>
                                        </p:tav>
                                      </p:tavLst>
                                    </p:anim>
                                    <p:anim calcmode="lin" valueType="num">
                                      <p:cBhvr>
                                        <p:cTn id="64" dur="50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3" presetClass="entr" presetSubtype="16" fill="hold" grpId="0" nodeType="clickEffect">
                                  <p:stCondLst>
                                    <p:cond delay="0"/>
                                  </p:stCondLst>
                                  <p:childTnLst>
                                    <p:set>
                                      <p:cBhvr>
                                        <p:cTn id="68" dur="1" fill="hold">
                                          <p:stCondLst>
                                            <p:cond delay="0"/>
                                          </p:stCondLst>
                                        </p:cTn>
                                        <p:tgtEl>
                                          <p:spTgt spid="202"/>
                                        </p:tgtEl>
                                        <p:attrNameLst>
                                          <p:attrName>style.visibility</p:attrName>
                                        </p:attrNameLst>
                                      </p:cBhvr>
                                      <p:to>
                                        <p:strVal val="visible"/>
                                      </p:to>
                                    </p:set>
                                    <p:anim calcmode="lin" valueType="num">
                                      <p:cBhvr>
                                        <p:cTn id="69" dur="500" fill="hold"/>
                                        <p:tgtEl>
                                          <p:spTgt spid="202"/>
                                        </p:tgtEl>
                                        <p:attrNameLst>
                                          <p:attrName>ppt_w</p:attrName>
                                        </p:attrNameLst>
                                      </p:cBhvr>
                                      <p:tavLst>
                                        <p:tav tm="0">
                                          <p:val>
                                            <p:fltVal val="0"/>
                                          </p:val>
                                        </p:tav>
                                        <p:tav tm="100000">
                                          <p:val>
                                            <p:strVal val="#ppt_w"/>
                                          </p:val>
                                        </p:tav>
                                      </p:tavLst>
                                    </p:anim>
                                    <p:anim calcmode="lin" valueType="num">
                                      <p:cBhvr>
                                        <p:cTn id="70" dur="500" fill="hold"/>
                                        <p:tgtEl>
                                          <p:spTgt spid="202"/>
                                        </p:tgtEl>
                                        <p:attrNameLst>
                                          <p:attrName>ppt_h</p:attrName>
                                        </p:attrNameLst>
                                      </p:cBhvr>
                                      <p:tavLst>
                                        <p:tav tm="0">
                                          <p:val>
                                            <p:fltVal val="0"/>
                                          </p:val>
                                        </p:tav>
                                        <p:tav tm="100000">
                                          <p:val>
                                            <p:strVal val="#ppt_h"/>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204"/>
                                        </p:tgtEl>
                                        <p:attrNameLst>
                                          <p:attrName>style.visibility</p:attrName>
                                        </p:attrNameLst>
                                      </p:cBhvr>
                                      <p:to>
                                        <p:strVal val="visible"/>
                                      </p:to>
                                    </p:set>
                                    <p:animEffect transition="in" filter="fade">
                                      <p:cBhvr>
                                        <p:cTn id="75" dur="500"/>
                                        <p:tgtEl>
                                          <p:spTgt spid="204"/>
                                        </p:tgtEl>
                                      </p:cBhvr>
                                    </p:animEffect>
                                    <p:anim calcmode="lin" valueType="num">
                                      <p:cBhvr>
                                        <p:cTn id="76" dur="500" fill="hold"/>
                                        <p:tgtEl>
                                          <p:spTgt spid="204"/>
                                        </p:tgtEl>
                                        <p:attrNameLst>
                                          <p:attrName>ppt_x</p:attrName>
                                        </p:attrNameLst>
                                      </p:cBhvr>
                                      <p:tavLst>
                                        <p:tav tm="0">
                                          <p:val>
                                            <p:strVal val="#ppt_x"/>
                                          </p:val>
                                        </p:tav>
                                        <p:tav tm="100000">
                                          <p:val>
                                            <p:strVal val="#ppt_x"/>
                                          </p:val>
                                        </p:tav>
                                      </p:tavLst>
                                    </p:anim>
                                    <p:anim calcmode="lin" valueType="num">
                                      <p:cBhvr>
                                        <p:cTn id="77" dur="500" fill="hold"/>
                                        <p:tgtEl>
                                          <p:spTgt spid="204"/>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3" presetClass="entr" presetSubtype="16" fill="hold" grpId="0" nodeType="clickEffect">
                                  <p:stCondLst>
                                    <p:cond delay="0"/>
                                  </p:stCondLst>
                                  <p:childTnLst>
                                    <p:set>
                                      <p:cBhvr>
                                        <p:cTn id="81" dur="1" fill="hold">
                                          <p:stCondLst>
                                            <p:cond delay="0"/>
                                          </p:stCondLst>
                                        </p:cTn>
                                        <p:tgtEl>
                                          <p:spTgt spid="205"/>
                                        </p:tgtEl>
                                        <p:attrNameLst>
                                          <p:attrName>style.visibility</p:attrName>
                                        </p:attrNameLst>
                                      </p:cBhvr>
                                      <p:to>
                                        <p:strVal val="visible"/>
                                      </p:to>
                                    </p:set>
                                    <p:anim calcmode="lin" valueType="num">
                                      <p:cBhvr>
                                        <p:cTn id="82" dur="500" fill="hold"/>
                                        <p:tgtEl>
                                          <p:spTgt spid="205"/>
                                        </p:tgtEl>
                                        <p:attrNameLst>
                                          <p:attrName>ppt_w</p:attrName>
                                        </p:attrNameLst>
                                      </p:cBhvr>
                                      <p:tavLst>
                                        <p:tav tm="0">
                                          <p:val>
                                            <p:fltVal val="0"/>
                                          </p:val>
                                        </p:tav>
                                        <p:tav tm="100000">
                                          <p:val>
                                            <p:strVal val="#ppt_w"/>
                                          </p:val>
                                        </p:tav>
                                      </p:tavLst>
                                    </p:anim>
                                    <p:anim calcmode="lin" valueType="num">
                                      <p:cBhvr>
                                        <p:cTn id="83" dur="500" fill="hold"/>
                                        <p:tgtEl>
                                          <p:spTgt spid="20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P spid="197" grpId="0" animBg="1"/>
      <p:bldP spid="198" grpId="0" animBg="1"/>
      <p:bldP spid="199" grpId="0"/>
      <p:bldP spid="200" grpId="0"/>
      <p:bldP spid="201" grpId="0"/>
      <p:bldP spid="202" grpId="0"/>
      <p:bldP spid="203" grpId="0"/>
      <p:bldP spid="204" grpId="0" animBg="1"/>
      <p:bldP spid="2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Flowchart: Terminator 193"/>
          <p:cNvSpPr/>
          <p:nvPr/>
        </p:nvSpPr>
        <p:spPr>
          <a:xfrm>
            <a:off x="3889248" y="304800"/>
            <a:ext cx="3200400" cy="656490"/>
          </a:xfrm>
          <a:prstGeom prst="flowChartTerminator">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التعريف بالكاتب</a:t>
            </a:r>
            <a:endParaRPr lang="en-US" sz="3200" b="1" dirty="0">
              <a:solidFill>
                <a:srgbClr val="FFC000"/>
              </a:solidFill>
            </a:endParaRPr>
          </a:p>
        </p:txBody>
      </p:sp>
      <p:sp>
        <p:nvSpPr>
          <p:cNvPr id="200" name="Rectangle 199"/>
          <p:cNvSpPr/>
          <p:nvPr/>
        </p:nvSpPr>
        <p:spPr>
          <a:xfrm>
            <a:off x="2133600" y="941613"/>
            <a:ext cx="6635151" cy="523220"/>
          </a:xfrm>
          <a:prstGeom prst="rect">
            <a:avLst/>
          </a:prstGeom>
          <a:noFill/>
        </p:spPr>
        <p:txBody>
          <a:bodyPr wrap="none" lIns="91440" tIns="45720" rIns="91440" bIns="45720">
            <a:spAutoFit/>
          </a:bodyPr>
          <a:lstStyle/>
          <a:p>
            <a:pPr algn="ctr"/>
            <a:r>
              <a:rPr lang="ar-MA" sz="2800" b="1" cap="none" spc="0" dirty="0" smtClean="0">
                <a:ln w="1905">
                  <a:solidFill>
                    <a:sysClr val="windowText" lastClr="000000"/>
                  </a:solidFill>
                </a:ln>
                <a:solidFill>
                  <a:sysClr val="windowText" lastClr="000000"/>
                </a:solidFill>
                <a:effectLst>
                  <a:innerShdw blurRad="69850" dist="43180" dir="5400000">
                    <a:srgbClr val="000000">
                      <a:alpha val="65000"/>
                    </a:srgbClr>
                  </a:innerShdw>
                </a:effectLst>
              </a:rPr>
              <a:t>كاتب، </a:t>
            </a:r>
            <a:r>
              <a:rPr lang="ar-MA" sz="28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مؤرخ</a:t>
            </a:r>
            <a:r>
              <a:rPr lang="ar-MA" sz="2800" b="1" cap="none" spc="0" dirty="0" smtClean="0">
                <a:ln w="1905">
                  <a:solidFill>
                    <a:sysClr val="windowText" lastClr="000000"/>
                  </a:solidFill>
                </a:ln>
                <a:solidFill>
                  <a:sysClr val="windowText" lastClr="000000"/>
                </a:solidFill>
                <a:effectLst>
                  <a:innerShdw blurRad="69850" dist="43180" dir="5400000">
                    <a:srgbClr val="000000">
                      <a:alpha val="65000"/>
                    </a:srgbClr>
                  </a:innerShdw>
                </a:effectLst>
              </a:rPr>
              <a:t>، كاتب </a:t>
            </a:r>
            <a:r>
              <a:rPr lang="ar-MA" sz="2800" b="1" dirty="0" smtClean="0">
                <a:ln w="1905">
                  <a:solidFill>
                    <a:sysClr val="windowText" lastClr="000000"/>
                  </a:solidFill>
                </a:ln>
                <a:solidFill>
                  <a:sysClr val="windowText" lastClr="000000"/>
                </a:solidFill>
                <a:effectLst>
                  <a:innerShdw blurRad="69850" dist="43180" dir="5400000">
                    <a:srgbClr val="000000">
                      <a:alpha val="65000"/>
                    </a:srgbClr>
                  </a:innerShdw>
                </a:effectLst>
              </a:rPr>
              <a:t>صحفي</a:t>
            </a:r>
            <a:r>
              <a:rPr lang="ar-MA" sz="2800" b="1" cap="none" spc="0" dirty="0" smtClean="0">
                <a:ln w="1905">
                  <a:solidFill>
                    <a:sysClr val="windowText" lastClr="000000"/>
                  </a:solidFill>
                </a:ln>
                <a:solidFill>
                  <a:sysClr val="windowText" lastClr="000000"/>
                </a:solidFill>
                <a:effectLst>
                  <a:innerShdw blurRad="69850" dist="43180" dir="5400000">
                    <a:srgbClr val="000000">
                      <a:alpha val="65000"/>
                    </a:srgbClr>
                  </a:innerShdw>
                </a:effectLst>
              </a:rPr>
              <a:t>، شاعر، ناقد عربي، ومدرس</a:t>
            </a:r>
            <a:endParaRPr lang="en-US" sz="2800" b="1" cap="none" spc="0" dirty="0">
              <a:ln w="1905">
                <a:solidFill>
                  <a:sysClr val="windowText" lastClr="000000"/>
                </a:solidFill>
              </a:ln>
              <a:solidFill>
                <a:sysClr val="windowText" lastClr="000000"/>
              </a:solidFill>
              <a:effectLst>
                <a:innerShdw blurRad="69850" dist="43180" dir="5400000">
                  <a:srgbClr val="000000">
                    <a:alpha val="65000"/>
                  </a:srgbClr>
                </a:innerShdw>
              </a:effectLst>
            </a:endParaRPr>
          </a:p>
        </p:txBody>
      </p:sp>
      <p:sp>
        <p:nvSpPr>
          <p:cNvPr id="201" name="TextBox 200"/>
          <p:cNvSpPr txBox="1"/>
          <p:nvPr/>
        </p:nvSpPr>
        <p:spPr>
          <a:xfrm>
            <a:off x="3378200" y="914400"/>
            <a:ext cx="4191000" cy="579521"/>
          </a:xfrm>
          <a:prstGeom prst="snip1Rect">
            <a:avLst/>
          </a:prstGeom>
          <a:noFill/>
          <a:ln>
            <a:noFill/>
          </a:ln>
        </p:spPr>
        <p:style>
          <a:lnRef idx="1">
            <a:schemeClr val="accent6"/>
          </a:lnRef>
          <a:fillRef idx="2">
            <a:schemeClr val="accent6"/>
          </a:fillRef>
          <a:effectRef idx="1">
            <a:schemeClr val="accent6"/>
          </a:effectRef>
          <a:fontRef idx="minor">
            <a:schemeClr val="dk1"/>
          </a:fontRef>
        </p:style>
        <p:txBody>
          <a:bodyPr wrap="square" lIns="101242" tIns="50621" rIns="101242" bIns="50621"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MA" sz="2800" b="1" dirty="0" smtClean="0">
                <a:ln w="11430">
                  <a:solidFill>
                    <a:schemeClr val="tx1"/>
                  </a:solidFill>
                </a:ln>
                <a:solidFill>
                  <a:schemeClr val="tx1"/>
                </a:solidFill>
              </a:rPr>
              <a:t>من في الصورة قل بعد التفكر</a:t>
            </a:r>
            <a:endParaRPr lang="en-US" sz="2800" b="1" dirty="0">
              <a:ln w="11430">
                <a:solidFill>
                  <a:schemeClr val="tx1"/>
                </a:solidFill>
              </a:ln>
              <a:solidFill>
                <a:schemeClr val="tx1"/>
              </a:solidFill>
            </a:endParaRPr>
          </a:p>
        </p:txBody>
      </p:sp>
      <p:sp>
        <p:nvSpPr>
          <p:cNvPr id="3" name="Rectangle 2"/>
          <p:cNvSpPr/>
          <p:nvPr/>
        </p:nvSpPr>
        <p:spPr>
          <a:xfrm>
            <a:off x="6648451" y="1500751"/>
            <a:ext cx="3728817" cy="293761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a:solidFill>
                  <a:srgbClr val="2B0AB6"/>
                </a:solidFill>
              </a:rPr>
              <a:t>الولادة: </a:t>
            </a:r>
            <a:endParaRPr lang="en-US" sz="2400" b="1" dirty="0">
              <a:solidFill>
                <a:srgbClr val="2B0AB6"/>
              </a:solidFill>
            </a:endParaRPr>
          </a:p>
          <a:p>
            <a:pPr algn="just" rtl="1"/>
            <a:r>
              <a:rPr lang="ar-MA" sz="2400" dirty="0">
                <a:solidFill>
                  <a:schemeClr val="tx1"/>
                </a:solidFill>
              </a:rPr>
              <a:t>ولد عباس محمود العقاد في 28 حزيران 1889م، في مدينة أسوان بصعيد مصر، وكان أبوه يعمل موظفاً بسيطاً في إدارة المحفوظات، ولكنه استطاع مع ذلك أن يدبِّر شؤون أسرته لما عُرف به من التدبير والنظام</a:t>
            </a:r>
            <a:r>
              <a:rPr lang="ar-MA" sz="2400" dirty="0" smtClean="0">
                <a:solidFill>
                  <a:schemeClr val="tx1"/>
                </a:solidFill>
              </a:rPr>
              <a:t>.</a:t>
            </a:r>
            <a:endParaRPr lang="ar-MA" sz="2400" dirty="0">
              <a:solidFill>
                <a:schemeClr val="tx1"/>
              </a:solidFill>
            </a:endParaRPr>
          </a:p>
        </p:txBody>
      </p:sp>
      <p:sp>
        <p:nvSpPr>
          <p:cNvPr id="205" name="Rectangle 204"/>
          <p:cNvSpPr/>
          <p:nvPr/>
        </p:nvSpPr>
        <p:spPr>
          <a:xfrm>
            <a:off x="6643468" y="4549725"/>
            <a:ext cx="3728817" cy="8692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a:solidFill>
                  <a:srgbClr val="2B0AB6"/>
                </a:solidFill>
              </a:rPr>
              <a:t>الاسم الأدبي:</a:t>
            </a:r>
          </a:p>
          <a:p>
            <a:pPr algn="just" rtl="1"/>
            <a:r>
              <a:rPr lang="ar-MA" sz="2400" dirty="0">
                <a:solidFill>
                  <a:schemeClr val="tx1"/>
                </a:solidFill>
              </a:rPr>
              <a:t>عملاق الفكر العربي</a:t>
            </a:r>
          </a:p>
        </p:txBody>
      </p:sp>
      <p:sp>
        <p:nvSpPr>
          <p:cNvPr id="206" name="Rectangle 205"/>
          <p:cNvSpPr/>
          <p:nvPr/>
        </p:nvSpPr>
        <p:spPr>
          <a:xfrm>
            <a:off x="7022524" y="5530360"/>
            <a:ext cx="3349761" cy="113715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العمل بالسياسة:</a:t>
            </a:r>
            <a:endParaRPr lang="ar-MA" sz="2400" b="1" dirty="0">
              <a:solidFill>
                <a:srgbClr val="2B0AB6"/>
              </a:solidFill>
            </a:endParaRPr>
          </a:p>
          <a:p>
            <a:pPr algn="just" rtl="1"/>
            <a:r>
              <a:rPr lang="ar-MA" sz="2400" dirty="0" smtClean="0">
                <a:solidFill>
                  <a:schemeClr val="tx1"/>
                </a:solidFill>
              </a:rPr>
              <a:t>بدأ السياسة بعد الصحافة إلى </a:t>
            </a:r>
            <a:r>
              <a:rPr lang="en-US" sz="2400" dirty="0" smtClean="0">
                <a:solidFill>
                  <a:schemeClr val="tx1"/>
                </a:solidFill>
              </a:rPr>
              <a:t>1930</a:t>
            </a:r>
            <a:r>
              <a:rPr lang="ar-MA" sz="2400" dirty="0" smtClean="0">
                <a:solidFill>
                  <a:schemeClr val="tx1"/>
                </a:solidFill>
              </a:rPr>
              <a:t>م</a:t>
            </a:r>
            <a:endParaRPr lang="ar-MA" sz="2400" dirty="0">
              <a:solidFill>
                <a:schemeClr val="tx1"/>
              </a:solidFill>
            </a:endParaRPr>
          </a:p>
        </p:txBody>
      </p:sp>
      <p:sp>
        <p:nvSpPr>
          <p:cNvPr id="207" name="Rectangle 206"/>
          <p:cNvSpPr/>
          <p:nvPr/>
        </p:nvSpPr>
        <p:spPr>
          <a:xfrm>
            <a:off x="552451" y="1500751"/>
            <a:ext cx="3728817" cy="18608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a:solidFill>
                  <a:srgbClr val="2B0AB6"/>
                </a:solidFill>
              </a:rPr>
              <a:t>مؤلفاته:</a:t>
            </a:r>
          </a:p>
          <a:p>
            <a:pPr algn="just" rtl="1"/>
            <a:r>
              <a:rPr lang="ar-MA" sz="2400" dirty="0">
                <a:solidFill>
                  <a:schemeClr val="tx1"/>
                </a:solidFill>
              </a:rPr>
              <a:t>ومن أشهر مؤلفاته: ديوان العقاد- العبقريات- الشيوعية والإنسانية- أبو نواس- جحا الضاحك المضحك وغيرها.</a:t>
            </a:r>
          </a:p>
        </p:txBody>
      </p:sp>
      <p:sp>
        <p:nvSpPr>
          <p:cNvPr id="208" name="Rectangle 207"/>
          <p:cNvSpPr/>
          <p:nvPr/>
        </p:nvSpPr>
        <p:spPr>
          <a:xfrm>
            <a:off x="547468" y="3457137"/>
            <a:ext cx="3728817" cy="9116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الحركة الأدبية:</a:t>
            </a:r>
            <a:endParaRPr lang="ar-MA" sz="2400" b="1" dirty="0">
              <a:solidFill>
                <a:srgbClr val="2B0AB6"/>
              </a:solidFill>
            </a:endParaRPr>
          </a:p>
          <a:p>
            <a:pPr algn="just" rtl="1"/>
            <a:r>
              <a:rPr lang="ar-MA" sz="2400" dirty="0" smtClean="0">
                <a:solidFill>
                  <a:schemeClr val="tx1"/>
                </a:solidFill>
              </a:rPr>
              <a:t>مدرسة الديوان.</a:t>
            </a:r>
            <a:endParaRPr lang="ar-MA" sz="2400" dirty="0">
              <a:solidFill>
                <a:schemeClr val="tx1"/>
              </a:solidFill>
            </a:endParaRPr>
          </a:p>
        </p:txBody>
      </p:sp>
      <p:sp>
        <p:nvSpPr>
          <p:cNvPr id="210" name="Rectangle 209"/>
          <p:cNvSpPr/>
          <p:nvPr/>
        </p:nvSpPr>
        <p:spPr>
          <a:xfrm>
            <a:off x="547468" y="4498526"/>
            <a:ext cx="3728817" cy="9116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أعمال بارزة:</a:t>
            </a:r>
            <a:endParaRPr lang="ar-MA" sz="2400" b="1" dirty="0">
              <a:solidFill>
                <a:srgbClr val="2B0AB6"/>
              </a:solidFill>
            </a:endParaRPr>
          </a:p>
          <a:p>
            <a:pPr algn="just" rtl="1"/>
            <a:r>
              <a:rPr lang="ar-MA" sz="2400" dirty="0" smtClean="0">
                <a:solidFill>
                  <a:schemeClr val="tx1"/>
                </a:solidFill>
              </a:rPr>
              <a:t>عبقريات العقاد الإسلامية.</a:t>
            </a:r>
            <a:endParaRPr lang="ar-MA" sz="2400" dirty="0">
              <a:solidFill>
                <a:schemeClr val="tx1"/>
              </a:solidFill>
            </a:endParaRPr>
          </a:p>
        </p:txBody>
      </p:sp>
      <p:sp>
        <p:nvSpPr>
          <p:cNvPr id="211" name="Rectangle 210"/>
          <p:cNvSpPr/>
          <p:nvPr/>
        </p:nvSpPr>
        <p:spPr>
          <a:xfrm>
            <a:off x="559188" y="5542080"/>
            <a:ext cx="3330060" cy="10922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اللغة:</a:t>
            </a:r>
            <a:endParaRPr lang="ar-MA" sz="2400" b="1" dirty="0">
              <a:solidFill>
                <a:srgbClr val="2B0AB6"/>
              </a:solidFill>
            </a:endParaRPr>
          </a:p>
          <a:p>
            <a:pPr algn="just" rtl="1"/>
            <a:r>
              <a:rPr lang="ar-MA" sz="2400" dirty="0" smtClean="0">
                <a:solidFill>
                  <a:schemeClr val="tx1"/>
                </a:solidFill>
              </a:rPr>
              <a:t>اللغة العربية.</a:t>
            </a:r>
            <a:endParaRPr lang="ar-MA" sz="2400" dirty="0">
              <a:solidFill>
                <a:schemeClr val="tx1"/>
              </a:solidFill>
            </a:endParaRPr>
          </a:p>
        </p:txBody>
      </p:sp>
      <p:sp>
        <p:nvSpPr>
          <p:cNvPr id="209" name="Rounded Rectangle 208"/>
          <p:cNvSpPr/>
          <p:nvPr/>
        </p:nvSpPr>
        <p:spPr>
          <a:xfrm>
            <a:off x="4297947" y="5572372"/>
            <a:ext cx="2331454" cy="1057042"/>
          </a:xfrm>
          <a:prstGeom prst="roundRect">
            <a:avLst/>
          </a:prstGeom>
          <a:solidFill>
            <a:srgbClr val="002060"/>
          </a:solidFill>
          <a:ln>
            <a:solidFill>
              <a:srgbClr val="FFC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هو محمود عباس العقاد</a:t>
            </a:r>
          </a:p>
        </p:txBody>
      </p:sp>
      <p:pic>
        <p:nvPicPr>
          <p:cNvPr id="212" name="Picture 2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59" y="2031993"/>
            <a:ext cx="1996441" cy="3149607"/>
          </a:xfrm>
          <a:prstGeom prst="rect">
            <a:avLst/>
          </a:prstGeom>
          <a:solidFill>
            <a:srgbClr val="FFFFFF">
              <a:shade val="85000"/>
            </a:srgbClr>
          </a:solidFill>
          <a:ln w="38100" cap="sq">
            <a:solidFill>
              <a:srgbClr val="FFC000"/>
            </a:solidFill>
            <a:miter lim="800000"/>
          </a:ln>
          <a:effectLst>
            <a:glow rad="1397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1850909"/>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1"/>
                                        </p:tgtEl>
                                        <p:attrNameLst>
                                          <p:attrName>style.visibility</p:attrName>
                                        </p:attrNameLst>
                                      </p:cBhvr>
                                      <p:to>
                                        <p:strVal val="visible"/>
                                      </p:to>
                                    </p:set>
                                    <p:anim calcmode="lin" valueType="num">
                                      <p:cBhvr>
                                        <p:cTn id="7" dur="500" fill="hold"/>
                                        <p:tgtEl>
                                          <p:spTgt spid="201"/>
                                        </p:tgtEl>
                                        <p:attrNameLst>
                                          <p:attrName>ppt_w</p:attrName>
                                        </p:attrNameLst>
                                      </p:cBhvr>
                                      <p:tavLst>
                                        <p:tav tm="0">
                                          <p:val>
                                            <p:fltVal val="0"/>
                                          </p:val>
                                        </p:tav>
                                        <p:tav tm="100000">
                                          <p:val>
                                            <p:strVal val="#ppt_w"/>
                                          </p:val>
                                        </p:tav>
                                      </p:tavLst>
                                    </p:anim>
                                    <p:anim calcmode="lin" valueType="num">
                                      <p:cBhvr>
                                        <p:cTn id="8" dur="500" fill="hold"/>
                                        <p:tgtEl>
                                          <p:spTgt spid="201"/>
                                        </p:tgtEl>
                                        <p:attrNameLst>
                                          <p:attrName>ppt_h</p:attrName>
                                        </p:attrNameLst>
                                      </p:cBhvr>
                                      <p:tavLst>
                                        <p:tav tm="0">
                                          <p:val>
                                            <p:fltVal val="0"/>
                                          </p:val>
                                        </p:tav>
                                        <p:tav tm="100000">
                                          <p:val>
                                            <p:strVal val="#ppt_h"/>
                                          </p:val>
                                        </p:tav>
                                      </p:tavLst>
                                    </p:anim>
                                    <p:animEffect transition="in" filter="fade">
                                      <p:cBhvr>
                                        <p:cTn id="9" dur="500"/>
                                        <p:tgtEl>
                                          <p:spTgt spid="20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01"/>
                                        </p:tgtEl>
                                        <p:attrNameLst>
                                          <p:attrName>ppt_w</p:attrName>
                                        </p:attrNameLst>
                                      </p:cBhvr>
                                      <p:tavLst>
                                        <p:tav tm="0">
                                          <p:val>
                                            <p:strVal val="ppt_w"/>
                                          </p:val>
                                        </p:tav>
                                        <p:tav tm="100000">
                                          <p:val>
                                            <p:fltVal val="0"/>
                                          </p:val>
                                        </p:tav>
                                      </p:tavLst>
                                    </p:anim>
                                    <p:anim calcmode="lin" valueType="num">
                                      <p:cBhvr>
                                        <p:cTn id="14" dur="500"/>
                                        <p:tgtEl>
                                          <p:spTgt spid="201"/>
                                        </p:tgtEl>
                                        <p:attrNameLst>
                                          <p:attrName>ppt_h</p:attrName>
                                        </p:attrNameLst>
                                      </p:cBhvr>
                                      <p:tavLst>
                                        <p:tav tm="0">
                                          <p:val>
                                            <p:strVal val="ppt_h"/>
                                          </p:val>
                                        </p:tav>
                                        <p:tav tm="100000">
                                          <p:val>
                                            <p:fltVal val="0"/>
                                          </p:val>
                                        </p:tav>
                                      </p:tavLst>
                                    </p:anim>
                                    <p:animEffect transition="out" filter="fade">
                                      <p:cBhvr>
                                        <p:cTn id="15" dur="500"/>
                                        <p:tgtEl>
                                          <p:spTgt spid="201"/>
                                        </p:tgtEl>
                                      </p:cBhvr>
                                    </p:animEffect>
                                    <p:set>
                                      <p:cBhvr>
                                        <p:cTn id="16" dur="1" fill="hold">
                                          <p:stCondLst>
                                            <p:cond delay="499"/>
                                          </p:stCondLst>
                                        </p:cTn>
                                        <p:tgtEl>
                                          <p:spTgt spid="20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00"/>
                                        </p:tgtEl>
                                        <p:attrNameLst>
                                          <p:attrName>style.visibility</p:attrName>
                                        </p:attrNameLst>
                                      </p:cBhvr>
                                      <p:to>
                                        <p:strVal val="visible"/>
                                      </p:to>
                                    </p:set>
                                    <p:anim by="(-#ppt_w*2)" calcmode="lin" valueType="num">
                                      <p:cBhvr rctx="PPT">
                                        <p:cTn id="21" dur="250" autoRev="1" fill="hold">
                                          <p:stCondLst>
                                            <p:cond delay="0"/>
                                          </p:stCondLst>
                                        </p:cTn>
                                        <p:tgtEl>
                                          <p:spTgt spid="200"/>
                                        </p:tgtEl>
                                        <p:attrNameLst>
                                          <p:attrName>ppt_w</p:attrName>
                                        </p:attrNameLst>
                                      </p:cBhvr>
                                    </p:anim>
                                    <p:anim by="(#ppt_w*0.50)" calcmode="lin" valueType="num">
                                      <p:cBhvr>
                                        <p:cTn id="22" dur="250" decel="50000" autoRev="1" fill="hold">
                                          <p:stCondLst>
                                            <p:cond delay="0"/>
                                          </p:stCondLst>
                                        </p:cTn>
                                        <p:tgtEl>
                                          <p:spTgt spid="200"/>
                                        </p:tgtEl>
                                        <p:attrNameLst>
                                          <p:attrName>ppt_x</p:attrName>
                                        </p:attrNameLst>
                                      </p:cBhvr>
                                    </p:anim>
                                    <p:anim from="(-#ppt_h/2)" to="(#ppt_y)" calcmode="lin" valueType="num">
                                      <p:cBhvr>
                                        <p:cTn id="23" dur="500" fill="hold">
                                          <p:stCondLst>
                                            <p:cond delay="0"/>
                                          </p:stCondLst>
                                        </p:cTn>
                                        <p:tgtEl>
                                          <p:spTgt spid="200"/>
                                        </p:tgtEl>
                                        <p:attrNameLst>
                                          <p:attrName>ppt_y</p:attrName>
                                        </p:attrNameLst>
                                      </p:cBhvr>
                                    </p:anim>
                                    <p:animRot by="21600000">
                                      <p:cBhvr>
                                        <p:cTn id="24" dur="500" fill="hold">
                                          <p:stCondLst>
                                            <p:cond delay="0"/>
                                          </p:stCondLst>
                                        </p:cTn>
                                        <p:tgtEl>
                                          <p:spTgt spid="200"/>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09"/>
                                        </p:tgtEl>
                                        <p:attrNameLst>
                                          <p:attrName>style.visibility</p:attrName>
                                        </p:attrNameLst>
                                      </p:cBhvr>
                                      <p:to>
                                        <p:strVal val="visible"/>
                                      </p:to>
                                    </p:set>
                                    <p:animEffect transition="in" filter="fade">
                                      <p:cBhvr>
                                        <p:cTn id="29" dur="1000"/>
                                        <p:tgtEl>
                                          <p:spTgt spid="209"/>
                                        </p:tgtEl>
                                      </p:cBhvr>
                                    </p:animEffect>
                                    <p:anim calcmode="lin" valueType="num">
                                      <p:cBhvr>
                                        <p:cTn id="30" dur="1000" fill="hold"/>
                                        <p:tgtEl>
                                          <p:spTgt spid="209"/>
                                        </p:tgtEl>
                                        <p:attrNameLst>
                                          <p:attrName>ppt_x</p:attrName>
                                        </p:attrNameLst>
                                      </p:cBhvr>
                                      <p:tavLst>
                                        <p:tav tm="0">
                                          <p:val>
                                            <p:strVal val="#ppt_x"/>
                                          </p:val>
                                        </p:tav>
                                        <p:tav tm="100000">
                                          <p:val>
                                            <p:strVal val="#ppt_x"/>
                                          </p:val>
                                        </p:tav>
                                      </p:tavLst>
                                    </p:anim>
                                    <p:anim calcmode="lin" valueType="num">
                                      <p:cBhvr>
                                        <p:cTn id="31"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07"/>
                                        </p:tgtEl>
                                        <p:attrNameLst>
                                          <p:attrName>style.visibility</p:attrName>
                                        </p:attrNameLst>
                                      </p:cBhvr>
                                      <p:to>
                                        <p:strVal val="visible"/>
                                      </p:to>
                                    </p:set>
                                    <p:animEffect transition="in" filter="fade">
                                      <p:cBhvr>
                                        <p:cTn id="43" dur="1000"/>
                                        <p:tgtEl>
                                          <p:spTgt spid="207"/>
                                        </p:tgtEl>
                                      </p:cBhvr>
                                    </p:animEffect>
                                    <p:anim calcmode="lin" valueType="num">
                                      <p:cBhvr>
                                        <p:cTn id="44" dur="1000" fill="hold"/>
                                        <p:tgtEl>
                                          <p:spTgt spid="207"/>
                                        </p:tgtEl>
                                        <p:attrNameLst>
                                          <p:attrName>ppt_x</p:attrName>
                                        </p:attrNameLst>
                                      </p:cBhvr>
                                      <p:tavLst>
                                        <p:tav tm="0">
                                          <p:val>
                                            <p:strVal val="#ppt_x"/>
                                          </p:val>
                                        </p:tav>
                                        <p:tav tm="100000">
                                          <p:val>
                                            <p:strVal val="#ppt_x"/>
                                          </p:val>
                                        </p:tav>
                                      </p:tavLst>
                                    </p:anim>
                                    <p:anim calcmode="lin" valueType="num">
                                      <p:cBhvr>
                                        <p:cTn id="45" dur="1000" fill="hold"/>
                                        <p:tgtEl>
                                          <p:spTgt spid="20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205"/>
                                        </p:tgtEl>
                                        <p:attrNameLst>
                                          <p:attrName>style.visibility</p:attrName>
                                        </p:attrNameLst>
                                      </p:cBhvr>
                                      <p:to>
                                        <p:strVal val="visible"/>
                                      </p:to>
                                    </p:set>
                                    <p:animEffect transition="in" filter="fade">
                                      <p:cBhvr>
                                        <p:cTn id="50" dur="1000"/>
                                        <p:tgtEl>
                                          <p:spTgt spid="205"/>
                                        </p:tgtEl>
                                      </p:cBhvr>
                                    </p:animEffect>
                                    <p:anim calcmode="lin" valueType="num">
                                      <p:cBhvr>
                                        <p:cTn id="51" dur="1000" fill="hold"/>
                                        <p:tgtEl>
                                          <p:spTgt spid="205"/>
                                        </p:tgtEl>
                                        <p:attrNameLst>
                                          <p:attrName>ppt_x</p:attrName>
                                        </p:attrNameLst>
                                      </p:cBhvr>
                                      <p:tavLst>
                                        <p:tav tm="0">
                                          <p:val>
                                            <p:strVal val="#ppt_x"/>
                                          </p:val>
                                        </p:tav>
                                        <p:tav tm="100000">
                                          <p:val>
                                            <p:strVal val="#ppt_x"/>
                                          </p:val>
                                        </p:tav>
                                      </p:tavLst>
                                    </p:anim>
                                    <p:anim calcmode="lin" valueType="num">
                                      <p:cBhvr>
                                        <p:cTn id="52"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208"/>
                                        </p:tgtEl>
                                        <p:attrNameLst>
                                          <p:attrName>style.visibility</p:attrName>
                                        </p:attrNameLst>
                                      </p:cBhvr>
                                      <p:to>
                                        <p:strVal val="visible"/>
                                      </p:to>
                                    </p:set>
                                    <p:animEffect transition="in" filter="fade">
                                      <p:cBhvr>
                                        <p:cTn id="57" dur="1000"/>
                                        <p:tgtEl>
                                          <p:spTgt spid="208"/>
                                        </p:tgtEl>
                                      </p:cBhvr>
                                    </p:animEffect>
                                    <p:anim calcmode="lin" valueType="num">
                                      <p:cBhvr>
                                        <p:cTn id="58" dur="1000" fill="hold"/>
                                        <p:tgtEl>
                                          <p:spTgt spid="208"/>
                                        </p:tgtEl>
                                        <p:attrNameLst>
                                          <p:attrName>ppt_x</p:attrName>
                                        </p:attrNameLst>
                                      </p:cBhvr>
                                      <p:tavLst>
                                        <p:tav tm="0">
                                          <p:val>
                                            <p:strVal val="#ppt_x"/>
                                          </p:val>
                                        </p:tav>
                                        <p:tav tm="100000">
                                          <p:val>
                                            <p:strVal val="#ppt_x"/>
                                          </p:val>
                                        </p:tav>
                                      </p:tavLst>
                                    </p:anim>
                                    <p:anim calcmode="lin" valueType="num">
                                      <p:cBhvr>
                                        <p:cTn id="59" dur="1000" fill="hold"/>
                                        <p:tgtEl>
                                          <p:spTgt spid="20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210"/>
                                        </p:tgtEl>
                                        <p:attrNameLst>
                                          <p:attrName>style.visibility</p:attrName>
                                        </p:attrNameLst>
                                      </p:cBhvr>
                                      <p:to>
                                        <p:strVal val="visible"/>
                                      </p:to>
                                    </p:set>
                                    <p:animEffect transition="in" filter="fade">
                                      <p:cBhvr>
                                        <p:cTn id="64" dur="1000"/>
                                        <p:tgtEl>
                                          <p:spTgt spid="210"/>
                                        </p:tgtEl>
                                      </p:cBhvr>
                                    </p:animEffect>
                                    <p:anim calcmode="lin" valueType="num">
                                      <p:cBhvr>
                                        <p:cTn id="65" dur="1000" fill="hold"/>
                                        <p:tgtEl>
                                          <p:spTgt spid="210"/>
                                        </p:tgtEl>
                                        <p:attrNameLst>
                                          <p:attrName>ppt_x</p:attrName>
                                        </p:attrNameLst>
                                      </p:cBhvr>
                                      <p:tavLst>
                                        <p:tav tm="0">
                                          <p:val>
                                            <p:strVal val="#ppt_x"/>
                                          </p:val>
                                        </p:tav>
                                        <p:tav tm="100000">
                                          <p:val>
                                            <p:strVal val="#ppt_x"/>
                                          </p:val>
                                        </p:tav>
                                      </p:tavLst>
                                    </p:anim>
                                    <p:anim calcmode="lin" valueType="num">
                                      <p:cBhvr>
                                        <p:cTn id="66"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6"/>
                                        </p:tgtEl>
                                        <p:attrNameLst>
                                          <p:attrName>style.visibility</p:attrName>
                                        </p:attrNameLst>
                                      </p:cBhvr>
                                      <p:to>
                                        <p:strVal val="visible"/>
                                      </p:to>
                                    </p:set>
                                    <p:animEffect transition="in" filter="fade">
                                      <p:cBhvr>
                                        <p:cTn id="71" dur="1000"/>
                                        <p:tgtEl>
                                          <p:spTgt spid="206"/>
                                        </p:tgtEl>
                                      </p:cBhvr>
                                    </p:animEffect>
                                    <p:anim calcmode="lin" valueType="num">
                                      <p:cBhvr>
                                        <p:cTn id="72" dur="1000" fill="hold"/>
                                        <p:tgtEl>
                                          <p:spTgt spid="206"/>
                                        </p:tgtEl>
                                        <p:attrNameLst>
                                          <p:attrName>ppt_x</p:attrName>
                                        </p:attrNameLst>
                                      </p:cBhvr>
                                      <p:tavLst>
                                        <p:tav tm="0">
                                          <p:val>
                                            <p:strVal val="#ppt_x"/>
                                          </p:val>
                                        </p:tav>
                                        <p:tav tm="100000">
                                          <p:val>
                                            <p:strVal val="#ppt_x"/>
                                          </p:val>
                                        </p:tav>
                                      </p:tavLst>
                                    </p:anim>
                                    <p:anim calcmode="lin" valueType="num">
                                      <p:cBhvr>
                                        <p:cTn id="73"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211"/>
                                        </p:tgtEl>
                                        <p:attrNameLst>
                                          <p:attrName>style.visibility</p:attrName>
                                        </p:attrNameLst>
                                      </p:cBhvr>
                                      <p:to>
                                        <p:strVal val="visible"/>
                                      </p:to>
                                    </p:set>
                                    <p:animEffect transition="in" filter="fade">
                                      <p:cBhvr>
                                        <p:cTn id="78" dur="1000"/>
                                        <p:tgtEl>
                                          <p:spTgt spid="211"/>
                                        </p:tgtEl>
                                      </p:cBhvr>
                                    </p:animEffect>
                                    <p:anim calcmode="lin" valueType="num">
                                      <p:cBhvr>
                                        <p:cTn id="79" dur="1000" fill="hold"/>
                                        <p:tgtEl>
                                          <p:spTgt spid="211"/>
                                        </p:tgtEl>
                                        <p:attrNameLst>
                                          <p:attrName>ppt_x</p:attrName>
                                        </p:attrNameLst>
                                      </p:cBhvr>
                                      <p:tavLst>
                                        <p:tav tm="0">
                                          <p:val>
                                            <p:strVal val="#ppt_x"/>
                                          </p:val>
                                        </p:tav>
                                        <p:tav tm="100000">
                                          <p:val>
                                            <p:strVal val="#ppt_x"/>
                                          </p:val>
                                        </p:tav>
                                      </p:tavLst>
                                    </p:anim>
                                    <p:anim calcmode="lin" valueType="num">
                                      <p:cBhvr>
                                        <p:cTn id="80"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P spid="201" grpId="1"/>
      <p:bldP spid="3" grpId="0" animBg="1"/>
      <p:bldP spid="205" grpId="0" animBg="1"/>
      <p:bldP spid="206" grpId="0" animBg="1"/>
      <p:bldP spid="207" grpId="0" animBg="1"/>
      <p:bldP spid="208" grpId="0" animBg="1"/>
      <p:bldP spid="210" grpId="0" animBg="1"/>
      <p:bldP spid="211" grpId="0" animBg="1"/>
      <p:bldP spid="2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Flowchart: Terminator 193"/>
          <p:cNvSpPr/>
          <p:nvPr/>
        </p:nvSpPr>
        <p:spPr>
          <a:xfrm>
            <a:off x="3886200" y="486510"/>
            <a:ext cx="3200400" cy="656490"/>
          </a:xfrm>
          <a:prstGeom prst="flowChartTerminator">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التعريف بالكاتب</a:t>
            </a:r>
            <a:endParaRPr lang="en-US" sz="3200" b="1" dirty="0">
              <a:solidFill>
                <a:srgbClr val="FFC000"/>
              </a:solidFill>
            </a:endParaRPr>
          </a:p>
        </p:txBody>
      </p:sp>
      <p:sp>
        <p:nvSpPr>
          <p:cNvPr id="199" name="Rounded Rectangle 198"/>
          <p:cNvSpPr/>
          <p:nvPr/>
        </p:nvSpPr>
        <p:spPr>
          <a:xfrm>
            <a:off x="4297947" y="5572372"/>
            <a:ext cx="2331454" cy="1057042"/>
          </a:xfrm>
          <a:prstGeom prst="roundRect">
            <a:avLst/>
          </a:prstGeom>
          <a:solidFill>
            <a:srgbClr val="002060"/>
          </a:solidFill>
          <a:ln>
            <a:solidFill>
              <a:srgbClr val="FFC00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MA" sz="3200" b="1" dirty="0" smtClean="0">
                <a:solidFill>
                  <a:srgbClr val="FFC000"/>
                </a:solidFill>
              </a:rPr>
              <a:t>محمود عباس</a:t>
            </a:r>
          </a:p>
          <a:p>
            <a:pPr algn="ctr"/>
            <a:r>
              <a:rPr lang="ar-MA" sz="3200" b="1" dirty="0" smtClean="0">
                <a:solidFill>
                  <a:srgbClr val="FFC000"/>
                </a:solidFill>
              </a:rPr>
              <a:t> العقاد</a:t>
            </a:r>
          </a:p>
        </p:txBody>
      </p:sp>
      <p:sp>
        <p:nvSpPr>
          <p:cNvPr id="205" name="Rectangle 204"/>
          <p:cNvSpPr/>
          <p:nvPr/>
        </p:nvSpPr>
        <p:spPr>
          <a:xfrm>
            <a:off x="6643468" y="1523999"/>
            <a:ext cx="3728817" cy="12504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تأثر بـ:</a:t>
            </a:r>
          </a:p>
          <a:p>
            <a:pPr algn="just" rtl="1"/>
            <a:r>
              <a:rPr lang="ar-MA" sz="2400" dirty="0" smtClean="0">
                <a:solidFill>
                  <a:schemeClr val="tx1"/>
                </a:solidFill>
              </a:rPr>
              <a:t>توماس كارليل، محمد عبده، سعد زغلول.</a:t>
            </a:r>
            <a:endParaRPr lang="ar-MA" sz="2400" dirty="0">
              <a:solidFill>
                <a:schemeClr val="tx1"/>
              </a:solidFill>
            </a:endParaRPr>
          </a:p>
        </p:txBody>
      </p:sp>
      <p:sp>
        <p:nvSpPr>
          <p:cNvPr id="206" name="Rectangle 205"/>
          <p:cNvSpPr/>
          <p:nvPr/>
        </p:nvSpPr>
        <p:spPr>
          <a:xfrm>
            <a:off x="6980962" y="5680794"/>
            <a:ext cx="3391324" cy="93688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الإقامة:</a:t>
            </a:r>
            <a:endParaRPr lang="ar-MA" sz="2400" b="1" dirty="0">
              <a:solidFill>
                <a:srgbClr val="2B0AB6"/>
              </a:solidFill>
            </a:endParaRPr>
          </a:p>
          <a:p>
            <a:pPr algn="just" rtl="1"/>
            <a:r>
              <a:rPr lang="ar-MA" sz="2400" dirty="0" smtClean="0">
                <a:solidFill>
                  <a:schemeClr val="tx1"/>
                </a:solidFill>
              </a:rPr>
              <a:t>السودان </a:t>
            </a:r>
            <a:r>
              <a:rPr lang="en-US" sz="2400" dirty="0" smtClean="0">
                <a:solidFill>
                  <a:schemeClr val="tx1"/>
                </a:solidFill>
              </a:rPr>
              <a:t>1945-1943</a:t>
            </a:r>
            <a:r>
              <a:rPr lang="ar-MA" sz="2400" dirty="0" smtClean="0">
                <a:solidFill>
                  <a:schemeClr val="tx1"/>
                </a:solidFill>
              </a:rPr>
              <a:t>م</a:t>
            </a:r>
            <a:endParaRPr lang="ar-MA" sz="2400" dirty="0">
              <a:solidFill>
                <a:schemeClr val="tx1"/>
              </a:solidFill>
            </a:endParaRPr>
          </a:p>
        </p:txBody>
      </p:sp>
      <p:sp>
        <p:nvSpPr>
          <p:cNvPr id="210" name="Rectangle 209"/>
          <p:cNvSpPr/>
          <p:nvPr/>
        </p:nvSpPr>
        <p:spPr>
          <a:xfrm>
            <a:off x="547468" y="2858092"/>
            <a:ext cx="3728817" cy="91167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التيار:</a:t>
            </a:r>
            <a:endParaRPr lang="ar-MA" sz="2400" b="1" dirty="0">
              <a:solidFill>
                <a:srgbClr val="2B0AB6"/>
              </a:solidFill>
            </a:endParaRPr>
          </a:p>
          <a:p>
            <a:pPr algn="just" rtl="1"/>
            <a:r>
              <a:rPr lang="ar-MA" sz="2400" dirty="0" smtClean="0">
                <a:solidFill>
                  <a:schemeClr val="tx1"/>
                </a:solidFill>
              </a:rPr>
              <a:t>مدرسة الديوان.</a:t>
            </a:r>
            <a:endParaRPr lang="ar-MA" sz="2400" dirty="0">
              <a:solidFill>
                <a:schemeClr val="tx1"/>
              </a:solidFill>
            </a:endParaRPr>
          </a:p>
        </p:txBody>
      </p:sp>
      <p:sp>
        <p:nvSpPr>
          <p:cNvPr id="211" name="Rectangle 210"/>
          <p:cNvSpPr/>
          <p:nvPr/>
        </p:nvSpPr>
        <p:spPr>
          <a:xfrm>
            <a:off x="559188" y="5687490"/>
            <a:ext cx="3436118" cy="93688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الوفاة:</a:t>
            </a:r>
            <a:endParaRPr lang="ar-MA" sz="2400" b="1" dirty="0">
              <a:solidFill>
                <a:srgbClr val="2B0AB6"/>
              </a:solidFill>
            </a:endParaRPr>
          </a:p>
          <a:p>
            <a:pPr algn="just" rtl="1"/>
            <a:r>
              <a:rPr lang="en-US" sz="2400" dirty="0" smtClean="0">
                <a:solidFill>
                  <a:schemeClr val="tx1"/>
                </a:solidFill>
              </a:rPr>
              <a:t>12</a:t>
            </a:r>
            <a:r>
              <a:rPr lang="ar-MA" sz="2400" dirty="0" smtClean="0">
                <a:solidFill>
                  <a:schemeClr val="tx1"/>
                </a:solidFill>
              </a:rPr>
              <a:t> مارس </a:t>
            </a:r>
            <a:r>
              <a:rPr lang="en-US" sz="2400" dirty="0" smtClean="0">
                <a:solidFill>
                  <a:schemeClr val="tx1"/>
                </a:solidFill>
              </a:rPr>
              <a:t>1964</a:t>
            </a:r>
            <a:r>
              <a:rPr lang="ar-MA" sz="2400" dirty="0" smtClean="0">
                <a:solidFill>
                  <a:schemeClr val="tx1"/>
                </a:solidFill>
              </a:rPr>
              <a:t>م بالقاهرة.</a:t>
            </a:r>
            <a:endParaRPr lang="ar-MA" sz="2400" dirty="0">
              <a:solidFill>
                <a:schemeClr val="tx1"/>
              </a:solidFill>
            </a:endParaRPr>
          </a:p>
        </p:txBody>
      </p:sp>
      <p:sp>
        <p:nvSpPr>
          <p:cNvPr id="209" name="Rectangle 208"/>
          <p:cNvSpPr/>
          <p:nvPr/>
        </p:nvSpPr>
        <p:spPr>
          <a:xfrm>
            <a:off x="544243" y="1524000"/>
            <a:ext cx="3728817" cy="12504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أثر في :</a:t>
            </a:r>
          </a:p>
          <a:p>
            <a:pPr algn="just" rtl="1"/>
            <a:r>
              <a:rPr lang="ar-MA" sz="2400" dirty="0" smtClean="0">
                <a:solidFill>
                  <a:schemeClr val="tx1"/>
                </a:solidFill>
              </a:rPr>
              <a:t>سيد قطب، نجيب محفوظ، أنيس منصور.</a:t>
            </a:r>
          </a:p>
        </p:txBody>
      </p:sp>
      <p:sp>
        <p:nvSpPr>
          <p:cNvPr id="212" name="Rectangle 211"/>
          <p:cNvSpPr/>
          <p:nvPr/>
        </p:nvSpPr>
        <p:spPr>
          <a:xfrm>
            <a:off x="6654311" y="2980007"/>
            <a:ext cx="3728817" cy="108224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التهم:</a:t>
            </a:r>
            <a:endParaRPr lang="ar-MA" sz="2400" b="1" dirty="0">
              <a:solidFill>
                <a:srgbClr val="2B0AB6"/>
              </a:solidFill>
            </a:endParaRPr>
          </a:p>
          <a:p>
            <a:pPr algn="just" rtl="1"/>
            <a:r>
              <a:rPr lang="ar-MA" sz="2400" dirty="0" smtClean="0">
                <a:solidFill>
                  <a:schemeClr val="tx1"/>
                </a:solidFill>
              </a:rPr>
              <a:t>العيب في الذات الملكية</a:t>
            </a:r>
            <a:r>
              <a:rPr lang="en-US" sz="2400" dirty="0" smtClean="0">
                <a:solidFill>
                  <a:schemeClr val="tx1"/>
                </a:solidFill>
              </a:rPr>
              <a:t> </a:t>
            </a:r>
            <a:r>
              <a:rPr lang="ar-MA" sz="2400" dirty="0" smtClean="0">
                <a:solidFill>
                  <a:schemeClr val="tx1"/>
                </a:solidFill>
              </a:rPr>
              <a:t> سنة </a:t>
            </a:r>
            <a:r>
              <a:rPr lang="en-US" sz="2400" dirty="0" smtClean="0">
                <a:solidFill>
                  <a:schemeClr val="tx1"/>
                </a:solidFill>
              </a:rPr>
              <a:t>1930</a:t>
            </a:r>
            <a:r>
              <a:rPr lang="ar-MA" sz="2400" dirty="0" smtClean="0">
                <a:solidFill>
                  <a:schemeClr val="tx1"/>
                </a:solidFill>
              </a:rPr>
              <a:t>م</a:t>
            </a:r>
            <a:endParaRPr lang="ar-MA" sz="2400" dirty="0">
              <a:solidFill>
                <a:schemeClr val="tx1"/>
              </a:solidFill>
            </a:endParaRPr>
          </a:p>
        </p:txBody>
      </p:sp>
      <p:sp>
        <p:nvSpPr>
          <p:cNvPr id="213" name="Rectangle 212"/>
          <p:cNvSpPr/>
          <p:nvPr/>
        </p:nvSpPr>
        <p:spPr>
          <a:xfrm>
            <a:off x="6657536" y="4247650"/>
            <a:ext cx="3728817" cy="129542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الجوائز:</a:t>
            </a:r>
            <a:endParaRPr lang="ar-MA" sz="2400" b="1" dirty="0">
              <a:solidFill>
                <a:srgbClr val="2B0AB6"/>
              </a:solidFill>
            </a:endParaRPr>
          </a:p>
          <a:p>
            <a:pPr algn="just" rtl="1"/>
            <a:r>
              <a:rPr lang="ar-MA" sz="2400" dirty="0" smtClean="0">
                <a:solidFill>
                  <a:schemeClr val="tx1"/>
                </a:solidFill>
              </a:rPr>
              <a:t>جائزة الدولة التقديرية</a:t>
            </a:r>
            <a:r>
              <a:rPr lang="en-US" sz="2400" dirty="0" smtClean="0">
                <a:solidFill>
                  <a:schemeClr val="tx1"/>
                </a:solidFill>
              </a:rPr>
              <a:t> </a:t>
            </a:r>
            <a:r>
              <a:rPr lang="ar-MA" sz="2400" dirty="0" smtClean="0">
                <a:solidFill>
                  <a:schemeClr val="tx1"/>
                </a:solidFill>
              </a:rPr>
              <a:t> سنة </a:t>
            </a:r>
            <a:r>
              <a:rPr lang="en-US" sz="2400" dirty="0" smtClean="0">
                <a:solidFill>
                  <a:schemeClr val="tx1"/>
                </a:solidFill>
              </a:rPr>
              <a:t>1959</a:t>
            </a:r>
            <a:r>
              <a:rPr lang="ar-MA" sz="2400" dirty="0" smtClean="0">
                <a:solidFill>
                  <a:schemeClr val="tx1"/>
                </a:solidFill>
              </a:rPr>
              <a:t>م</a:t>
            </a:r>
            <a:endParaRPr lang="ar-MA" sz="2400" dirty="0">
              <a:solidFill>
                <a:schemeClr val="tx1"/>
              </a:solidFill>
            </a:endParaRPr>
          </a:p>
        </p:txBody>
      </p:sp>
      <p:sp>
        <p:nvSpPr>
          <p:cNvPr id="215" name="Rectangle 214"/>
          <p:cNvSpPr/>
          <p:nvPr/>
        </p:nvSpPr>
        <p:spPr>
          <a:xfrm>
            <a:off x="544243" y="3907515"/>
            <a:ext cx="3728817" cy="1633633"/>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just" rtl="1"/>
            <a:r>
              <a:rPr lang="ar-MA" sz="2400" b="1" dirty="0" smtClean="0">
                <a:solidFill>
                  <a:srgbClr val="2B0AB6"/>
                </a:solidFill>
              </a:rPr>
              <a:t>مواطنة:</a:t>
            </a:r>
            <a:endParaRPr lang="ar-MA" sz="2400" b="1" dirty="0">
              <a:solidFill>
                <a:srgbClr val="2B0AB6"/>
              </a:solidFill>
            </a:endParaRPr>
          </a:p>
          <a:p>
            <a:pPr algn="just" rtl="1"/>
            <a:r>
              <a:rPr lang="ar-MA" sz="2400" dirty="0" smtClean="0">
                <a:solidFill>
                  <a:schemeClr val="tx1"/>
                </a:solidFill>
              </a:rPr>
              <a:t>الدولة العثمانية، والسلطة المصرية والمملكة المصرية وجمهورية مصر والجمهورية العربية المتحدة .</a:t>
            </a:r>
            <a:endParaRPr lang="ar-MA" sz="2400"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59" y="2031993"/>
            <a:ext cx="1996441" cy="3149607"/>
          </a:xfrm>
          <a:prstGeom prst="rect">
            <a:avLst/>
          </a:prstGeom>
          <a:solidFill>
            <a:srgbClr val="FFFFFF">
              <a:shade val="85000"/>
            </a:srgbClr>
          </a:solidFill>
          <a:ln w="38100" cap="sq">
            <a:solidFill>
              <a:srgbClr val="FFC000"/>
            </a:solidFill>
            <a:miter lim="800000"/>
          </a:ln>
          <a:effectLst>
            <a:glow rad="139700">
              <a:schemeClr val="accent2">
                <a:satMod val="175000"/>
                <a:alpha val="40000"/>
              </a:schemeClr>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7597686"/>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anim calcmode="lin" valueType="num">
                                      <p:cBhvr>
                                        <p:cTn id="8" dur="1000" fill="hold"/>
                                        <p:tgtEl>
                                          <p:spTgt spid="205"/>
                                        </p:tgtEl>
                                        <p:attrNameLst>
                                          <p:attrName>ppt_x</p:attrName>
                                        </p:attrNameLst>
                                      </p:cBhvr>
                                      <p:tavLst>
                                        <p:tav tm="0">
                                          <p:val>
                                            <p:strVal val="#ppt_x"/>
                                          </p:val>
                                        </p:tav>
                                        <p:tav tm="100000">
                                          <p:val>
                                            <p:strVal val="#ppt_x"/>
                                          </p:val>
                                        </p:tav>
                                      </p:tavLst>
                                    </p:anim>
                                    <p:anim calcmode="lin" valueType="num">
                                      <p:cBhvr>
                                        <p:cTn id="9" dur="1000" fill="hold"/>
                                        <p:tgtEl>
                                          <p:spTgt spid="20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09"/>
                                        </p:tgtEl>
                                        <p:attrNameLst>
                                          <p:attrName>style.visibility</p:attrName>
                                        </p:attrNameLst>
                                      </p:cBhvr>
                                      <p:to>
                                        <p:strVal val="visible"/>
                                      </p:to>
                                    </p:set>
                                    <p:animEffect transition="in" filter="fade">
                                      <p:cBhvr>
                                        <p:cTn id="14" dur="1000"/>
                                        <p:tgtEl>
                                          <p:spTgt spid="209"/>
                                        </p:tgtEl>
                                      </p:cBhvr>
                                    </p:animEffect>
                                    <p:anim calcmode="lin" valueType="num">
                                      <p:cBhvr>
                                        <p:cTn id="15" dur="1000" fill="hold"/>
                                        <p:tgtEl>
                                          <p:spTgt spid="209"/>
                                        </p:tgtEl>
                                        <p:attrNameLst>
                                          <p:attrName>ppt_x</p:attrName>
                                        </p:attrNameLst>
                                      </p:cBhvr>
                                      <p:tavLst>
                                        <p:tav tm="0">
                                          <p:val>
                                            <p:strVal val="#ppt_x"/>
                                          </p:val>
                                        </p:tav>
                                        <p:tav tm="100000">
                                          <p:val>
                                            <p:strVal val="#ppt_x"/>
                                          </p:val>
                                        </p:tav>
                                      </p:tavLst>
                                    </p:anim>
                                    <p:anim calcmode="lin" valueType="num">
                                      <p:cBhvr>
                                        <p:cTn id="16" dur="1000" fill="hold"/>
                                        <p:tgtEl>
                                          <p:spTgt spid="20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12"/>
                                        </p:tgtEl>
                                        <p:attrNameLst>
                                          <p:attrName>style.visibility</p:attrName>
                                        </p:attrNameLst>
                                      </p:cBhvr>
                                      <p:to>
                                        <p:strVal val="visible"/>
                                      </p:to>
                                    </p:set>
                                    <p:animEffect transition="in" filter="fade">
                                      <p:cBhvr>
                                        <p:cTn id="21" dur="1000"/>
                                        <p:tgtEl>
                                          <p:spTgt spid="212"/>
                                        </p:tgtEl>
                                      </p:cBhvr>
                                    </p:animEffect>
                                    <p:anim calcmode="lin" valueType="num">
                                      <p:cBhvr>
                                        <p:cTn id="22" dur="1000" fill="hold"/>
                                        <p:tgtEl>
                                          <p:spTgt spid="212"/>
                                        </p:tgtEl>
                                        <p:attrNameLst>
                                          <p:attrName>ppt_x</p:attrName>
                                        </p:attrNameLst>
                                      </p:cBhvr>
                                      <p:tavLst>
                                        <p:tav tm="0">
                                          <p:val>
                                            <p:strVal val="#ppt_x"/>
                                          </p:val>
                                        </p:tav>
                                        <p:tav tm="100000">
                                          <p:val>
                                            <p:strVal val="#ppt_x"/>
                                          </p:val>
                                        </p:tav>
                                      </p:tavLst>
                                    </p:anim>
                                    <p:anim calcmode="lin" valueType="num">
                                      <p:cBhvr>
                                        <p:cTn id="23" dur="1000" fill="hold"/>
                                        <p:tgtEl>
                                          <p:spTgt spid="2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10"/>
                                        </p:tgtEl>
                                        <p:attrNameLst>
                                          <p:attrName>style.visibility</p:attrName>
                                        </p:attrNameLst>
                                      </p:cBhvr>
                                      <p:to>
                                        <p:strVal val="visible"/>
                                      </p:to>
                                    </p:set>
                                    <p:animEffect transition="in" filter="fade">
                                      <p:cBhvr>
                                        <p:cTn id="28" dur="1000"/>
                                        <p:tgtEl>
                                          <p:spTgt spid="210"/>
                                        </p:tgtEl>
                                      </p:cBhvr>
                                    </p:animEffect>
                                    <p:anim calcmode="lin" valueType="num">
                                      <p:cBhvr>
                                        <p:cTn id="29" dur="1000" fill="hold"/>
                                        <p:tgtEl>
                                          <p:spTgt spid="210"/>
                                        </p:tgtEl>
                                        <p:attrNameLst>
                                          <p:attrName>ppt_x</p:attrName>
                                        </p:attrNameLst>
                                      </p:cBhvr>
                                      <p:tavLst>
                                        <p:tav tm="0">
                                          <p:val>
                                            <p:strVal val="#ppt_x"/>
                                          </p:val>
                                        </p:tav>
                                        <p:tav tm="100000">
                                          <p:val>
                                            <p:strVal val="#ppt_x"/>
                                          </p:val>
                                        </p:tav>
                                      </p:tavLst>
                                    </p:anim>
                                    <p:anim calcmode="lin" valueType="num">
                                      <p:cBhvr>
                                        <p:cTn id="30"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13"/>
                                        </p:tgtEl>
                                        <p:attrNameLst>
                                          <p:attrName>style.visibility</p:attrName>
                                        </p:attrNameLst>
                                      </p:cBhvr>
                                      <p:to>
                                        <p:strVal val="visible"/>
                                      </p:to>
                                    </p:set>
                                    <p:animEffect transition="in" filter="fade">
                                      <p:cBhvr>
                                        <p:cTn id="35" dur="1000"/>
                                        <p:tgtEl>
                                          <p:spTgt spid="213"/>
                                        </p:tgtEl>
                                      </p:cBhvr>
                                    </p:animEffect>
                                    <p:anim calcmode="lin" valueType="num">
                                      <p:cBhvr>
                                        <p:cTn id="36" dur="1000" fill="hold"/>
                                        <p:tgtEl>
                                          <p:spTgt spid="213"/>
                                        </p:tgtEl>
                                        <p:attrNameLst>
                                          <p:attrName>ppt_x</p:attrName>
                                        </p:attrNameLst>
                                      </p:cBhvr>
                                      <p:tavLst>
                                        <p:tav tm="0">
                                          <p:val>
                                            <p:strVal val="#ppt_x"/>
                                          </p:val>
                                        </p:tav>
                                        <p:tav tm="100000">
                                          <p:val>
                                            <p:strVal val="#ppt_x"/>
                                          </p:val>
                                        </p:tav>
                                      </p:tavLst>
                                    </p:anim>
                                    <p:anim calcmode="lin" valueType="num">
                                      <p:cBhvr>
                                        <p:cTn id="37" dur="1000" fill="hold"/>
                                        <p:tgtEl>
                                          <p:spTgt spid="2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15"/>
                                        </p:tgtEl>
                                        <p:attrNameLst>
                                          <p:attrName>style.visibility</p:attrName>
                                        </p:attrNameLst>
                                      </p:cBhvr>
                                      <p:to>
                                        <p:strVal val="visible"/>
                                      </p:to>
                                    </p:set>
                                    <p:animEffect transition="in" filter="fade">
                                      <p:cBhvr>
                                        <p:cTn id="42" dur="1000"/>
                                        <p:tgtEl>
                                          <p:spTgt spid="215"/>
                                        </p:tgtEl>
                                      </p:cBhvr>
                                    </p:animEffect>
                                    <p:anim calcmode="lin" valueType="num">
                                      <p:cBhvr>
                                        <p:cTn id="43" dur="1000" fill="hold"/>
                                        <p:tgtEl>
                                          <p:spTgt spid="215"/>
                                        </p:tgtEl>
                                        <p:attrNameLst>
                                          <p:attrName>ppt_x</p:attrName>
                                        </p:attrNameLst>
                                      </p:cBhvr>
                                      <p:tavLst>
                                        <p:tav tm="0">
                                          <p:val>
                                            <p:strVal val="#ppt_x"/>
                                          </p:val>
                                        </p:tav>
                                        <p:tav tm="100000">
                                          <p:val>
                                            <p:strVal val="#ppt_x"/>
                                          </p:val>
                                        </p:tav>
                                      </p:tavLst>
                                    </p:anim>
                                    <p:anim calcmode="lin" valueType="num">
                                      <p:cBhvr>
                                        <p:cTn id="44" dur="1000" fill="hold"/>
                                        <p:tgtEl>
                                          <p:spTgt spid="2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6"/>
                                        </p:tgtEl>
                                        <p:attrNameLst>
                                          <p:attrName>style.visibility</p:attrName>
                                        </p:attrNameLst>
                                      </p:cBhvr>
                                      <p:to>
                                        <p:strVal val="visible"/>
                                      </p:to>
                                    </p:set>
                                    <p:animEffect transition="in" filter="fade">
                                      <p:cBhvr>
                                        <p:cTn id="49" dur="1000"/>
                                        <p:tgtEl>
                                          <p:spTgt spid="206"/>
                                        </p:tgtEl>
                                      </p:cBhvr>
                                    </p:animEffect>
                                    <p:anim calcmode="lin" valueType="num">
                                      <p:cBhvr>
                                        <p:cTn id="50" dur="1000" fill="hold"/>
                                        <p:tgtEl>
                                          <p:spTgt spid="206"/>
                                        </p:tgtEl>
                                        <p:attrNameLst>
                                          <p:attrName>ppt_x</p:attrName>
                                        </p:attrNameLst>
                                      </p:cBhvr>
                                      <p:tavLst>
                                        <p:tav tm="0">
                                          <p:val>
                                            <p:strVal val="#ppt_x"/>
                                          </p:val>
                                        </p:tav>
                                        <p:tav tm="100000">
                                          <p:val>
                                            <p:strVal val="#ppt_x"/>
                                          </p:val>
                                        </p:tav>
                                      </p:tavLst>
                                    </p:anim>
                                    <p:anim calcmode="lin" valueType="num">
                                      <p:cBhvr>
                                        <p:cTn id="51" dur="1000" fill="hold"/>
                                        <p:tgtEl>
                                          <p:spTgt spid="20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1"/>
                                        </p:tgtEl>
                                        <p:attrNameLst>
                                          <p:attrName>style.visibility</p:attrName>
                                        </p:attrNameLst>
                                      </p:cBhvr>
                                      <p:to>
                                        <p:strVal val="visible"/>
                                      </p:to>
                                    </p:set>
                                    <p:animEffect transition="in" filter="fade">
                                      <p:cBhvr>
                                        <p:cTn id="56" dur="1000"/>
                                        <p:tgtEl>
                                          <p:spTgt spid="211"/>
                                        </p:tgtEl>
                                      </p:cBhvr>
                                    </p:animEffect>
                                    <p:anim calcmode="lin" valueType="num">
                                      <p:cBhvr>
                                        <p:cTn id="57" dur="1000" fill="hold"/>
                                        <p:tgtEl>
                                          <p:spTgt spid="211"/>
                                        </p:tgtEl>
                                        <p:attrNameLst>
                                          <p:attrName>ppt_x</p:attrName>
                                        </p:attrNameLst>
                                      </p:cBhvr>
                                      <p:tavLst>
                                        <p:tav tm="0">
                                          <p:val>
                                            <p:strVal val="#ppt_x"/>
                                          </p:val>
                                        </p:tav>
                                        <p:tav tm="100000">
                                          <p:val>
                                            <p:strVal val="#ppt_x"/>
                                          </p:val>
                                        </p:tav>
                                      </p:tavLst>
                                    </p:anim>
                                    <p:anim calcmode="lin" valueType="num">
                                      <p:cBhvr>
                                        <p:cTn id="58" dur="1000" fill="hold"/>
                                        <p:tgtEl>
                                          <p:spTgt spid="2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10" grpId="0" animBg="1"/>
      <p:bldP spid="211" grpId="0" animBg="1"/>
      <p:bldP spid="209" grpId="0" animBg="1"/>
      <p:bldP spid="212" grpId="0" animBg="1"/>
      <p:bldP spid="213" grpId="0" animBg="1"/>
      <p:bldP spid="2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28" name="Group 11427"/>
          <p:cNvGrpSpPr/>
          <p:nvPr/>
        </p:nvGrpSpPr>
        <p:grpSpPr>
          <a:xfrm>
            <a:off x="1" y="0"/>
            <a:ext cx="10972801" cy="7315217"/>
            <a:chOff x="0" y="0"/>
            <a:chExt cx="10058401" cy="5943614"/>
          </a:xfrm>
        </p:grpSpPr>
        <p:sp>
          <p:nvSpPr>
            <p:cNvPr id="2" name="Rectangle 1"/>
            <p:cNvSpPr/>
            <p:nvPr/>
          </p:nvSpPr>
          <p:spPr>
            <a:xfrm>
              <a:off x="1139952" y="5410200"/>
              <a:ext cx="7761732" cy="33020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74089" tIns="37044" rIns="74089" bIns="37044" rtlCol="0" anchor="ctr"/>
            <a:lstStyle/>
            <a:p>
              <a:pPr algn="ctr"/>
              <a:r>
                <a:rPr lang="en-US" sz="1500" b="1" dirty="0">
                  <a:solidFill>
                    <a:schemeClr val="tx1"/>
                  </a:solidFill>
                </a:rPr>
                <a:t>Abdul </a:t>
              </a:r>
              <a:r>
                <a:rPr lang="en-US" sz="1500" b="1" dirty="0" err="1">
                  <a:solidFill>
                    <a:schemeClr val="tx1"/>
                  </a:solidFill>
                </a:rPr>
                <a:t>Alim</a:t>
              </a:r>
              <a:r>
                <a:rPr lang="en-US" sz="1500" b="1" dirty="0">
                  <a:solidFill>
                    <a:schemeClr val="tx1"/>
                  </a:solidFill>
                </a:rPr>
                <a:t>, Lecturer (Arabic), </a:t>
              </a:r>
              <a:r>
                <a:rPr lang="en-US" sz="1500" b="1" dirty="0" err="1">
                  <a:solidFill>
                    <a:schemeClr val="tx1"/>
                  </a:solidFill>
                </a:rPr>
                <a:t>Patari</a:t>
              </a:r>
              <a:r>
                <a:rPr lang="en-US" sz="1500" b="1" dirty="0">
                  <a:solidFill>
                    <a:schemeClr val="tx1"/>
                  </a:solidFill>
                </a:rPr>
                <a:t> </a:t>
              </a:r>
              <a:r>
                <a:rPr lang="en-US" sz="1500" b="1" dirty="0" err="1">
                  <a:solidFill>
                    <a:schemeClr val="tx1"/>
                  </a:solidFill>
                </a:rPr>
                <a:t>Fazil</a:t>
              </a:r>
              <a:r>
                <a:rPr lang="en-US" sz="1500" b="1" dirty="0">
                  <a:solidFill>
                    <a:schemeClr val="tx1"/>
                  </a:solidFill>
                </a:rPr>
                <a:t> </a:t>
              </a:r>
              <a:r>
                <a:rPr lang="en-US" sz="1500" b="1" dirty="0" err="1">
                  <a:solidFill>
                    <a:schemeClr val="tx1"/>
                  </a:solidFill>
                </a:rPr>
                <a:t>Madrasha</a:t>
              </a:r>
              <a:r>
                <a:rPr lang="en-US" sz="1500" b="1" dirty="0">
                  <a:solidFill>
                    <a:schemeClr val="tx1"/>
                  </a:solidFill>
                </a:rPr>
                <a:t>, </a:t>
              </a:r>
              <a:r>
                <a:rPr lang="en-US" sz="1500" b="1" dirty="0" err="1">
                  <a:solidFill>
                    <a:schemeClr val="tx1"/>
                  </a:solidFill>
                </a:rPr>
                <a:t>Sapahar</a:t>
              </a:r>
              <a:r>
                <a:rPr lang="en-US" sz="1500" b="1" dirty="0">
                  <a:solidFill>
                    <a:schemeClr val="tx1"/>
                  </a:solidFill>
                </a:rPr>
                <a:t>, </a:t>
              </a:r>
              <a:r>
                <a:rPr lang="en-US" sz="1500" b="1" dirty="0" err="1">
                  <a:solidFill>
                    <a:schemeClr val="tx1"/>
                  </a:solidFill>
                </a:rPr>
                <a:t>Naogaon</a:t>
              </a:r>
              <a:r>
                <a:rPr lang="en-US" sz="1500" b="1" dirty="0">
                  <a:solidFill>
                    <a:schemeClr val="tx1"/>
                  </a:solidFill>
                </a:rPr>
                <a:t>, 01749944418</a:t>
              </a:r>
            </a:p>
          </p:txBody>
        </p:sp>
        <p:sp>
          <p:nvSpPr>
            <p:cNvPr id="6" name="TextBox 5"/>
            <p:cNvSpPr txBox="1"/>
            <p:nvPr/>
          </p:nvSpPr>
          <p:spPr>
            <a:xfrm>
              <a:off x="3017520" y="457201"/>
              <a:ext cx="2933700" cy="275075"/>
            </a:xfrm>
            <a:prstGeom prst="rect">
              <a:avLst/>
            </a:prstGeom>
            <a:noFill/>
          </p:spPr>
          <p:txBody>
            <a:bodyPr wrap="square" rtlCol="0">
              <a:spAutoFit/>
            </a:bodyPr>
            <a:lstStyle/>
            <a:p>
              <a:endParaRPr lang="en-US" dirty="0"/>
            </a:p>
          </p:txBody>
        </p:sp>
        <p:sp>
          <p:nvSpPr>
            <p:cNvPr id="4" name="AutoShape 4"/>
            <p:cNvSpPr>
              <a:spLocks noChangeAspect="1" noChangeArrowheads="1" noTextEdit="1"/>
            </p:cNvSpPr>
            <p:nvPr/>
          </p:nvSpPr>
          <p:spPr bwMode="auto">
            <a:xfrm>
              <a:off x="0" y="0"/>
              <a:ext cx="10058401" cy="594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6"/>
            <p:cNvSpPr>
              <a:spLocks noChangeArrowheads="1"/>
            </p:cNvSpPr>
            <p:nvPr/>
          </p:nvSpPr>
          <p:spPr bwMode="auto">
            <a:xfrm>
              <a:off x="2217738"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7"/>
            <p:cNvSpPr>
              <a:spLocks noChangeArrowheads="1"/>
            </p:cNvSpPr>
            <p:nvPr/>
          </p:nvSpPr>
          <p:spPr bwMode="auto">
            <a:xfrm>
              <a:off x="1149350"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540861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a:spLocks noChangeArrowheads="1"/>
            </p:cNvSpPr>
            <p:nvPr/>
          </p:nvSpPr>
          <p:spPr bwMode="auto">
            <a:xfrm>
              <a:off x="434498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a:spLocks noChangeArrowheads="1"/>
            </p:cNvSpPr>
            <p:nvPr/>
          </p:nvSpPr>
          <p:spPr bwMode="auto">
            <a:xfrm>
              <a:off x="3281363"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a:spLocks noChangeArrowheads="1"/>
            </p:cNvSpPr>
            <p:nvPr/>
          </p:nvSpPr>
          <p:spPr bwMode="auto">
            <a:xfrm>
              <a:off x="8604251"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3"/>
            <p:cNvSpPr>
              <a:spLocks noChangeArrowheads="1"/>
            </p:cNvSpPr>
            <p:nvPr/>
          </p:nvSpPr>
          <p:spPr bwMode="auto">
            <a:xfrm>
              <a:off x="7539038"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4"/>
            <p:cNvSpPr>
              <a:spLocks noChangeArrowheads="1"/>
            </p:cNvSpPr>
            <p:nvPr/>
          </p:nvSpPr>
          <p:spPr bwMode="auto">
            <a:xfrm>
              <a:off x="6475413" y="36513"/>
              <a:ext cx="301625"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6"/>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a:spLocks noChangeArrowheads="1"/>
            </p:cNvSpPr>
            <p:nvPr/>
          </p:nvSpPr>
          <p:spPr bwMode="auto">
            <a:xfrm>
              <a:off x="85725" y="5289562"/>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a:spLocks noChangeArrowheads="1"/>
            </p:cNvSpPr>
            <p:nvPr/>
          </p:nvSpPr>
          <p:spPr bwMode="auto">
            <a:xfrm>
              <a:off x="85725" y="4811724"/>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9"/>
            <p:cNvSpPr>
              <a:spLocks noChangeArrowheads="1"/>
            </p:cNvSpPr>
            <p:nvPr/>
          </p:nvSpPr>
          <p:spPr bwMode="auto">
            <a:xfrm>
              <a:off x="85725" y="4335473"/>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a:spLocks noChangeArrowheads="1"/>
            </p:cNvSpPr>
            <p:nvPr/>
          </p:nvSpPr>
          <p:spPr bwMode="auto">
            <a:xfrm>
              <a:off x="85725" y="385604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1"/>
            <p:cNvSpPr>
              <a:spLocks noChangeArrowheads="1"/>
            </p:cNvSpPr>
            <p:nvPr/>
          </p:nvSpPr>
          <p:spPr bwMode="auto">
            <a:xfrm>
              <a:off x="85725" y="3379795"/>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2"/>
            <p:cNvSpPr>
              <a:spLocks noChangeArrowheads="1"/>
            </p:cNvSpPr>
            <p:nvPr/>
          </p:nvSpPr>
          <p:spPr bwMode="auto">
            <a:xfrm>
              <a:off x="85725" y="290195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3"/>
            <p:cNvSpPr>
              <a:spLocks noChangeArrowheads="1"/>
            </p:cNvSpPr>
            <p:nvPr/>
          </p:nvSpPr>
          <p:spPr bwMode="auto">
            <a:xfrm>
              <a:off x="85725" y="2424118"/>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4"/>
            <p:cNvSpPr>
              <a:spLocks noChangeArrowheads="1"/>
            </p:cNvSpPr>
            <p:nvPr/>
          </p:nvSpPr>
          <p:spPr bwMode="auto">
            <a:xfrm>
              <a:off x="85725" y="1947867"/>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25"/>
            <p:cNvSpPr>
              <a:spLocks noChangeArrowheads="1"/>
            </p:cNvSpPr>
            <p:nvPr/>
          </p:nvSpPr>
          <p:spPr bwMode="auto">
            <a:xfrm>
              <a:off x="85725" y="1470028"/>
              <a:ext cx="2794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p:cNvSpPr>
              <a:spLocks noChangeArrowheads="1"/>
            </p:cNvSpPr>
            <p:nvPr/>
          </p:nvSpPr>
          <p:spPr bwMode="auto">
            <a:xfrm>
              <a:off x="85725" y="992190"/>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a:spLocks noChangeArrowheads="1"/>
            </p:cNvSpPr>
            <p:nvPr/>
          </p:nvSpPr>
          <p:spPr bwMode="auto">
            <a:xfrm>
              <a:off x="85725" y="51435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8"/>
            <p:cNvSpPr>
              <a:spLocks noChangeArrowheads="1"/>
            </p:cNvSpPr>
            <p:nvPr/>
          </p:nvSpPr>
          <p:spPr bwMode="auto">
            <a:xfrm>
              <a:off x="85725" y="36513"/>
              <a:ext cx="2794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30"/>
            <p:cNvSpPr>
              <a:spLocks noChangeArrowheads="1"/>
            </p:cNvSpPr>
            <p:nvPr/>
          </p:nvSpPr>
          <p:spPr bwMode="auto">
            <a:xfrm>
              <a:off x="9667876" y="5289562"/>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4" name="Rectangle 31"/>
            <p:cNvSpPr>
              <a:spLocks noChangeArrowheads="1"/>
            </p:cNvSpPr>
            <p:nvPr/>
          </p:nvSpPr>
          <p:spPr bwMode="auto">
            <a:xfrm>
              <a:off x="9667876" y="4811724"/>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5" name="Rectangle 32"/>
            <p:cNvSpPr>
              <a:spLocks noChangeArrowheads="1"/>
            </p:cNvSpPr>
            <p:nvPr/>
          </p:nvSpPr>
          <p:spPr bwMode="auto">
            <a:xfrm>
              <a:off x="9667876" y="4335473"/>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7" name="Rectangle 33"/>
            <p:cNvSpPr>
              <a:spLocks noChangeArrowheads="1"/>
            </p:cNvSpPr>
            <p:nvPr/>
          </p:nvSpPr>
          <p:spPr bwMode="auto">
            <a:xfrm>
              <a:off x="9667876" y="385604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8" name="Rectangle 34"/>
            <p:cNvSpPr>
              <a:spLocks noChangeArrowheads="1"/>
            </p:cNvSpPr>
            <p:nvPr/>
          </p:nvSpPr>
          <p:spPr bwMode="auto">
            <a:xfrm>
              <a:off x="9667876" y="3379795"/>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69" name="Rectangle 35"/>
            <p:cNvSpPr>
              <a:spLocks noChangeArrowheads="1"/>
            </p:cNvSpPr>
            <p:nvPr/>
          </p:nvSpPr>
          <p:spPr bwMode="auto">
            <a:xfrm>
              <a:off x="9667876" y="290195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0" name="Rectangle 36"/>
            <p:cNvSpPr>
              <a:spLocks noChangeArrowheads="1"/>
            </p:cNvSpPr>
            <p:nvPr/>
          </p:nvSpPr>
          <p:spPr bwMode="auto">
            <a:xfrm>
              <a:off x="9667876" y="2424118"/>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1" name="Rectangle 37"/>
            <p:cNvSpPr>
              <a:spLocks noChangeArrowheads="1"/>
            </p:cNvSpPr>
            <p:nvPr/>
          </p:nvSpPr>
          <p:spPr bwMode="auto">
            <a:xfrm>
              <a:off x="9667876" y="1947867"/>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2" name="Rectangle 38"/>
            <p:cNvSpPr>
              <a:spLocks noChangeArrowheads="1"/>
            </p:cNvSpPr>
            <p:nvPr/>
          </p:nvSpPr>
          <p:spPr bwMode="auto">
            <a:xfrm>
              <a:off x="9667876" y="1470028"/>
              <a:ext cx="304800" cy="134938"/>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3" name="Rectangle 39"/>
            <p:cNvSpPr>
              <a:spLocks noChangeArrowheads="1"/>
            </p:cNvSpPr>
            <p:nvPr/>
          </p:nvSpPr>
          <p:spPr bwMode="auto">
            <a:xfrm>
              <a:off x="9667876" y="992190"/>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4" name="Rectangle 40"/>
            <p:cNvSpPr>
              <a:spLocks noChangeArrowheads="1"/>
            </p:cNvSpPr>
            <p:nvPr/>
          </p:nvSpPr>
          <p:spPr bwMode="auto">
            <a:xfrm>
              <a:off x="9667876" y="51435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5" name="Rectangle 41"/>
            <p:cNvSpPr>
              <a:spLocks noChangeArrowheads="1"/>
            </p:cNvSpPr>
            <p:nvPr/>
          </p:nvSpPr>
          <p:spPr bwMode="auto">
            <a:xfrm>
              <a:off x="9667876" y="36513"/>
              <a:ext cx="304800" cy="138113"/>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6" name="Rectangle 42"/>
            <p:cNvSpPr>
              <a:spLocks noChangeArrowheads="1"/>
            </p:cNvSpPr>
            <p:nvPr/>
          </p:nvSpPr>
          <p:spPr bwMode="auto">
            <a:xfrm>
              <a:off x="2217738"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7" name="Rectangle 43"/>
            <p:cNvSpPr>
              <a:spLocks noChangeArrowheads="1"/>
            </p:cNvSpPr>
            <p:nvPr/>
          </p:nvSpPr>
          <p:spPr bwMode="auto">
            <a:xfrm>
              <a:off x="1149350"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8" name="Rectangle 44"/>
            <p:cNvSpPr>
              <a:spLocks noChangeArrowheads="1"/>
            </p:cNvSpPr>
            <p:nvPr/>
          </p:nvSpPr>
          <p:spPr bwMode="auto">
            <a:xfrm>
              <a:off x="85725" y="5767401"/>
              <a:ext cx="2794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79" name="Rectangle 45"/>
            <p:cNvSpPr>
              <a:spLocks noChangeArrowheads="1"/>
            </p:cNvSpPr>
            <p:nvPr/>
          </p:nvSpPr>
          <p:spPr bwMode="auto">
            <a:xfrm>
              <a:off x="540861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0" name="Rectangle 46"/>
            <p:cNvSpPr>
              <a:spLocks noChangeArrowheads="1"/>
            </p:cNvSpPr>
            <p:nvPr/>
          </p:nvSpPr>
          <p:spPr bwMode="auto">
            <a:xfrm>
              <a:off x="434498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1" name="Rectangle 47"/>
            <p:cNvSpPr>
              <a:spLocks noChangeArrowheads="1"/>
            </p:cNvSpPr>
            <p:nvPr/>
          </p:nvSpPr>
          <p:spPr bwMode="auto">
            <a:xfrm>
              <a:off x="3281363"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2" name="Rectangle 48"/>
            <p:cNvSpPr>
              <a:spLocks noChangeArrowheads="1"/>
            </p:cNvSpPr>
            <p:nvPr/>
          </p:nvSpPr>
          <p:spPr bwMode="auto">
            <a:xfrm>
              <a:off x="8604251"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3" name="Rectangle 49"/>
            <p:cNvSpPr>
              <a:spLocks noChangeArrowheads="1"/>
            </p:cNvSpPr>
            <p:nvPr/>
          </p:nvSpPr>
          <p:spPr bwMode="auto">
            <a:xfrm>
              <a:off x="7539038"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4" name="Rectangle 50"/>
            <p:cNvSpPr>
              <a:spLocks noChangeArrowheads="1"/>
            </p:cNvSpPr>
            <p:nvPr/>
          </p:nvSpPr>
          <p:spPr bwMode="auto">
            <a:xfrm>
              <a:off x="6475413" y="5767401"/>
              <a:ext cx="301625"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5" name="Rectangle 51"/>
            <p:cNvSpPr>
              <a:spLocks noChangeArrowheads="1"/>
            </p:cNvSpPr>
            <p:nvPr/>
          </p:nvSpPr>
          <p:spPr bwMode="auto">
            <a:xfrm>
              <a:off x="9667876" y="5767401"/>
              <a:ext cx="304800" cy="136525"/>
            </a:xfrm>
            <a:prstGeom prst="rect">
              <a:avLst/>
            </a:prstGeom>
            <a:solidFill>
              <a:srgbClr val="FFEC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6" name="Rectangle 52"/>
            <p:cNvSpPr>
              <a:spLocks noChangeArrowheads="1"/>
            </p:cNvSpPr>
            <p:nvPr/>
          </p:nvSpPr>
          <p:spPr bwMode="auto">
            <a:xfrm>
              <a:off x="259556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7" name="Rectangle 53"/>
            <p:cNvSpPr>
              <a:spLocks noChangeArrowheads="1"/>
            </p:cNvSpPr>
            <p:nvPr/>
          </p:nvSpPr>
          <p:spPr bwMode="auto">
            <a:xfrm>
              <a:off x="5789613" y="36513"/>
              <a:ext cx="609600"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8" name="Rectangle 54"/>
            <p:cNvSpPr>
              <a:spLocks noChangeArrowheads="1"/>
            </p:cNvSpPr>
            <p:nvPr/>
          </p:nvSpPr>
          <p:spPr bwMode="auto">
            <a:xfrm>
              <a:off x="8985251" y="36513"/>
              <a:ext cx="606425" cy="1381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89" name="Rectangle 55"/>
            <p:cNvSpPr>
              <a:spLocks noChangeArrowheads="1"/>
            </p:cNvSpPr>
            <p:nvPr/>
          </p:nvSpPr>
          <p:spPr bwMode="auto">
            <a:xfrm>
              <a:off x="85725" y="5461013"/>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0" name="Rectangle 56"/>
            <p:cNvSpPr>
              <a:spLocks noChangeArrowheads="1"/>
            </p:cNvSpPr>
            <p:nvPr/>
          </p:nvSpPr>
          <p:spPr bwMode="auto">
            <a:xfrm>
              <a:off x="85725" y="4027497"/>
              <a:ext cx="2794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1" name="Rectangle 57"/>
            <p:cNvSpPr>
              <a:spLocks noChangeArrowheads="1"/>
            </p:cNvSpPr>
            <p:nvPr/>
          </p:nvSpPr>
          <p:spPr bwMode="auto">
            <a:xfrm>
              <a:off x="85725" y="2595569"/>
              <a:ext cx="2794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2" name="Rectangle 58"/>
            <p:cNvSpPr>
              <a:spLocks noChangeArrowheads="1"/>
            </p:cNvSpPr>
            <p:nvPr/>
          </p:nvSpPr>
          <p:spPr bwMode="auto">
            <a:xfrm>
              <a:off x="85725" y="1162053"/>
              <a:ext cx="2794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3" name="Rectangle 59"/>
            <p:cNvSpPr>
              <a:spLocks noChangeArrowheads="1"/>
            </p:cNvSpPr>
            <p:nvPr/>
          </p:nvSpPr>
          <p:spPr bwMode="auto">
            <a:xfrm>
              <a:off x="9667876" y="5461013"/>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4" name="Rectangle 60"/>
            <p:cNvSpPr>
              <a:spLocks noChangeArrowheads="1"/>
            </p:cNvSpPr>
            <p:nvPr/>
          </p:nvSpPr>
          <p:spPr bwMode="auto">
            <a:xfrm>
              <a:off x="9667876" y="4027497"/>
              <a:ext cx="304800" cy="273051"/>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5" name="Rectangle 61"/>
            <p:cNvSpPr>
              <a:spLocks noChangeArrowheads="1"/>
            </p:cNvSpPr>
            <p:nvPr/>
          </p:nvSpPr>
          <p:spPr bwMode="auto">
            <a:xfrm>
              <a:off x="9667876" y="2595569"/>
              <a:ext cx="304800" cy="2714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6" name="Rectangle 62"/>
            <p:cNvSpPr>
              <a:spLocks noChangeArrowheads="1"/>
            </p:cNvSpPr>
            <p:nvPr/>
          </p:nvSpPr>
          <p:spPr bwMode="auto">
            <a:xfrm>
              <a:off x="9667876" y="1162053"/>
              <a:ext cx="304800" cy="2746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7" name="Rectangle 63"/>
            <p:cNvSpPr>
              <a:spLocks noChangeArrowheads="1"/>
            </p:cNvSpPr>
            <p:nvPr/>
          </p:nvSpPr>
          <p:spPr bwMode="auto">
            <a:xfrm>
              <a:off x="259556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8" name="Rectangle 64"/>
            <p:cNvSpPr>
              <a:spLocks noChangeArrowheads="1"/>
            </p:cNvSpPr>
            <p:nvPr/>
          </p:nvSpPr>
          <p:spPr bwMode="auto">
            <a:xfrm>
              <a:off x="5789613" y="5767401"/>
              <a:ext cx="609600"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99" name="Rectangle 65"/>
            <p:cNvSpPr>
              <a:spLocks noChangeArrowheads="1"/>
            </p:cNvSpPr>
            <p:nvPr/>
          </p:nvSpPr>
          <p:spPr bwMode="auto">
            <a:xfrm>
              <a:off x="8985251" y="5767401"/>
              <a:ext cx="606425" cy="136525"/>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0" name="Rectangle 66"/>
            <p:cNvSpPr>
              <a:spLocks noChangeArrowheads="1"/>
            </p:cNvSpPr>
            <p:nvPr/>
          </p:nvSpPr>
          <p:spPr bwMode="auto">
            <a:xfrm>
              <a:off x="1530350"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1" name="Rectangle 67"/>
            <p:cNvSpPr>
              <a:spLocks noChangeArrowheads="1"/>
            </p:cNvSpPr>
            <p:nvPr/>
          </p:nvSpPr>
          <p:spPr bwMode="auto">
            <a:xfrm>
              <a:off x="4725988" y="36513"/>
              <a:ext cx="606425"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2" name="Rectangle 68"/>
            <p:cNvSpPr>
              <a:spLocks noChangeArrowheads="1"/>
            </p:cNvSpPr>
            <p:nvPr/>
          </p:nvSpPr>
          <p:spPr bwMode="auto">
            <a:xfrm>
              <a:off x="7916863" y="36513"/>
              <a:ext cx="611188" cy="138113"/>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3" name="Rectangle 69"/>
            <p:cNvSpPr>
              <a:spLocks noChangeArrowheads="1"/>
            </p:cNvSpPr>
            <p:nvPr/>
          </p:nvSpPr>
          <p:spPr bwMode="auto">
            <a:xfrm>
              <a:off x="85725" y="4981587"/>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4" name="Rectangle 70"/>
            <p:cNvSpPr>
              <a:spLocks noChangeArrowheads="1"/>
            </p:cNvSpPr>
            <p:nvPr/>
          </p:nvSpPr>
          <p:spPr bwMode="auto">
            <a:xfrm>
              <a:off x="85725" y="3549658"/>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5" name="Rectangle 71"/>
            <p:cNvSpPr>
              <a:spLocks noChangeArrowheads="1"/>
            </p:cNvSpPr>
            <p:nvPr/>
          </p:nvSpPr>
          <p:spPr bwMode="auto">
            <a:xfrm>
              <a:off x="85725" y="2117730"/>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6" name="Rectangle 72"/>
            <p:cNvSpPr>
              <a:spLocks noChangeArrowheads="1"/>
            </p:cNvSpPr>
            <p:nvPr/>
          </p:nvSpPr>
          <p:spPr bwMode="auto">
            <a:xfrm>
              <a:off x="85725" y="685802"/>
              <a:ext cx="2794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7" name="Rectangle 73"/>
            <p:cNvSpPr>
              <a:spLocks noChangeArrowheads="1"/>
            </p:cNvSpPr>
            <p:nvPr/>
          </p:nvSpPr>
          <p:spPr bwMode="auto">
            <a:xfrm>
              <a:off x="9667876" y="4981587"/>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8" name="Rectangle 74"/>
            <p:cNvSpPr>
              <a:spLocks noChangeArrowheads="1"/>
            </p:cNvSpPr>
            <p:nvPr/>
          </p:nvSpPr>
          <p:spPr bwMode="auto">
            <a:xfrm>
              <a:off x="9667876" y="3549658"/>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09" name="Rectangle 75"/>
            <p:cNvSpPr>
              <a:spLocks noChangeArrowheads="1"/>
            </p:cNvSpPr>
            <p:nvPr/>
          </p:nvSpPr>
          <p:spPr bwMode="auto">
            <a:xfrm>
              <a:off x="9667876" y="2117730"/>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0" name="Rectangle 76"/>
            <p:cNvSpPr>
              <a:spLocks noChangeArrowheads="1"/>
            </p:cNvSpPr>
            <p:nvPr/>
          </p:nvSpPr>
          <p:spPr bwMode="auto">
            <a:xfrm>
              <a:off x="9667876" y="685802"/>
              <a:ext cx="304800" cy="273051"/>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1" name="Rectangle 77"/>
            <p:cNvSpPr>
              <a:spLocks noChangeArrowheads="1"/>
            </p:cNvSpPr>
            <p:nvPr/>
          </p:nvSpPr>
          <p:spPr bwMode="auto">
            <a:xfrm>
              <a:off x="1530350"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2" name="Rectangle 78"/>
            <p:cNvSpPr>
              <a:spLocks noChangeArrowheads="1"/>
            </p:cNvSpPr>
            <p:nvPr/>
          </p:nvSpPr>
          <p:spPr bwMode="auto">
            <a:xfrm>
              <a:off x="4725988" y="5767401"/>
              <a:ext cx="606425"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3" name="Rectangle 79"/>
            <p:cNvSpPr>
              <a:spLocks noChangeArrowheads="1"/>
            </p:cNvSpPr>
            <p:nvPr/>
          </p:nvSpPr>
          <p:spPr bwMode="auto">
            <a:xfrm>
              <a:off x="7916863" y="5767401"/>
              <a:ext cx="611188" cy="136525"/>
            </a:xfrm>
            <a:prstGeom prst="rect">
              <a:avLst/>
            </a:prstGeom>
            <a:solidFill>
              <a:srgbClr val="4DA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4" name="Rectangle 80"/>
            <p:cNvSpPr>
              <a:spLocks noChangeArrowheads="1"/>
            </p:cNvSpPr>
            <p:nvPr/>
          </p:nvSpPr>
          <p:spPr bwMode="auto">
            <a:xfrm>
              <a:off x="466725"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5" name="Rectangle 81"/>
            <p:cNvSpPr>
              <a:spLocks noChangeArrowheads="1"/>
            </p:cNvSpPr>
            <p:nvPr/>
          </p:nvSpPr>
          <p:spPr bwMode="auto">
            <a:xfrm>
              <a:off x="3662363" y="36513"/>
              <a:ext cx="606425"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6" name="Rectangle 82"/>
            <p:cNvSpPr>
              <a:spLocks noChangeArrowheads="1"/>
            </p:cNvSpPr>
            <p:nvPr/>
          </p:nvSpPr>
          <p:spPr bwMode="auto">
            <a:xfrm>
              <a:off x="6853238" y="36513"/>
              <a:ext cx="609600" cy="13811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7" name="Rectangle 83"/>
            <p:cNvSpPr>
              <a:spLocks noChangeArrowheads="1"/>
            </p:cNvSpPr>
            <p:nvPr/>
          </p:nvSpPr>
          <p:spPr bwMode="auto">
            <a:xfrm>
              <a:off x="85725" y="4503748"/>
              <a:ext cx="2794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8" name="Rectangle 84"/>
            <p:cNvSpPr>
              <a:spLocks noChangeArrowheads="1"/>
            </p:cNvSpPr>
            <p:nvPr/>
          </p:nvSpPr>
          <p:spPr bwMode="auto">
            <a:xfrm>
              <a:off x="85725" y="3073407"/>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19" name="Rectangle 85"/>
            <p:cNvSpPr>
              <a:spLocks noChangeArrowheads="1"/>
            </p:cNvSpPr>
            <p:nvPr/>
          </p:nvSpPr>
          <p:spPr bwMode="auto">
            <a:xfrm>
              <a:off x="85725" y="1639891"/>
              <a:ext cx="2794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0" name="Rectangle 86"/>
            <p:cNvSpPr>
              <a:spLocks noChangeArrowheads="1"/>
            </p:cNvSpPr>
            <p:nvPr/>
          </p:nvSpPr>
          <p:spPr bwMode="auto">
            <a:xfrm>
              <a:off x="85725" y="207963"/>
              <a:ext cx="2794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1" name="Rectangle 87"/>
            <p:cNvSpPr>
              <a:spLocks noChangeArrowheads="1"/>
            </p:cNvSpPr>
            <p:nvPr/>
          </p:nvSpPr>
          <p:spPr bwMode="auto">
            <a:xfrm>
              <a:off x="9667876" y="4503748"/>
              <a:ext cx="304800" cy="274638"/>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2" name="Rectangle 88"/>
            <p:cNvSpPr>
              <a:spLocks noChangeArrowheads="1"/>
            </p:cNvSpPr>
            <p:nvPr/>
          </p:nvSpPr>
          <p:spPr bwMode="auto">
            <a:xfrm>
              <a:off x="9667876" y="3073407"/>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3" name="Rectangle 89"/>
            <p:cNvSpPr>
              <a:spLocks noChangeArrowheads="1"/>
            </p:cNvSpPr>
            <p:nvPr/>
          </p:nvSpPr>
          <p:spPr bwMode="auto">
            <a:xfrm>
              <a:off x="9667876" y="1639891"/>
              <a:ext cx="304800" cy="273051"/>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4" name="Rectangle 90"/>
            <p:cNvSpPr>
              <a:spLocks noChangeArrowheads="1"/>
            </p:cNvSpPr>
            <p:nvPr/>
          </p:nvSpPr>
          <p:spPr bwMode="auto">
            <a:xfrm>
              <a:off x="9667876" y="207963"/>
              <a:ext cx="304800" cy="271463"/>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5" name="Rectangle 91"/>
            <p:cNvSpPr>
              <a:spLocks noChangeArrowheads="1"/>
            </p:cNvSpPr>
            <p:nvPr/>
          </p:nvSpPr>
          <p:spPr bwMode="auto">
            <a:xfrm>
              <a:off x="466725"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6" name="Rectangle 92"/>
            <p:cNvSpPr>
              <a:spLocks noChangeArrowheads="1"/>
            </p:cNvSpPr>
            <p:nvPr/>
          </p:nvSpPr>
          <p:spPr bwMode="auto">
            <a:xfrm>
              <a:off x="3662363" y="5767401"/>
              <a:ext cx="606425"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7" name="Rectangle 93"/>
            <p:cNvSpPr>
              <a:spLocks noChangeArrowheads="1"/>
            </p:cNvSpPr>
            <p:nvPr/>
          </p:nvSpPr>
          <p:spPr bwMode="auto">
            <a:xfrm>
              <a:off x="6853238" y="5767401"/>
              <a:ext cx="609600" cy="136525"/>
            </a:xfrm>
            <a:prstGeom prst="rect">
              <a:avLst/>
            </a:prstGeom>
            <a:solidFill>
              <a:srgbClr val="B200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8" name="Rectangle 94"/>
            <p:cNvSpPr>
              <a:spLocks noChangeArrowheads="1"/>
            </p:cNvSpPr>
            <p:nvPr/>
          </p:nvSpPr>
          <p:spPr bwMode="auto">
            <a:xfrm>
              <a:off x="9525" y="317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29" name="Rectangle 95"/>
            <p:cNvSpPr>
              <a:spLocks noChangeArrowheads="1"/>
            </p:cNvSpPr>
            <p:nvPr/>
          </p:nvSpPr>
          <p:spPr bwMode="auto">
            <a:xfrm>
              <a:off x="9525" y="174625"/>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0" name="Rectangle 96"/>
            <p:cNvSpPr>
              <a:spLocks noChangeArrowheads="1"/>
            </p:cNvSpPr>
            <p:nvPr/>
          </p:nvSpPr>
          <p:spPr bwMode="auto">
            <a:xfrm>
              <a:off x="9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1" name="Rectangle 97"/>
            <p:cNvSpPr>
              <a:spLocks noChangeArrowheads="1"/>
            </p:cNvSpPr>
            <p:nvPr/>
          </p:nvSpPr>
          <p:spPr bwMode="auto">
            <a:xfrm>
              <a:off x="25193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2" name="Rectangle 98"/>
            <p:cNvSpPr>
              <a:spLocks noChangeArrowheads="1"/>
            </p:cNvSpPr>
            <p:nvPr/>
          </p:nvSpPr>
          <p:spPr bwMode="auto">
            <a:xfrm>
              <a:off x="21415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3" name="Rectangle 99"/>
            <p:cNvSpPr>
              <a:spLocks noChangeArrowheads="1"/>
            </p:cNvSpPr>
            <p:nvPr/>
          </p:nvSpPr>
          <p:spPr bwMode="auto">
            <a:xfrm>
              <a:off x="1454150"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4" name="Rectangle 100"/>
            <p:cNvSpPr>
              <a:spLocks noChangeArrowheads="1"/>
            </p:cNvSpPr>
            <p:nvPr/>
          </p:nvSpPr>
          <p:spPr bwMode="auto">
            <a:xfrm>
              <a:off x="1076325"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5" name="Rectangle 101"/>
            <p:cNvSpPr>
              <a:spLocks noChangeArrowheads="1"/>
            </p:cNvSpPr>
            <p:nvPr/>
          </p:nvSpPr>
          <p:spPr bwMode="auto">
            <a:xfrm>
              <a:off x="390525" y="36513"/>
              <a:ext cx="6985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6" name="Rectangle 102"/>
            <p:cNvSpPr>
              <a:spLocks noChangeArrowheads="1"/>
            </p:cNvSpPr>
            <p:nvPr/>
          </p:nvSpPr>
          <p:spPr bwMode="auto">
            <a:xfrm>
              <a:off x="3205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7" name="Rectangle 103"/>
            <p:cNvSpPr>
              <a:spLocks noChangeArrowheads="1"/>
            </p:cNvSpPr>
            <p:nvPr/>
          </p:nvSpPr>
          <p:spPr bwMode="auto">
            <a:xfrm>
              <a:off x="5713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8" name="Rectangle 104"/>
            <p:cNvSpPr>
              <a:spLocks noChangeArrowheads="1"/>
            </p:cNvSpPr>
            <p:nvPr/>
          </p:nvSpPr>
          <p:spPr bwMode="auto">
            <a:xfrm>
              <a:off x="53324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39" name="Rectangle 105"/>
            <p:cNvSpPr>
              <a:spLocks noChangeArrowheads="1"/>
            </p:cNvSpPr>
            <p:nvPr/>
          </p:nvSpPr>
          <p:spPr bwMode="auto">
            <a:xfrm>
              <a:off x="4649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0" name="Rectangle 106"/>
            <p:cNvSpPr>
              <a:spLocks noChangeArrowheads="1"/>
            </p:cNvSpPr>
            <p:nvPr/>
          </p:nvSpPr>
          <p:spPr bwMode="auto">
            <a:xfrm>
              <a:off x="426878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1" name="Rectangle 107"/>
            <p:cNvSpPr>
              <a:spLocks noChangeArrowheads="1"/>
            </p:cNvSpPr>
            <p:nvPr/>
          </p:nvSpPr>
          <p:spPr bwMode="auto">
            <a:xfrm>
              <a:off x="358616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2" name="Rectangle 108"/>
            <p:cNvSpPr>
              <a:spLocks noChangeArrowheads="1"/>
            </p:cNvSpPr>
            <p:nvPr/>
          </p:nvSpPr>
          <p:spPr bwMode="auto">
            <a:xfrm>
              <a:off x="6399213"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3" name="Rectangle 109"/>
            <p:cNvSpPr>
              <a:spLocks noChangeArrowheads="1"/>
            </p:cNvSpPr>
            <p:nvPr/>
          </p:nvSpPr>
          <p:spPr bwMode="auto">
            <a:xfrm>
              <a:off x="8909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4" name="Rectangle 110"/>
            <p:cNvSpPr>
              <a:spLocks noChangeArrowheads="1"/>
            </p:cNvSpPr>
            <p:nvPr/>
          </p:nvSpPr>
          <p:spPr bwMode="auto">
            <a:xfrm>
              <a:off x="8528051"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5" name="Rectangle 111"/>
            <p:cNvSpPr>
              <a:spLocks noChangeArrowheads="1"/>
            </p:cNvSpPr>
            <p:nvPr/>
          </p:nvSpPr>
          <p:spPr bwMode="auto">
            <a:xfrm>
              <a:off x="7843838" y="36513"/>
              <a:ext cx="73025"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6" name="Rectangle 112"/>
            <p:cNvSpPr>
              <a:spLocks noChangeArrowheads="1"/>
            </p:cNvSpPr>
            <p:nvPr/>
          </p:nvSpPr>
          <p:spPr bwMode="auto">
            <a:xfrm>
              <a:off x="74628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7" name="Rectangle 113"/>
            <p:cNvSpPr>
              <a:spLocks noChangeArrowheads="1"/>
            </p:cNvSpPr>
            <p:nvPr/>
          </p:nvSpPr>
          <p:spPr bwMode="auto">
            <a:xfrm>
              <a:off x="6777038"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8" name="Rectangle 114"/>
            <p:cNvSpPr>
              <a:spLocks noChangeArrowheads="1"/>
            </p:cNvSpPr>
            <p:nvPr/>
          </p:nvSpPr>
          <p:spPr bwMode="auto">
            <a:xfrm>
              <a:off x="9591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49" name="Rectangle 115"/>
            <p:cNvSpPr>
              <a:spLocks noChangeArrowheads="1"/>
            </p:cNvSpPr>
            <p:nvPr/>
          </p:nvSpPr>
          <p:spPr bwMode="auto">
            <a:xfrm>
              <a:off x="9972676" y="36513"/>
              <a:ext cx="76200" cy="138113"/>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0" name="Rectangle 116"/>
            <p:cNvSpPr>
              <a:spLocks noChangeArrowheads="1"/>
            </p:cNvSpPr>
            <p:nvPr/>
          </p:nvSpPr>
          <p:spPr bwMode="auto">
            <a:xfrm>
              <a:off x="9525" y="3175"/>
              <a:ext cx="6985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1" name="Rectangle 117"/>
            <p:cNvSpPr>
              <a:spLocks noChangeArrowheads="1"/>
            </p:cNvSpPr>
            <p:nvPr/>
          </p:nvSpPr>
          <p:spPr bwMode="auto">
            <a:xfrm>
              <a:off x="390525" y="3175"/>
              <a:ext cx="45719"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2" name="Rectangle 118"/>
            <p:cNvSpPr>
              <a:spLocks noChangeArrowheads="1"/>
            </p:cNvSpPr>
            <p:nvPr/>
          </p:nvSpPr>
          <p:spPr bwMode="auto">
            <a:xfrm>
              <a:off x="85725" y="590392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3" name="Rectangle 119"/>
            <p:cNvSpPr>
              <a:spLocks noChangeArrowheads="1"/>
            </p:cNvSpPr>
            <p:nvPr/>
          </p:nvSpPr>
          <p:spPr bwMode="auto">
            <a:xfrm>
              <a:off x="85725" y="573247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4" name="Rectangle 120"/>
            <p:cNvSpPr>
              <a:spLocks noChangeArrowheads="1"/>
            </p:cNvSpPr>
            <p:nvPr/>
          </p:nvSpPr>
          <p:spPr bwMode="auto">
            <a:xfrm>
              <a:off x="85725" y="542608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5" name="Rectangle 121"/>
            <p:cNvSpPr>
              <a:spLocks noChangeArrowheads="1"/>
            </p:cNvSpPr>
            <p:nvPr/>
          </p:nvSpPr>
          <p:spPr bwMode="auto">
            <a:xfrm>
              <a:off x="85725" y="525463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6" name="Rectangle 122"/>
            <p:cNvSpPr>
              <a:spLocks noChangeArrowheads="1"/>
            </p:cNvSpPr>
            <p:nvPr/>
          </p:nvSpPr>
          <p:spPr bwMode="auto">
            <a:xfrm>
              <a:off x="85725" y="494824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7" name="Rectangle 123"/>
            <p:cNvSpPr>
              <a:spLocks noChangeArrowheads="1"/>
            </p:cNvSpPr>
            <p:nvPr/>
          </p:nvSpPr>
          <p:spPr bwMode="auto">
            <a:xfrm>
              <a:off x="85725" y="4778386"/>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8" name="Rectangle 124"/>
            <p:cNvSpPr>
              <a:spLocks noChangeArrowheads="1"/>
            </p:cNvSpPr>
            <p:nvPr/>
          </p:nvSpPr>
          <p:spPr bwMode="auto">
            <a:xfrm>
              <a:off x="85725" y="447041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59" name="Rectangle 125"/>
            <p:cNvSpPr>
              <a:spLocks noChangeArrowheads="1"/>
            </p:cNvSpPr>
            <p:nvPr/>
          </p:nvSpPr>
          <p:spPr bwMode="auto">
            <a:xfrm>
              <a:off x="85725" y="4300548"/>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0" name="Rectangle 126"/>
            <p:cNvSpPr>
              <a:spLocks noChangeArrowheads="1"/>
            </p:cNvSpPr>
            <p:nvPr/>
          </p:nvSpPr>
          <p:spPr bwMode="auto">
            <a:xfrm>
              <a:off x="85725" y="399257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1" name="Rectangle 127"/>
            <p:cNvSpPr>
              <a:spLocks noChangeArrowheads="1"/>
            </p:cNvSpPr>
            <p:nvPr/>
          </p:nvSpPr>
          <p:spPr bwMode="auto">
            <a:xfrm>
              <a:off x="85725" y="3822709"/>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2" name="Rectangle 128"/>
            <p:cNvSpPr>
              <a:spLocks noChangeArrowheads="1"/>
            </p:cNvSpPr>
            <p:nvPr/>
          </p:nvSpPr>
          <p:spPr bwMode="auto">
            <a:xfrm>
              <a:off x="85725" y="351632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3" name="Rectangle 129"/>
            <p:cNvSpPr>
              <a:spLocks noChangeArrowheads="1"/>
            </p:cNvSpPr>
            <p:nvPr/>
          </p:nvSpPr>
          <p:spPr bwMode="auto">
            <a:xfrm>
              <a:off x="85725" y="3344870"/>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4" name="Rectangle 130"/>
            <p:cNvSpPr>
              <a:spLocks noChangeArrowheads="1"/>
            </p:cNvSpPr>
            <p:nvPr/>
          </p:nvSpPr>
          <p:spPr bwMode="auto">
            <a:xfrm>
              <a:off x="85725" y="303848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5" name="Rectangle 131"/>
            <p:cNvSpPr>
              <a:spLocks noChangeArrowheads="1"/>
            </p:cNvSpPr>
            <p:nvPr/>
          </p:nvSpPr>
          <p:spPr bwMode="auto">
            <a:xfrm>
              <a:off x="85725" y="286703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6" name="Rectangle 132"/>
            <p:cNvSpPr>
              <a:spLocks noChangeArrowheads="1"/>
            </p:cNvSpPr>
            <p:nvPr/>
          </p:nvSpPr>
          <p:spPr bwMode="auto">
            <a:xfrm>
              <a:off x="85725" y="256223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7" name="Rectangle 133"/>
            <p:cNvSpPr>
              <a:spLocks noChangeArrowheads="1"/>
            </p:cNvSpPr>
            <p:nvPr/>
          </p:nvSpPr>
          <p:spPr bwMode="auto">
            <a:xfrm>
              <a:off x="85725" y="239078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8" name="Rectangle 134"/>
            <p:cNvSpPr>
              <a:spLocks noChangeArrowheads="1"/>
            </p:cNvSpPr>
            <p:nvPr/>
          </p:nvSpPr>
          <p:spPr bwMode="auto">
            <a:xfrm>
              <a:off x="85725" y="208439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69" name="Rectangle 135"/>
            <p:cNvSpPr>
              <a:spLocks noChangeArrowheads="1"/>
            </p:cNvSpPr>
            <p:nvPr/>
          </p:nvSpPr>
          <p:spPr bwMode="auto">
            <a:xfrm>
              <a:off x="85725" y="1912942"/>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0" name="Rectangle 136"/>
            <p:cNvSpPr>
              <a:spLocks noChangeArrowheads="1"/>
            </p:cNvSpPr>
            <p:nvPr/>
          </p:nvSpPr>
          <p:spPr bwMode="auto">
            <a:xfrm>
              <a:off x="85725" y="160496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1" name="Rectangle 137"/>
            <p:cNvSpPr>
              <a:spLocks noChangeArrowheads="1"/>
            </p:cNvSpPr>
            <p:nvPr/>
          </p:nvSpPr>
          <p:spPr bwMode="auto">
            <a:xfrm>
              <a:off x="85725" y="1436691"/>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2" name="Rectangle 138"/>
            <p:cNvSpPr>
              <a:spLocks noChangeArrowheads="1"/>
            </p:cNvSpPr>
            <p:nvPr/>
          </p:nvSpPr>
          <p:spPr bwMode="auto">
            <a:xfrm>
              <a:off x="85725" y="112871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3" name="Rectangle 139"/>
            <p:cNvSpPr>
              <a:spLocks noChangeArrowheads="1"/>
            </p:cNvSpPr>
            <p:nvPr/>
          </p:nvSpPr>
          <p:spPr bwMode="auto">
            <a:xfrm>
              <a:off x="85725" y="958852"/>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4" name="Rectangle 140"/>
            <p:cNvSpPr>
              <a:spLocks noChangeArrowheads="1"/>
            </p:cNvSpPr>
            <p:nvPr/>
          </p:nvSpPr>
          <p:spPr bwMode="auto">
            <a:xfrm>
              <a:off x="85725" y="650877"/>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5" name="Rectangle 141"/>
            <p:cNvSpPr>
              <a:spLocks noChangeArrowheads="1"/>
            </p:cNvSpPr>
            <p:nvPr/>
          </p:nvSpPr>
          <p:spPr bwMode="auto">
            <a:xfrm>
              <a:off x="85725" y="479426"/>
              <a:ext cx="2794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6" name="Rectangle 142"/>
            <p:cNvSpPr>
              <a:spLocks noChangeArrowheads="1"/>
            </p:cNvSpPr>
            <p:nvPr/>
          </p:nvSpPr>
          <p:spPr bwMode="auto">
            <a:xfrm>
              <a:off x="85725" y="17462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7" name="Rectangle 143"/>
            <p:cNvSpPr>
              <a:spLocks noChangeArrowheads="1"/>
            </p:cNvSpPr>
            <p:nvPr/>
          </p:nvSpPr>
          <p:spPr bwMode="auto">
            <a:xfrm>
              <a:off x="85725" y="3175"/>
              <a:ext cx="2794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8" name="Rectangle 144"/>
            <p:cNvSpPr>
              <a:spLocks noChangeArrowheads="1"/>
            </p:cNvSpPr>
            <p:nvPr/>
          </p:nvSpPr>
          <p:spPr bwMode="auto">
            <a:xfrm>
              <a:off x="9591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79" name="Rectangle 145"/>
            <p:cNvSpPr>
              <a:spLocks noChangeArrowheads="1"/>
            </p:cNvSpPr>
            <p:nvPr/>
          </p:nvSpPr>
          <p:spPr bwMode="auto">
            <a:xfrm>
              <a:off x="9972676" y="3175"/>
              <a:ext cx="76200" cy="5934089"/>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0" name="Rectangle 146"/>
            <p:cNvSpPr>
              <a:spLocks noChangeArrowheads="1"/>
            </p:cNvSpPr>
            <p:nvPr/>
          </p:nvSpPr>
          <p:spPr bwMode="auto">
            <a:xfrm>
              <a:off x="9667876" y="590392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1" name="Rectangle 147"/>
            <p:cNvSpPr>
              <a:spLocks noChangeArrowheads="1"/>
            </p:cNvSpPr>
            <p:nvPr/>
          </p:nvSpPr>
          <p:spPr bwMode="auto">
            <a:xfrm>
              <a:off x="9667876" y="573247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2" name="Rectangle 148"/>
            <p:cNvSpPr>
              <a:spLocks noChangeArrowheads="1"/>
            </p:cNvSpPr>
            <p:nvPr/>
          </p:nvSpPr>
          <p:spPr bwMode="auto">
            <a:xfrm>
              <a:off x="9667876" y="542608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3" name="Rectangle 149"/>
            <p:cNvSpPr>
              <a:spLocks noChangeArrowheads="1"/>
            </p:cNvSpPr>
            <p:nvPr/>
          </p:nvSpPr>
          <p:spPr bwMode="auto">
            <a:xfrm>
              <a:off x="9667876" y="525463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4" name="Rectangle 150"/>
            <p:cNvSpPr>
              <a:spLocks noChangeArrowheads="1"/>
            </p:cNvSpPr>
            <p:nvPr/>
          </p:nvSpPr>
          <p:spPr bwMode="auto">
            <a:xfrm>
              <a:off x="9667876" y="494824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5" name="Rectangle 151"/>
            <p:cNvSpPr>
              <a:spLocks noChangeArrowheads="1"/>
            </p:cNvSpPr>
            <p:nvPr/>
          </p:nvSpPr>
          <p:spPr bwMode="auto">
            <a:xfrm>
              <a:off x="9667876" y="4778386"/>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6" name="Rectangle 152"/>
            <p:cNvSpPr>
              <a:spLocks noChangeArrowheads="1"/>
            </p:cNvSpPr>
            <p:nvPr/>
          </p:nvSpPr>
          <p:spPr bwMode="auto">
            <a:xfrm>
              <a:off x="9667876" y="447041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7" name="Rectangle 153"/>
            <p:cNvSpPr>
              <a:spLocks noChangeArrowheads="1"/>
            </p:cNvSpPr>
            <p:nvPr/>
          </p:nvSpPr>
          <p:spPr bwMode="auto">
            <a:xfrm>
              <a:off x="9667876" y="4300548"/>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8" name="Rectangle 154"/>
            <p:cNvSpPr>
              <a:spLocks noChangeArrowheads="1"/>
            </p:cNvSpPr>
            <p:nvPr/>
          </p:nvSpPr>
          <p:spPr bwMode="auto">
            <a:xfrm>
              <a:off x="9667876" y="399257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89" name="Rectangle 155"/>
            <p:cNvSpPr>
              <a:spLocks noChangeArrowheads="1"/>
            </p:cNvSpPr>
            <p:nvPr/>
          </p:nvSpPr>
          <p:spPr bwMode="auto">
            <a:xfrm>
              <a:off x="9667876" y="3822709"/>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0" name="Rectangle 156"/>
            <p:cNvSpPr>
              <a:spLocks noChangeArrowheads="1"/>
            </p:cNvSpPr>
            <p:nvPr/>
          </p:nvSpPr>
          <p:spPr bwMode="auto">
            <a:xfrm>
              <a:off x="9667876" y="351632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1" name="Rectangle 157"/>
            <p:cNvSpPr>
              <a:spLocks noChangeArrowheads="1"/>
            </p:cNvSpPr>
            <p:nvPr/>
          </p:nvSpPr>
          <p:spPr bwMode="auto">
            <a:xfrm>
              <a:off x="9667876" y="3344870"/>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2" name="Rectangle 158"/>
            <p:cNvSpPr>
              <a:spLocks noChangeArrowheads="1"/>
            </p:cNvSpPr>
            <p:nvPr/>
          </p:nvSpPr>
          <p:spPr bwMode="auto">
            <a:xfrm>
              <a:off x="9667876" y="303848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3" name="Rectangle 159"/>
            <p:cNvSpPr>
              <a:spLocks noChangeArrowheads="1"/>
            </p:cNvSpPr>
            <p:nvPr/>
          </p:nvSpPr>
          <p:spPr bwMode="auto">
            <a:xfrm>
              <a:off x="9667876" y="286703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4" name="Rectangle 160"/>
            <p:cNvSpPr>
              <a:spLocks noChangeArrowheads="1"/>
            </p:cNvSpPr>
            <p:nvPr/>
          </p:nvSpPr>
          <p:spPr bwMode="auto">
            <a:xfrm>
              <a:off x="9667876" y="256223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5" name="Rectangle 161"/>
            <p:cNvSpPr>
              <a:spLocks noChangeArrowheads="1"/>
            </p:cNvSpPr>
            <p:nvPr/>
          </p:nvSpPr>
          <p:spPr bwMode="auto">
            <a:xfrm>
              <a:off x="9667876" y="239078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6" name="Rectangle 162"/>
            <p:cNvSpPr>
              <a:spLocks noChangeArrowheads="1"/>
            </p:cNvSpPr>
            <p:nvPr/>
          </p:nvSpPr>
          <p:spPr bwMode="auto">
            <a:xfrm>
              <a:off x="9667876" y="208439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7" name="Rectangle 163"/>
            <p:cNvSpPr>
              <a:spLocks noChangeArrowheads="1"/>
            </p:cNvSpPr>
            <p:nvPr/>
          </p:nvSpPr>
          <p:spPr bwMode="auto">
            <a:xfrm>
              <a:off x="9667876" y="1912942"/>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8" name="Rectangle 164"/>
            <p:cNvSpPr>
              <a:spLocks noChangeArrowheads="1"/>
            </p:cNvSpPr>
            <p:nvPr/>
          </p:nvSpPr>
          <p:spPr bwMode="auto">
            <a:xfrm>
              <a:off x="9667876" y="160496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99" name="Rectangle 165"/>
            <p:cNvSpPr>
              <a:spLocks noChangeArrowheads="1"/>
            </p:cNvSpPr>
            <p:nvPr/>
          </p:nvSpPr>
          <p:spPr bwMode="auto">
            <a:xfrm>
              <a:off x="9667876" y="1436691"/>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0" name="Rectangle 166"/>
            <p:cNvSpPr>
              <a:spLocks noChangeArrowheads="1"/>
            </p:cNvSpPr>
            <p:nvPr/>
          </p:nvSpPr>
          <p:spPr bwMode="auto">
            <a:xfrm>
              <a:off x="9667876" y="112871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1" name="Rectangle 167"/>
            <p:cNvSpPr>
              <a:spLocks noChangeArrowheads="1"/>
            </p:cNvSpPr>
            <p:nvPr/>
          </p:nvSpPr>
          <p:spPr bwMode="auto">
            <a:xfrm>
              <a:off x="9667876" y="958852"/>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2" name="Rectangle 168"/>
            <p:cNvSpPr>
              <a:spLocks noChangeArrowheads="1"/>
            </p:cNvSpPr>
            <p:nvPr/>
          </p:nvSpPr>
          <p:spPr bwMode="auto">
            <a:xfrm>
              <a:off x="9667876" y="650877"/>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3" name="Rectangle 169"/>
            <p:cNvSpPr>
              <a:spLocks noChangeArrowheads="1"/>
            </p:cNvSpPr>
            <p:nvPr/>
          </p:nvSpPr>
          <p:spPr bwMode="auto">
            <a:xfrm>
              <a:off x="9667876" y="479426"/>
              <a:ext cx="304800"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4" name="Rectangle 170"/>
            <p:cNvSpPr>
              <a:spLocks noChangeArrowheads="1"/>
            </p:cNvSpPr>
            <p:nvPr/>
          </p:nvSpPr>
          <p:spPr bwMode="auto">
            <a:xfrm>
              <a:off x="9667876" y="17462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5" name="Rectangle 171"/>
            <p:cNvSpPr>
              <a:spLocks noChangeArrowheads="1"/>
            </p:cNvSpPr>
            <p:nvPr/>
          </p:nvSpPr>
          <p:spPr bwMode="auto">
            <a:xfrm>
              <a:off x="9667876" y="3175"/>
              <a:ext cx="304800"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6" name="Rectangle 172"/>
            <p:cNvSpPr>
              <a:spLocks noChangeArrowheads="1"/>
            </p:cNvSpPr>
            <p:nvPr/>
          </p:nvSpPr>
          <p:spPr bwMode="auto">
            <a:xfrm>
              <a:off x="9525" y="5732476"/>
              <a:ext cx="10039351" cy="349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7" name="Rectangle 173"/>
            <p:cNvSpPr>
              <a:spLocks noChangeArrowheads="1"/>
            </p:cNvSpPr>
            <p:nvPr/>
          </p:nvSpPr>
          <p:spPr bwMode="auto">
            <a:xfrm>
              <a:off x="9525" y="5903926"/>
              <a:ext cx="10039351" cy="33338"/>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8" name="Rectangle 174"/>
            <p:cNvSpPr>
              <a:spLocks noChangeArrowheads="1"/>
            </p:cNvSpPr>
            <p:nvPr/>
          </p:nvSpPr>
          <p:spPr bwMode="auto">
            <a:xfrm>
              <a:off x="9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09" name="Rectangle 175"/>
            <p:cNvSpPr>
              <a:spLocks noChangeArrowheads="1"/>
            </p:cNvSpPr>
            <p:nvPr/>
          </p:nvSpPr>
          <p:spPr bwMode="auto">
            <a:xfrm>
              <a:off x="25193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0" name="Rectangle 176"/>
            <p:cNvSpPr>
              <a:spLocks noChangeArrowheads="1"/>
            </p:cNvSpPr>
            <p:nvPr/>
          </p:nvSpPr>
          <p:spPr bwMode="auto">
            <a:xfrm>
              <a:off x="21415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1" name="Rectangle 177"/>
            <p:cNvSpPr>
              <a:spLocks noChangeArrowheads="1"/>
            </p:cNvSpPr>
            <p:nvPr/>
          </p:nvSpPr>
          <p:spPr bwMode="auto">
            <a:xfrm>
              <a:off x="1454150"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2" name="Rectangle 178"/>
            <p:cNvSpPr>
              <a:spLocks noChangeArrowheads="1"/>
            </p:cNvSpPr>
            <p:nvPr/>
          </p:nvSpPr>
          <p:spPr bwMode="auto">
            <a:xfrm>
              <a:off x="1076325"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3" name="Rectangle 179"/>
            <p:cNvSpPr>
              <a:spLocks noChangeArrowheads="1"/>
            </p:cNvSpPr>
            <p:nvPr/>
          </p:nvSpPr>
          <p:spPr bwMode="auto">
            <a:xfrm>
              <a:off x="390525" y="5767401"/>
              <a:ext cx="6985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4" name="Rectangle 180"/>
            <p:cNvSpPr>
              <a:spLocks noChangeArrowheads="1"/>
            </p:cNvSpPr>
            <p:nvPr/>
          </p:nvSpPr>
          <p:spPr bwMode="auto">
            <a:xfrm>
              <a:off x="3205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5" name="Rectangle 181"/>
            <p:cNvSpPr>
              <a:spLocks noChangeArrowheads="1"/>
            </p:cNvSpPr>
            <p:nvPr/>
          </p:nvSpPr>
          <p:spPr bwMode="auto">
            <a:xfrm>
              <a:off x="5713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6" name="Rectangle 182"/>
            <p:cNvSpPr>
              <a:spLocks noChangeArrowheads="1"/>
            </p:cNvSpPr>
            <p:nvPr/>
          </p:nvSpPr>
          <p:spPr bwMode="auto">
            <a:xfrm>
              <a:off x="53324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7" name="Rectangle 183"/>
            <p:cNvSpPr>
              <a:spLocks noChangeArrowheads="1"/>
            </p:cNvSpPr>
            <p:nvPr/>
          </p:nvSpPr>
          <p:spPr bwMode="auto">
            <a:xfrm>
              <a:off x="4649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8" name="Rectangle 184"/>
            <p:cNvSpPr>
              <a:spLocks noChangeArrowheads="1"/>
            </p:cNvSpPr>
            <p:nvPr/>
          </p:nvSpPr>
          <p:spPr bwMode="auto">
            <a:xfrm>
              <a:off x="426878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19" name="Rectangle 185"/>
            <p:cNvSpPr>
              <a:spLocks noChangeArrowheads="1"/>
            </p:cNvSpPr>
            <p:nvPr/>
          </p:nvSpPr>
          <p:spPr bwMode="auto">
            <a:xfrm>
              <a:off x="358616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0" name="Rectangle 186"/>
            <p:cNvSpPr>
              <a:spLocks noChangeArrowheads="1"/>
            </p:cNvSpPr>
            <p:nvPr/>
          </p:nvSpPr>
          <p:spPr bwMode="auto">
            <a:xfrm>
              <a:off x="6399213"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1" name="Rectangle 187"/>
            <p:cNvSpPr>
              <a:spLocks noChangeArrowheads="1"/>
            </p:cNvSpPr>
            <p:nvPr/>
          </p:nvSpPr>
          <p:spPr bwMode="auto">
            <a:xfrm>
              <a:off x="8909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2" name="Rectangle 188"/>
            <p:cNvSpPr>
              <a:spLocks noChangeArrowheads="1"/>
            </p:cNvSpPr>
            <p:nvPr/>
          </p:nvSpPr>
          <p:spPr bwMode="auto">
            <a:xfrm>
              <a:off x="8528051"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3" name="Rectangle 189"/>
            <p:cNvSpPr>
              <a:spLocks noChangeArrowheads="1"/>
            </p:cNvSpPr>
            <p:nvPr/>
          </p:nvSpPr>
          <p:spPr bwMode="auto">
            <a:xfrm>
              <a:off x="7843838" y="5767401"/>
              <a:ext cx="73025"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4" name="Rectangle 190"/>
            <p:cNvSpPr>
              <a:spLocks noChangeArrowheads="1"/>
            </p:cNvSpPr>
            <p:nvPr/>
          </p:nvSpPr>
          <p:spPr bwMode="auto">
            <a:xfrm>
              <a:off x="74628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5" name="Rectangle 191"/>
            <p:cNvSpPr>
              <a:spLocks noChangeArrowheads="1"/>
            </p:cNvSpPr>
            <p:nvPr/>
          </p:nvSpPr>
          <p:spPr bwMode="auto">
            <a:xfrm>
              <a:off x="6777038"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6" name="Rectangle 192"/>
            <p:cNvSpPr>
              <a:spLocks noChangeArrowheads="1"/>
            </p:cNvSpPr>
            <p:nvPr/>
          </p:nvSpPr>
          <p:spPr bwMode="auto">
            <a:xfrm>
              <a:off x="9591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27" name="Rectangle 193"/>
            <p:cNvSpPr>
              <a:spLocks noChangeArrowheads="1"/>
            </p:cNvSpPr>
            <p:nvPr/>
          </p:nvSpPr>
          <p:spPr bwMode="auto">
            <a:xfrm>
              <a:off x="9972676" y="5767401"/>
              <a:ext cx="76200" cy="136525"/>
            </a:xfrm>
            <a:prstGeom prst="rect">
              <a:avLst/>
            </a:prstGeom>
            <a:solidFill>
              <a:srgbClr val="FFB1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4" name="Down Arrow 193"/>
          <p:cNvSpPr/>
          <p:nvPr/>
        </p:nvSpPr>
        <p:spPr>
          <a:xfrm>
            <a:off x="776250" y="1552794"/>
            <a:ext cx="2306782" cy="1850683"/>
          </a:xfrm>
          <a:prstGeom prst="downArrow">
            <a:avLst/>
          </a:prstGeom>
          <a:ln>
            <a:solidFill>
              <a:schemeClr val="accent1"/>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الوقت</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5" name="12-Point Star 194"/>
          <p:cNvSpPr/>
          <p:nvPr/>
        </p:nvSpPr>
        <p:spPr>
          <a:xfrm>
            <a:off x="533400" y="3604443"/>
            <a:ext cx="2805545" cy="3101145"/>
          </a:xfrm>
          <a:prstGeom prst="star12">
            <a:avLst/>
          </a:prstGeom>
          <a:ln w="38100">
            <a:solidFill>
              <a:srgbClr val="00B0F0"/>
            </a:solid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ar-MA" sz="3200" b="1" dirty="0" smtClean="0">
                <a:solidFill>
                  <a:schemeClr val="bg1"/>
                </a:solidFill>
              </a:rPr>
              <a:t>سبع دقائق</a:t>
            </a:r>
            <a:endParaRPr lang="en-US" sz="3200" b="1" dirty="0">
              <a:solidFill>
                <a:schemeClr val="bg1"/>
              </a:solidFill>
            </a:endParaRPr>
          </a:p>
        </p:txBody>
      </p:sp>
      <p:sp>
        <p:nvSpPr>
          <p:cNvPr id="196" name="Rounded Rectangle 195"/>
          <p:cNvSpPr/>
          <p:nvPr/>
        </p:nvSpPr>
        <p:spPr>
          <a:xfrm>
            <a:off x="1219201" y="469326"/>
            <a:ext cx="8482307" cy="978474"/>
          </a:xfrm>
          <a:prstGeom prst="roundRect">
            <a:avLst/>
          </a:prstGeom>
          <a:ln>
            <a:noFill/>
          </a:ln>
          <a:effectLst>
            <a:glow rad="1397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200" dirty="0"/>
          </a:p>
        </p:txBody>
      </p:sp>
      <p:sp>
        <p:nvSpPr>
          <p:cNvPr id="197" name="Rectangle 196"/>
          <p:cNvSpPr/>
          <p:nvPr/>
        </p:nvSpPr>
        <p:spPr>
          <a:xfrm>
            <a:off x="4260063" y="649069"/>
            <a:ext cx="228139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MA" sz="3600" b="1" cap="none" spc="50" dirty="0" smtClean="0">
                <a:ln w="11430"/>
                <a:solidFill>
                  <a:srgbClr val="7030A0"/>
                </a:solidFill>
                <a:effectLst>
                  <a:outerShdw blurRad="76200" dist="50800" dir="5400000" algn="tl" rotWithShape="0">
                    <a:srgbClr val="000000">
                      <a:alpha val="65000"/>
                    </a:srgbClr>
                  </a:outerShdw>
                </a:effectLst>
              </a:rPr>
              <a:t>العمل الوحدي</a:t>
            </a:r>
            <a:endParaRPr lang="en-US" sz="3600" b="1" cap="none" spc="50" dirty="0">
              <a:ln w="11430"/>
              <a:solidFill>
                <a:srgbClr val="7030A0"/>
              </a:solidFill>
              <a:effectLst>
                <a:outerShdw blurRad="76200" dist="50800" dir="5400000" algn="tl" rotWithShape="0">
                  <a:srgbClr val="000000">
                    <a:alpha val="65000"/>
                  </a:srgbClr>
                </a:outerShdw>
              </a:effectLst>
            </a:endParaRPr>
          </a:p>
        </p:txBody>
      </p:sp>
      <p:sp>
        <p:nvSpPr>
          <p:cNvPr id="198" name="Vertical Scroll 197"/>
          <p:cNvSpPr/>
          <p:nvPr/>
        </p:nvSpPr>
        <p:spPr>
          <a:xfrm>
            <a:off x="3456432" y="1975342"/>
            <a:ext cx="3553968" cy="3815858"/>
          </a:xfrm>
          <a:prstGeom prst="verticalScroll">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69658" tIns="34829" rIns="69658" bIns="34829" rtlCol="0" anchor="ctr"/>
          <a:lstStyle/>
          <a:p>
            <a:pPr algn="ctr"/>
            <a:endParaRPr lang="en-US" sz="3200" b="1" dirty="0"/>
          </a:p>
          <a:p>
            <a:pPr algn="ctr"/>
            <a:r>
              <a:rPr lang="ar-MA" sz="3200" b="1" dirty="0" smtClean="0"/>
              <a:t>اكتب حياة الكاتب المشــهور محمود عباس العقاد </a:t>
            </a:r>
            <a:r>
              <a:rPr lang="en-US" sz="3200" b="1" dirty="0" smtClean="0"/>
              <a:t> </a:t>
            </a:r>
            <a:r>
              <a:rPr lang="ar-MA" sz="3200" b="1" dirty="0" smtClean="0"/>
              <a:t>رحمه الله تعالى </a:t>
            </a:r>
            <a:endParaRPr lang="en-US" sz="3200" b="1" dirty="0"/>
          </a:p>
          <a:p>
            <a:pPr algn="ctr"/>
            <a:endParaRPr lang="en-US" sz="28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053105" y="2310709"/>
            <a:ext cx="5168455" cy="3652628"/>
          </a:xfrm>
          <a:prstGeom prst="ellipse">
            <a:avLst/>
          </a:prstGeom>
          <a:ln>
            <a:noFill/>
          </a:ln>
          <a:effectLst>
            <a:softEdge rad="112500"/>
          </a:effectLst>
        </p:spPr>
      </p:pic>
    </p:spTree>
    <p:extLst>
      <p:ext uri="{BB962C8B-B14F-4D97-AF65-F5344CB8AC3E}">
        <p14:creationId xmlns:p14="http://schemas.microsoft.com/office/powerpoint/2010/main" val="3464320261"/>
      </p:ext>
    </p:extLst>
  </p:cSld>
  <p:clrMapOvr>
    <a:masterClrMapping/>
  </p:clrMapOvr>
  <mc:AlternateContent xmlns:mc="http://schemas.openxmlformats.org/markup-compatibility/2006">
    <mc:Choice xmlns:p14="http://schemas.microsoft.com/office/powerpoint/2010/main" Requires="p14">
      <p:transition spd="slow" p14:dur="17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750"/>
                                        <p:tgtEl>
                                          <p:spTgt spid="196"/>
                                        </p:tgtEl>
                                      </p:cBhvr>
                                    </p:animEffect>
                                    <p:anim calcmode="lin" valueType="num">
                                      <p:cBhvr>
                                        <p:cTn id="14" dur="750" fill="hold"/>
                                        <p:tgtEl>
                                          <p:spTgt spid="196"/>
                                        </p:tgtEl>
                                        <p:attrNameLst>
                                          <p:attrName>ppt_x</p:attrName>
                                        </p:attrNameLst>
                                      </p:cBhvr>
                                      <p:tavLst>
                                        <p:tav tm="0">
                                          <p:val>
                                            <p:strVal val="#ppt_x"/>
                                          </p:val>
                                        </p:tav>
                                        <p:tav tm="100000">
                                          <p:val>
                                            <p:strVal val="#ppt_x"/>
                                          </p:val>
                                        </p:tav>
                                      </p:tavLst>
                                    </p:anim>
                                    <p:anim calcmode="lin" valueType="num">
                                      <p:cBhvr>
                                        <p:cTn id="15" dur="750" fill="hold"/>
                                        <p:tgtEl>
                                          <p:spTgt spid="19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97"/>
                                        </p:tgtEl>
                                        <p:attrNameLst>
                                          <p:attrName>style.visibility</p:attrName>
                                        </p:attrNameLst>
                                      </p:cBhvr>
                                      <p:to>
                                        <p:strVal val="visible"/>
                                      </p:to>
                                    </p:set>
                                    <p:anim calcmode="lin" valueType="num">
                                      <p:cBhvr>
                                        <p:cTn id="20" dur="500" fill="hold"/>
                                        <p:tgtEl>
                                          <p:spTgt spid="197"/>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97"/>
                                        </p:tgtEl>
                                        <p:attrNameLst>
                                          <p:attrName>ppt_y</p:attrName>
                                        </p:attrNameLst>
                                      </p:cBhvr>
                                      <p:tavLst>
                                        <p:tav tm="0">
                                          <p:val>
                                            <p:strVal val="#ppt_y"/>
                                          </p:val>
                                        </p:tav>
                                        <p:tav tm="100000">
                                          <p:val>
                                            <p:strVal val="#ppt_y"/>
                                          </p:val>
                                        </p:tav>
                                      </p:tavLst>
                                    </p:anim>
                                    <p:anim calcmode="lin" valueType="num">
                                      <p:cBhvr>
                                        <p:cTn id="22" dur="500" fill="hold"/>
                                        <p:tgtEl>
                                          <p:spTgt spid="197"/>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97"/>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9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94"/>
                                        </p:tgtEl>
                                        <p:attrNameLst>
                                          <p:attrName>style.visibility</p:attrName>
                                        </p:attrNameLst>
                                      </p:cBhvr>
                                      <p:to>
                                        <p:strVal val="visible"/>
                                      </p:to>
                                    </p:set>
                                    <p:animEffect transition="in" filter="fade">
                                      <p:cBhvr>
                                        <p:cTn id="29" dur="1000"/>
                                        <p:tgtEl>
                                          <p:spTgt spid="194"/>
                                        </p:tgtEl>
                                      </p:cBhvr>
                                    </p:animEffect>
                                    <p:anim calcmode="lin" valueType="num">
                                      <p:cBhvr>
                                        <p:cTn id="30" dur="1000" fill="hold"/>
                                        <p:tgtEl>
                                          <p:spTgt spid="194"/>
                                        </p:tgtEl>
                                        <p:attrNameLst>
                                          <p:attrName>ppt_x</p:attrName>
                                        </p:attrNameLst>
                                      </p:cBhvr>
                                      <p:tavLst>
                                        <p:tav tm="0">
                                          <p:val>
                                            <p:strVal val="#ppt_x"/>
                                          </p:val>
                                        </p:tav>
                                        <p:tav tm="100000">
                                          <p:val>
                                            <p:strVal val="#ppt_x"/>
                                          </p:val>
                                        </p:tav>
                                      </p:tavLst>
                                    </p:anim>
                                    <p:anim calcmode="lin" valueType="num">
                                      <p:cBhvr>
                                        <p:cTn id="31"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5" presetClass="entr" presetSubtype="0" fill="hold" grpId="0" nodeType="click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1000"/>
                                        <p:tgtEl>
                                          <p:spTgt spid="195"/>
                                        </p:tgtEl>
                                      </p:cBhvr>
                                    </p:animEffect>
                                    <p:anim calcmode="lin" valueType="num">
                                      <p:cBhvr>
                                        <p:cTn id="37" dur="1000" fill="hold"/>
                                        <p:tgtEl>
                                          <p:spTgt spid="195"/>
                                        </p:tgtEl>
                                        <p:attrNameLst>
                                          <p:attrName>style.rotation</p:attrName>
                                        </p:attrNameLst>
                                      </p:cBhvr>
                                      <p:tavLst>
                                        <p:tav tm="0">
                                          <p:val>
                                            <p:fltVal val="720"/>
                                          </p:val>
                                        </p:tav>
                                        <p:tav tm="100000">
                                          <p:val>
                                            <p:fltVal val="0"/>
                                          </p:val>
                                        </p:tav>
                                      </p:tavLst>
                                    </p:anim>
                                    <p:anim calcmode="lin" valueType="num">
                                      <p:cBhvr>
                                        <p:cTn id="38" dur="1000" fill="hold"/>
                                        <p:tgtEl>
                                          <p:spTgt spid="195"/>
                                        </p:tgtEl>
                                        <p:attrNameLst>
                                          <p:attrName>ppt_h</p:attrName>
                                        </p:attrNameLst>
                                      </p:cBhvr>
                                      <p:tavLst>
                                        <p:tav tm="0">
                                          <p:val>
                                            <p:fltVal val="0"/>
                                          </p:val>
                                        </p:tav>
                                        <p:tav tm="100000">
                                          <p:val>
                                            <p:strVal val="#ppt_h"/>
                                          </p:val>
                                        </p:tav>
                                      </p:tavLst>
                                    </p:anim>
                                    <p:anim calcmode="lin" valueType="num">
                                      <p:cBhvr>
                                        <p:cTn id="39" dur="1000" fill="hold"/>
                                        <p:tgtEl>
                                          <p:spTgt spid="195"/>
                                        </p:tgtEl>
                                        <p:attrNameLst>
                                          <p:attrName>ppt_w</p:attrName>
                                        </p:attrNameLst>
                                      </p:cBhvr>
                                      <p:tavLst>
                                        <p:tav tm="0">
                                          <p:val>
                                            <p:fltVal val="0"/>
                                          </p:val>
                                        </p:tav>
                                        <p:tav tm="100000">
                                          <p:val>
                                            <p:strVal val="#ppt_w"/>
                                          </p:val>
                                        </p:tav>
                                      </p:tavLst>
                                    </p:anim>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198">
                                            <p:bg/>
                                          </p:spTgt>
                                        </p:tgtEl>
                                        <p:attrNameLst>
                                          <p:attrName>style.visibility</p:attrName>
                                        </p:attrNameLst>
                                      </p:cBhvr>
                                      <p:to>
                                        <p:strVal val="visible"/>
                                      </p:to>
                                    </p:set>
                                    <p:anim by="(-#ppt_w*2)" calcmode="lin" valueType="num">
                                      <p:cBhvr rctx="PPT">
                                        <p:cTn id="44" dur="250" autoRev="1" fill="hold">
                                          <p:stCondLst>
                                            <p:cond delay="0"/>
                                          </p:stCondLst>
                                        </p:cTn>
                                        <p:tgtEl>
                                          <p:spTgt spid="198">
                                            <p:bg/>
                                          </p:spTgt>
                                        </p:tgtEl>
                                        <p:attrNameLst>
                                          <p:attrName>ppt_w</p:attrName>
                                        </p:attrNameLst>
                                      </p:cBhvr>
                                    </p:anim>
                                    <p:anim by="(#ppt_w*0.50)" calcmode="lin" valueType="num">
                                      <p:cBhvr>
                                        <p:cTn id="45" dur="250" decel="50000" autoRev="1" fill="hold">
                                          <p:stCondLst>
                                            <p:cond delay="0"/>
                                          </p:stCondLst>
                                        </p:cTn>
                                        <p:tgtEl>
                                          <p:spTgt spid="198">
                                            <p:bg/>
                                          </p:spTgt>
                                        </p:tgtEl>
                                        <p:attrNameLst>
                                          <p:attrName>ppt_x</p:attrName>
                                        </p:attrNameLst>
                                      </p:cBhvr>
                                    </p:anim>
                                    <p:anim from="(-#ppt_h/2)" to="(#ppt_y)" calcmode="lin" valueType="num">
                                      <p:cBhvr>
                                        <p:cTn id="46" dur="500" fill="hold">
                                          <p:stCondLst>
                                            <p:cond delay="0"/>
                                          </p:stCondLst>
                                        </p:cTn>
                                        <p:tgtEl>
                                          <p:spTgt spid="198">
                                            <p:bg/>
                                          </p:spTgt>
                                        </p:tgtEl>
                                        <p:attrNameLst>
                                          <p:attrName>ppt_y</p:attrName>
                                        </p:attrNameLst>
                                      </p:cBhvr>
                                    </p:anim>
                                    <p:animRot by="21600000">
                                      <p:cBhvr>
                                        <p:cTn id="47" dur="500" fill="hold">
                                          <p:stCondLst>
                                            <p:cond delay="0"/>
                                          </p:stCondLst>
                                        </p:cTn>
                                        <p:tgtEl>
                                          <p:spTgt spid="198">
                                            <p:bg/>
                                          </p:spTgt>
                                        </p:tgtEl>
                                        <p:attrNameLst>
                                          <p:attrName>r</p:attrName>
                                        </p:attrNameLst>
                                      </p:cBhvr>
                                    </p:animRot>
                                  </p:childTnLst>
                                </p:cTn>
                              </p:par>
                              <p:par>
                                <p:cTn id="48" presetID="56" presetClass="entr" presetSubtype="0" fill="hold" grpId="0" nodeType="withEffect">
                                  <p:stCondLst>
                                    <p:cond delay="0"/>
                                  </p:stCondLst>
                                  <p:iterate type="lt">
                                    <p:tmPct val="10000"/>
                                  </p:iterate>
                                  <p:childTnLst>
                                    <p:set>
                                      <p:cBhvr>
                                        <p:cTn id="49" dur="1" fill="hold">
                                          <p:stCondLst>
                                            <p:cond delay="0"/>
                                          </p:stCondLst>
                                        </p:cTn>
                                        <p:tgtEl>
                                          <p:spTgt spid="198">
                                            <p:txEl>
                                              <p:pRg st="1" end="1"/>
                                            </p:txEl>
                                          </p:spTgt>
                                        </p:tgtEl>
                                        <p:attrNameLst>
                                          <p:attrName>style.visibility</p:attrName>
                                        </p:attrNameLst>
                                      </p:cBhvr>
                                      <p:to>
                                        <p:strVal val="visible"/>
                                      </p:to>
                                    </p:set>
                                    <p:anim by="(-#ppt_w*2)" calcmode="lin" valueType="num">
                                      <p:cBhvr rctx="PPT">
                                        <p:cTn id="50" dur="250" autoRev="1" fill="hold">
                                          <p:stCondLst>
                                            <p:cond delay="0"/>
                                          </p:stCondLst>
                                        </p:cTn>
                                        <p:tgtEl>
                                          <p:spTgt spid="198">
                                            <p:txEl>
                                              <p:pRg st="1" end="1"/>
                                            </p:txEl>
                                          </p:spTgt>
                                        </p:tgtEl>
                                        <p:attrNameLst>
                                          <p:attrName>ppt_w</p:attrName>
                                        </p:attrNameLst>
                                      </p:cBhvr>
                                    </p:anim>
                                    <p:anim by="(#ppt_w*0.50)" calcmode="lin" valueType="num">
                                      <p:cBhvr>
                                        <p:cTn id="51" dur="250" decel="50000" autoRev="1" fill="hold">
                                          <p:stCondLst>
                                            <p:cond delay="0"/>
                                          </p:stCondLst>
                                        </p:cTn>
                                        <p:tgtEl>
                                          <p:spTgt spid="198">
                                            <p:txEl>
                                              <p:pRg st="1" end="1"/>
                                            </p:txEl>
                                          </p:spTgt>
                                        </p:tgtEl>
                                        <p:attrNameLst>
                                          <p:attrName>ppt_x</p:attrName>
                                        </p:attrNameLst>
                                      </p:cBhvr>
                                    </p:anim>
                                    <p:anim from="(-#ppt_h/2)" to="(#ppt_y)" calcmode="lin" valueType="num">
                                      <p:cBhvr>
                                        <p:cTn id="52" dur="500" fill="hold">
                                          <p:stCondLst>
                                            <p:cond delay="0"/>
                                          </p:stCondLst>
                                        </p:cTn>
                                        <p:tgtEl>
                                          <p:spTgt spid="198">
                                            <p:txEl>
                                              <p:pRg st="1" end="1"/>
                                            </p:txEl>
                                          </p:spTgt>
                                        </p:tgtEl>
                                        <p:attrNameLst>
                                          <p:attrName>ppt_y</p:attrName>
                                        </p:attrNameLst>
                                      </p:cBhvr>
                                    </p:anim>
                                    <p:animRot by="21600000">
                                      <p:cBhvr>
                                        <p:cTn id="53" dur="500" fill="hold">
                                          <p:stCondLst>
                                            <p:cond delay="0"/>
                                          </p:stCondLst>
                                        </p:cTn>
                                        <p:tgtEl>
                                          <p:spTgt spid="19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animBg="1"/>
      <p:bldP spid="195" grpId="0" animBg="1"/>
      <p:bldP spid="196" grpId="0" animBg="1"/>
      <p:bldP spid="197" grpId="0"/>
      <p:bldP spid="198" grpId="0" build="allAtOnce"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6486</TotalTime>
  <Words>1319</Words>
  <Application>Microsoft Office PowerPoint</Application>
  <PresentationFormat>Custom</PresentationFormat>
  <Paragraphs>228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Cambria Math</vt:lpstr>
      <vt:lpstr>NikoshBAN</vt:lpstr>
      <vt:lpstr>SutonnyMJ</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 Alim</dc:creator>
  <cp:lastModifiedBy>Windows User</cp:lastModifiedBy>
  <cp:revision>1917</cp:revision>
  <dcterms:created xsi:type="dcterms:W3CDTF">2006-08-16T00:00:00Z</dcterms:created>
  <dcterms:modified xsi:type="dcterms:W3CDTF">2020-05-15T17:17:06Z</dcterms:modified>
</cp:coreProperties>
</file>