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56" r:id="rId2"/>
    <p:sldId id="357" r:id="rId3"/>
    <p:sldId id="259" r:id="rId4"/>
    <p:sldId id="260" r:id="rId5"/>
    <p:sldId id="299" r:id="rId6"/>
    <p:sldId id="300" r:id="rId7"/>
    <p:sldId id="301" r:id="rId8"/>
    <p:sldId id="264" r:id="rId9"/>
    <p:sldId id="279" r:id="rId10"/>
    <p:sldId id="344" r:id="rId11"/>
    <p:sldId id="345" r:id="rId12"/>
    <p:sldId id="346" r:id="rId13"/>
    <p:sldId id="347" r:id="rId14"/>
    <p:sldId id="351" r:id="rId15"/>
    <p:sldId id="352" r:id="rId16"/>
    <p:sldId id="353" r:id="rId17"/>
    <p:sldId id="354" r:id="rId18"/>
    <p:sldId id="355" r:id="rId19"/>
    <p:sldId id="304" r:id="rId20"/>
    <p:sldId id="284" r:id="rId21"/>
    <p:sldId id="285" r:id="rId22"/>
    <p:sldId id="286" r:id="rId23"/>
    <p:sldId id="307" r:id="rId24"/>
    <p:sldId id="313" r:id="rId25"/>
    <p:sldId id="314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1052-290E-4C70-8CB7-B05B43B005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6130A-2769-4544-9917-77701965F33C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09B7BE-52D7-40FE-88B1-97AC0D3C506E}" type="parTrans" cxnId="{AC2DC202-2D2B-4428-9737-3089E9D7E8EA}">
      <dgm:prSet/>
      <dgm:spPr/>
      <dgm:t>
        <a:bodyPr/>
        <a:lstStyle/>
        <a:p>
          <a:endParaRPr lang="en-US"/>
        </a:p>
      </dgm:t>
    </dgm:pt>
    <dgm:pt modelId="{FF960A64-03BE-48E1-A5E6-EFF59A1A6147}" type="sibTrans" cxnId="{AC2DC202-2D2B-4428-9737-3089E9D7E8EA}">
      <dgm:prSet/>
      <dgm:spPr/>
      <dgm:t>
        <a:bodyPr/>
        <a:lstStyle/>
        <a:p>
          <a:endParaRPr lang="en-US"/>
        </a:p>
      </dgm:t>
    </dgm:pt>
    <dgm:pt modelId="{53687B05-7788-4ACD-A5CF-5708BBE891FF}">
      <dgm:prSet phldrT="[Text]" custT="1"/>
      <dgm:spPr/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৫.৪.১</a:t>
          </a:r>
          <a:r>
            <a:rPr lang="en-GB" sz="3200" dirty="0">
              <a:latin typeface="NikoshBAN" pitchFamily="2" charset="0"/>
              <a:cs typeface="NikoshBAN" pitchFamily="2" charset="0"/>
            </a:rPr>
            <a:t> বায়ু দূষণ রোধের উপায় বর্ণনা করতে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3F24101-3484-417A-A2AA-43A89033E708}" type="parTrans" cxnId="{629EFA1E-D4B4-4B0D-B9E4-7DCFC8C22EC9}">
      <dgm:prSet/>
      <dgm:spPr/>
      <dgm:t>
        <a:bodyPr/>
        <a:lstStyle/>
        <a:p>
          <a:endParaRPr lang="en-US"/>
        </a:p>
      </dgm:t>
    </dgm:pt>
    <dgm:pt modelId="{7B27AD22-080C-46AC-A84B-7C049C7152A6}" type="sibTrans" cxnId="{629EFA1E-D4B4-4B0D-B9E4-7DCFC8C22EC9}">
      <dgm:prSet/>
      <dgm:spPr/>
      <dgm:t>
        <a:bodyPr/>
        <a:lstStyle/>
        <a:p>
          <a:endParaRPr lang="en-US"/>
        </a:p>
      </dgm:t>
    </dgm:pt>
    <dgm:pt modelId="{E921DEF1-5C9B-4020-BE32-3FA7C6643309}" type="pres">
      <dgm:prSet presAssocID="{F5261052-290E-4C70-8CB7-B05B43B005FB}" presName="linearFlow" presStyleCnt="0">
        <dgm:presLayoutVars>
          <dgm:dir/>
          <dgm:animLvl val="lvl"/>
          <dgm:resizeHandles val="exact"/>
        </dgm:presLayoutVars>
      </dgm:prSet>
      <dgm:spPr/>
    </dgm:pt>
    <dgm:pt modelId="{127D2D47-FF3C-4425-A95E-56B20A85EF28}" type="pres">
      <dgm:prSet presAssocID="{5AA6130A-2769-4544-9917-77701965F33C}" presName="composite" presStyleCnt="0"/>
      <dgm:spPr/>
    </dgm:pt>
    <dgm:pt modelId="{1A1E8CEE-F89F-4949-9FE9-DA0C2B137DFE}" type="pres">
      <dgm:prSet presAssocID="{5AA6130A-2769-4544-9917-77701965F33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781C34F-D1F5-4C12-A9F6-8413CE885A90}" type="pres">
      <dgm:prSet presAssocID="{5AA6130A-2769-4544-9917-77701965F33C}" presName="descendantText" presStyleLbl="alignAcc1" presStyleIdx="0" presStyleCnt="1" custLinFactNeighborX="358" custLinFactNeighborY="-57054">
        <dgm:presLayoutVars>
          <dgm:bulletEnabled val="1"/>
        </dgm:presLayoutVars>
      </dgm:prSet>
      <dgm:spPr/>
    </dgm:pt>
  </dgm:ptLst>
  <dgm:cxnLst>
    <dgm:cxn modelId="{AC2DC202-2D2B-4428-9737-3089E9D7E8EA}" srcId="{F5261052-290E-4C70-8CB7-B05B43B005FB}" destId="{5AA6130A-2769-4544-9917-77701965F33C}" srcOrd="0" destOrd="0" parTransId="{9109B7BE-52D7-40FE-88B1-97AC0D3C506E}" sibTransId="{FF960A64-03BE-48E1-A5E6-EFF59A1A6147}"/>
    <dgm:cxn modelId="{629EFA1E-D4B4-4B0D-B9E4-7DCFC8C22EC9}" srcId="{5AA6130A-2769-4544-9917-77701965F33C}" destId="{53687B05-7788-4ACD-A5CF-5708BBE891FF}" srcOrd="0" destOrd="0" parTransId="{83F24101-3484-417A-A2AA-43A89033E708}" sibTransId="{7B27AD22-080C-46AC-A84B-7C049C7152A6}"/>
    <dgm:cxn modelId="{4AF3064D-90B5-4D8E-89E1-635E5CC41A51}" type="presOf" srcId="{F5261052-290E-4C70-8CB7-B05B43B005FB}" destId="{E921DEF1-5C9B-4020-BE32-3FA7C6643309}" srcOrd="0" destOrd="0" presId="urn:microsoft.com/office/officeart/2005/8/layout/chevron2"/>
    <dgm:cxn modelId="{6A8B8F56-EA72-4A9B-9A9B-6B27AF1F67EC}" type="presOf" srcId="{53687B05-7788-4ACD-A5CF-5708BBE891FF}" destId="{A781C34F-D1F5-4C12-A9F6-8413CE885A90}" srcOrd="0" destOrd="0" presId="urn:microsoft.com/office/officeart/2005/8/layout/chevron2"/>
    <dgm:cxn modelId="{030FE485-E3B9-4E8C-B944-A3039DA9EBEA}" type="presOf" srcId="{5AA6130A-2769-4544-9917-77701965F33C}" destId="{1A1E8CEE-F89F-4949-9FE9-DA0C2B137DFE}" srcOrd="0" destOrd="0" presId="urn:microsoft.com/office/officeart/2005/8/layout/chevron2"/>
    <dgm:cxn modelId="{BB4A2266-F6FC-45B8-AB3B-08326C850B34}" type="presParOf" srcId="{E921DEF1-5C9B-4020-BE32-3FA7C6643309}" destId="{127D2D47-FF3C-4425-A95E-56B20A85EF28}" srcOrd="0" destOrd="0" presId="urn:microsoft.com/office/officeart/2005/8/layout/chevron2"/>
    <dgm:cxn modelId="{98126E5D-7ED6-4F70-AB79-5DF935FB0146}" type="presParOf" srcId="{127D2D47-FF3C-4425-A95E-56B20A85EF28}" destId="{1A1E8CEE-F89F-4949-9FE9-DA0C2B137DFE}" srcOrd="0" destOrd="0" presId="urn:microsoft.com/office/officeart/2005/8/layout/chevron2"/>
    <dgm:cxn modelId="{C63AF48B-002B-406B-AC76-355296C12131}" type="presParOf" srcId="{127D2D47-FF3C-4425-A95E-56B20A85EF28}" destId="{A781C34F-D1F5-4C12-A9F6-8413CE885A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E8CEE-F89F-4949-9FE9-DA0C2B137DFE}">
      <dsp:nvSpPr>
        <dsp:cNvPr id="0" name=""/>
        <dsp:cNvSpPr/>
      </dsp:nvSpPr>
      <dsp:spPr>
        <a:xfrm rot="5400000">
          <a:off x="-297179" y="297179"/>
          <a:ext cx="1981200" cy="1386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693419"/>
        <a:ext cx="1386840" cy="594360"/>
      </dsp:txXfrm>
    </dsp:sp>
    <dsp:sp modelId="{A781C34F-D1F5-4C12-A9F6-8413CE885A90}">
      <dsp:nvSpPr>
        <dsp:cNvPr id="0" name=""/>
        <dsp:cNvSpPr/>
      </dsp:nvSpPr>
      <dsp:spPr>
        <a:xfrm rot="5400000">
          <a:off x="4392930" y="-3006090"/>
          <a:ext cx="1287779" cy="7299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৫.৪.১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 বায়ু দূষণ রোধের উপায় বর্ণনা করতে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386840" y="62864"/>
        <a:ext cx="7237096" cy="1162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8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অ</a:t>
            </a:r>
            <a:r>
              <a:rPr lang="as-IN" dirty="0"/>
              <a:t>র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001FDD-1A46-4FCF-A8ED-2C66649F5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5E16-1248-4096-9470-F0E40B9292D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05B1-AFDC-4DF3-A6BB-3A13336D9A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965EEA-7373-4597-A091-A6C36A028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15154"/>
            <a:ext cx="1028699" cy="1028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C62BB2-7EC1-4E5E-931D-676D49D7C368}"/>
              </a:ext>
            </a:extLst>
          </p:cNvPr>
          <p:cNvSpPr txBox="1"/>
          <p:nvPr/>
        </p:nvSpPr>
        <p:spPr>
          <a:xfrm>
            <a:off x="882114" y="110169"/>
            <a:ext cx="6966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7F4F2-0FE6-470C-B90D-207CB014A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941166"/>
            <a:ext cx="6966486" cy="5399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152B2-6795-4C43-B1D4-E5308461F48F}"/>
              </a:ext>
            </a:extLst>
          </p:cNvPr>
          <p:cNvSpPr txBox="1"/>
          <p:nvPr/>
        </p:nvSpPr>
        <p:spPr>
          <a:xfrm>
            <a:off x="277678" y="5158778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জীবদের দূষণমুক্ত বায়ু প্রয়োজন।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2575987" y="4554015"/>
            <a:ext cx="33528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কী দেখতে পাচ্ছ?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0FC98-FB68-416A-8775-2EFF970D725E}"/>
              </a:ext>
            </a:extLst>
          </p:cNvPr>
          <p:cNvSpPr txBox="1"/>
          <p:nvPr/>
        </p:nvSpPr>
        <p:spPr>
          <a:xfrm>
            <a:off x="277678" y="5766567"/>
            <a:ext cx="86203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দূষিত বায়ু শ্বাস-প্রশ্বাসের রোগ এবং হৃদরোগের কারণ হতে পারে।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9A80-9D2C-4B89-AB5B-3CF6E7445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9" y="1286020"/>
            <a:ext cx="2541721" cy="2981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A3C0A3-9A9C-4060-8A4C-D713D79C5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86020"/>
            <a:ext cx="2743200" cy="2981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2403F0-1809-411B-ADDB-64C4C5C3F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86020"/>
            <a:ext cx="3303721" cy="29811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781E96-922C-4921-9601-BAA5DE654685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বায়ু দূষণের কারণ…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791387" y="5131226"/>
            <a:ext cx="7694014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মোটরগাড়ি ও কলকারখানার ধোঁয়া বায়ু দূষিত করে…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0FC98-FB68-416A-8775-2EFF970D725E}"/>
              </a:ext>
            </a:extLst>
          </p:cNvPr>
          <p:cNvSpPr txBox="1"/>
          <p:nvPr/>
        </p:nvSpPr>
        <p:spPr>
          <a:xfrm>
            <a:off x="306986" y="5777557"/>
            <a:ext cx="86203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বায়ুতে ক্ষতিকর জিনিস বিভিন্ন উৎস থেকে মেশে বায়ু দূষিত করে…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FEB0B-2598-4C6D-BF1E-86FCFCBBB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9" y="1054526"/>
            <a:ext cx="2465521" cy="3430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FEDD6F-40DB-4630-AF7D-C0D4A9E82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036159"/>
            <a:ext cx="2465522" cy="3448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256BF9-8827-4F25-8031-FA558BFC0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24" y="1054526"/>
            <a:ext cx="2900667" cy="34487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BF678E-104A-48D5-A529-D2E216E5E7AE}"/>
              </a:ext>
            </a:extLst>
          </p:cNvPr>
          <p:cNvSpPr txBox="1"/>
          <p:nvPr/>
        </p:nvSpPr>
        <p:spPr>
          <a:xfrm>
            <a:off x="762000" y="4643735"/>
            <a:ext cx="65532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NikoshBAN" pitchFamily="2" charset="0"/>
                <a:cs typeface="NikoshBAN" pitchFamily="2" charset="0"/>
              </a:rPr>
              <a:t>তোমরা কেউ কী বলতে পারবে??? </a:t>
            </a:r>
          </a:p>
        </p:txBody>
      </p:sp>
    </p:spTree>
    <p:extLst>
      <p:ext uri="{BB962C8B-B14F-4D97-AF65-F5344CB8AC3E}">
        <p14:creationId xmlns:p14="http://schemas.microsoft.com/office/powerpoint/2010/main" val="7067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9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791387" y="5148775"/>
            <a:ext cx="7607025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যেখানে সেখানে ময়লা আবর্জনা ফেলে বায়ু দূষিত করে…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0FC98-FB68-416A-8775-2EFF970D725E}"/>
              </a:ext>
            </a:extLst>
          </p:cNvPr>
          <p:cNvSpPr txBox="1"/>
          <p:nvPr/>
        </p:nvSpPr>
        <p:spPr>
          <a:xfrm>
            <a:off x="306986" y="5777557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আগুনের ছাই ও ধোঁয়াও বায়ু দূষিত করে…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574706-6A7B-44FF-A96D-4554B07F6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91" y="1266091"/>
            <a:ext cx="3810000" cy="3510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7A969E-A5A2-47DE-BB82-2A293C757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8" y="1283771"/>
            <a:ext cx="3473891" cy="3510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53A4D7-57E4-4B84-8A81-F11A190A1CC0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বায়ু দূষণের কারণ…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533401" y="5148775"/>
            <a:ext cx="830361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মলমূত্র ত্যাগ করায় বায়ু দূষিত হয়…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0FC98-FB68-416A-8775-2EFF970D725E}"/>
              </a:ext>
            </a:extLst>
          </p:cNvPr>
          <p:cNvSpPr txBox="1"/>
          <p:nvPr/>
        </p:nvSpPr>
        <p:spPr>
          <a:xfrm>
            <a:off x="306986" y="5777557"/>
            <a:ext cx="862039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সিগারেট খেলে বায়ু দূষিত হয়…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36E35C-8C57-47E3-BE5F-421744442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31242"/>
            <a:ext cx="3384991" cy="3745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44FB14-4860-4F0D-9FED-7021C3DEB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1131242"/>
            <a:ext cx="3803094" cy="3745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624424-EA35-4D62-BC42-4A2BAB443269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বায়ু দূষণের কারণ…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533401" y="5148775"/>
            <a:ext cx="830361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বায়ু দূষণ প্রতিরোধ করে আমরা বায়ু পরিষ্কার রাখতে পারি।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0FC98-FB68-416A-8775-2EFF970D725E}"/>
              </a:ext>
            </a:extLst>
          </p:cNvPr>
          <p:cNvSpPr txBox="1"/>
          <p:nvPr/>
        </p:nvSpPr>
        <p:spPr>
          <a:xfrm>
            <a:off x="306986" y="5777557"/>
            <a:ext cx="862039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মানুষসহ, অন্যান্য প্রাণী ও উদ্ভিদের দূষণমুক্ত বায়ু প্রয়োজন।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97883-F51D-42B6-9013-D85A8D91C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5" y="1131242"/>
            <a:ext cx="3384991" cy="3644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354C99-34DA-46EC-A5CF-CB84E7D654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31242"/>
            <a:ext cx="3842191" cy="36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বায়ু দূষণ প্রতিরোধের উপায়…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0FC98-FB68-416A-8775-2EFF970D725E}"/>
              </a:ext>
            </a:extLst>
          </p:cNvPr>
          <p:cNvSpPr txBox="1"/>
          <p:nvPr/>
        </p:nvSpPr>
        <p:spPr>
          <a:xfrm>
            <a:off x="125278" y="5663198"/>
            <a:ext cx="862039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মোটরগাড়ির পরিবর্তে পায়ে হেঁটে…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77E00-5CB5-4A98-85C3-7F9ED71E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142999"/>
            <a:ext cx="5530409" cy="4229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DCA76C-1105-457E-BCFC-1EE5F3F9AF05}"/>
              </a:ext>
            </a:extLst>
          </p:cNvPr>
          <p:cNvSpPr txBox="1"/>
          <p:nvPr/>
        </p:nvSpPr>
        <p:spPr>
          <a:xfrm>
            <a:off x="6629400" y="2902803"/>
            <a:ext cx="2191043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NikoshBAN" pitchFamily="2" charset="0"/>
                <a:cs typeface="NikoshBAN" pitchFamily="2" charset="0"/>
              </a:rPr>
              <a:t>তোমরা কেউ কী বলতে পারবে???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6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0FC98-FB68-416A-8775-2EFF970D725E}"/>
              </a:ext>
            </a:extLst>
          </p:cNvPr>
          <p:cNvSpPr txBox="1"/>
          <p:nvPr/>
        </p:nvSpPr>
        <p:spPr>
          <a:xfrm>
            <a:off x="125278" y="5663198"/>
            <a:ext cx="862039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সাইকেলে চলাচল করে…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EA203-52A8-4C39-9FB7-403051C73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3" y="1266091"/>
            <a:ext cx="3689887" cy="4397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6FD45A-DF74-4A3E-908D-0221DACC9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66091"/>
            <a:ext cx="3461191" cy="43971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0310F2-9B20-4F71-A6CB-01C97C5FEF54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বায়ু দূষণ প্রতিরোধের উপায়…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0FC98-FB68-416A-8775-2EFF970D725E}"/>
              </a:ext>
            </a:extLst>
          </p:cNvPr>
          <p:cNvSpPr txBox="1"/>
          <p:nvPr/>
        </p:nvSpPr>
        <p:spPr>
          <a:xfrm>
            <a:off x="125278" y="5663198"/>
            <a:ext cx="862039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ময়লা আবর্জনা নির্দিষ্ট স্থানে ফেলে…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1C0DB-369C-4A09-AA44-1459193FD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0" y="1117730"/>
            <a:ext cx="7391399" cy="4458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6664C8-C09D-4591-A49A-D778CB367306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বায়ু দূষণ প্রতিরোধের উপায়…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0FC98-FB68-416A-8775-2EFF970D725E}"/>
              </a:ext>
            </a:extLst>
          </p:cNvPr>
          <p:cNvSpPr txBox="1"/>
          <p:nvPr/>
        </p:nvSpPr>
        <p:spPr>
          <a:xfrm>
            <a:off x="125278" y="5663198"/>
            <a:ext cx="862039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গাড়ির কালো ধোঁয়া রোধ করে…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7E0933-6376-4C84-BF41-C42E424FD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098030"/>
            <a:ext cx="7391400" cy="44783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944A92-B128-421B-AC6E-012038FA233E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বায়ু দূষণ প্রতিরোধের উপায়…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278" y="1064786"/>
            <a:ext cx="4206987" cy="39168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373" y="205934"/>
            <a:ext cx="4953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পাঠ্যবইয়ের সাথে সংযোগ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04800" y="5437039"/>
            <a:ext cx="843107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পাঠ্যবইয়ের ৪১ পৃষ্টার  ‘‘বিভিন্ন গ্যাস……আলোচনা কর’’ পর্যন্ত সবাই নীরবে পড়।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AC622D-8A5B-4ADD-A139-3C5D6B08A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3819"/>
            <a:ext cx="4522921" cy="433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76200"/>
            <a:ext cx="8305800" cy="638169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masudrotno@gmail.com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০১৭৫৯৩০৯৮৯২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BA8B-FC77-4821-9AF8-6F18E3AC1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24014-8DCA-453C-A259-A513E036A23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CDE86-D77D-4B43-BD6B-7B9A59A1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8800"/>
            <a:ext cx="2590800" cy="2590800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55AB8-2FD1-4D74-A8A2-760C2A79FC3D}"/>
              </a:ext>
            </a:extLst>
          </p:cNvPr>
          <p:cNvSpPr txBox="1"/>
          <p:nvPr/>
        </p:nvSpPr>
        <p:spPr>
          <a:xfrm>
            <a:off x="7315200" y="640080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9670"/>
            <a:ext cx="6705600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প্রশ্নের উত্তরগুলো জেনে নিই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6962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দূষিত বায়ুর কারণে মানুষের কী হতে পারে?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62835"/>
            <a:ext cx="8229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শ্বাস-প্রশ্বাসের রোগ ও হৃদরোগ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82" y="2660554"/>
            <a:ext cx="817801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বায়ু দূষণের একটি কারণ বল।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45106"/>
            <a:ext cx="84582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মোটরগাড়ির ধোঁয়া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" y="3863848"/>
            <a:ext cx="817801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বায়ু দূষণ প্রতিরোধের একটি উপায় বল।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08" y="4510179"/>
            <a:ext cx="858645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পায়ে হেঁটে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8"/>
            <a:ext cx="3581400" cy="2512795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22860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22860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115972"/>
            <a:ext cx="609600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বায়ু দূষণের আর কী কী কারণ হতে পারে তার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তালিকা কর।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8A699-C119-4744-9C2C-A14D013A8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86" y="70337"/>
            <a:ext cx="3930114" cy="25630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E15406-9F7F-4054-B3A7-E96D667C3274}"/>
              </a:ext>
            </a:extLst>
          </p:cNvPr>
          <p:cNvSpPr txBox="1"/>
          <p:nvPr/>
        </p:nvSpPr>
        <p:spPr>
          <a:xfrm>
            <a:off x="2667000" y="4742798"/>
            <a:ext cx="609600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কীভাবে বায়ু দূষণ প্রতিরোধ করা যায় তার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তালিকা কর।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538827" y="305652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07359"/>
            <a:ext cx="65532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প্রশ্ন(২)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বায়ু দূষণের ৩টি কারণ লেখ।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345359"/>
            <a:ext cx="89154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দূষিত বায়ুর কারণে মানুষের কী হতে পারে?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278" y="4869359"/>
            <a:ext cx="883080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বায়ু দূষণ প্রতিরোধের ৩টি উপায় লেখ।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F5836-80A4-4D0F-A207-16961275C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91DC7-5698-46E8-BCF5-DD9C709A079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8457F-F010-4FC1-8F9B-67D978E0CA2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98B8A-41C2-4834-960C-14131D14C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50435"/>
            <a:ext cx="3415439" cy="227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1778" y="2735759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64" y="3909453"/>
            <a:ext cx="89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১) গাড়ির……বায়ু দূষিত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9D45F-D59A-48DB-A0A8-E6AD032D3004}"/>
              </a:ext>
            </a:extLst>
          </p:cNvPr>
          <p:cNvSpPr txBox="1"/>
          <p:nvPr/>
        </p:nvSpPr>
        <p:spPr>
          <a:xfrm>
            <a:off x="1905000" y="3841705"/>
            <a:ext cx="98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E9B46-2F96-4B42-BB69-F1EA85D9DF24}"/>
              </a:ext>
            </a:extLst>
          </p:cNvPr>
          <p:cNvSpPr txBox="1"/>
          <p:nvPr/>
        </p:nvSpPr>
        <p:spPr>
          <a:xfrm>
            <a:off x="227964" y="4554526"/>
            <a:ext cx="89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পায়ে হেটে বা সাইকেলে চড়ে………রোধ করা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A5B56E-BA09-464E-8766-A5FBD76EF0B9}"/>
              </a:ext>
            </a:extLst>
          </p:cNvPr>
          <p:cNvSpPr txBox="1"/>
          <p:nvPr/>
        </p:nvSpPr>
        <p:spPr>
          <a:xfrm>
            <a:off x="4876800" y="4530555"/>
            <a:ext cx="193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A858F9BC-1220-4AF4-86DF-64F7E5A12543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0ED883-9A4D-4663-BB9E-DDBB52757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9" grpId="0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735759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78069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নিচের কোনটি বায়ু দূষণের কারণ নয়?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2897" y="5373469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D0D472-BC6C-45F7-9910-33304C28CD85}"/>
              </a:ext>
            </a:extLst>
          </p:cNvPr>
          <p:cNvSpPr txBox="1"/>
          <p:nvPr/>
        </p:nvSpPr>
        <p:spPr>
          <a:xfrm>
            <a:off x="-42839" y="5282625"/>
            <a:ext cx="877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আগুনের ছাই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গাড়ির ধোঁয়া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জলীয় বাষ্প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সিগারেটের ধোঁয়া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8630DC66-4909-4DF4-904C-86BD059D6507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E65577-A5AC-4E67-B5C3-B633AC98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1959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01869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নিচের কোনটি বায়ু দূষণ প্রতিরোধের উপায় নয়?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61" y="5068669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75E26-01BD-4590-853F-ADCFCBB1F635}"/>
              </a:ext>
            </a:extLst>
          </p:cNvPr>
          <p:cNvSpPr txBox="1"/>
          <p:nvPr/>
        </p:nvSpPr>
        <p:spPr>
          <a:xfrm>
            <a:off x="184852" y="5018782"/>
            <a:ext cx="877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গাড়িতে চড়ে           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পায়ে হেঁটে   </a:t>
            </a:r>
          </a:p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সাইকেলে চড়ে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আবর্জনা নির্দিষ্ট স্থানে ফেলে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0551D293-3368-47E9-8117-9FF8669FAE1F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A79EA9-663B-490A-A090-4EB8DC98F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88815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9EE1-6DE0-4A8F-801D-FEC88F5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AF0D2-BB8F-48FD-8C48-2004CFE8208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7EC40-2E38-43B7-A6E3-7503C1CC31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A5A31-3FE7-4FB9-A3AF-11F1F8125F47}"/>
              </a:ext>
            </a:extLst>
          </p:cNvPr>
          <p:cNvSpPr txBox="1"/>
          <p:nvPr/>
        </p:nvSpPr>
        <p:spPr>
          <a:xfrm>
            <a:off x="125278" y="3954959"/>
            <a:ext cx="886632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দূষিত বায়ুর কারণে মানুষের কী হতে পারে?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E9B1-A116-4C88-89E3-AE7EE327A5EC}"/>
              </a:ext>
            </a:extLst>
          </p:cNvPr>
          <p:cNvSpPr txBox="1"/>
          <p:nvPr/>
        </p:nvSpPr>
        <p:spPr>
          <a:xfrm>
            <a:off x="125278" y="4640759"/>
            <a:ext cx="8713921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বায়ু দূষণের ৩টি কারণ লেখ।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CA0D8-EFAA-4004-8167-3C62F5325FEE}"/>
              </a:ext>
            </a:extLst>
          </p:cNvPr>
          <p:cNvSpPr txBox="1"/>
          <p:nvPr/>
        </p:nvSpPr>
        <p:spPr>
          <a:xfrm>
            <a:off x="125278" y="5388114"/>
            <a:ext cx="886632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বায়ু দূষণ প্রতিরোধের ৩টি উপায় লেখ।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869B82F8-A4E8-4E47-B1EB-AA8DB1A8021D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DC8A5F-02E0-42AD-8599-FECAF844D9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705600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78" y="2785408"/>
            <a:ext cx="4751692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বায়ু দূষণ প্রতিরোধের আর কী কী উপায় রয়েছে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তার একটি তালিকা করে আনবে।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3EEE-94F7-49CF-861F-FA30DF85B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978AF-C2B6-4E4D-87AB-696D9D5449B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44C8-F962-414D-8B1F-BA6AEC52E6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B8224-57C8-4BE9-8B32-E41669FC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713154"/>
            <a:ext cx="3646720" cy="452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114" y="5842337"/>
            <a:ext cx="7239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94B8-B07B-4A2E-AEF4-40FD335CD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92445-2979-45B4-984A-37D55DAC540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4220E-0916-4CE8-A3EB-46960FF415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1E445-9A09-4EFE-9DAD-43F00ADA0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15154"/>
            <a:ext cx="1028699" cy="1028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82C22D-8A39-4A61-A00F-07EC405D1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4" y="305651"/>
            <a:ext cx="6966486" cy="5536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882114" y="209490"/>
            <a:ext cx="8077200" cy="624840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বায়ু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গ্যাস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…আলোচনা কর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IN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FB9D5-A516-4513-8F9E-2263B6EEC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A5042-9955-4106-B048-0153946BB0F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6EC6-BD27-446B-804F-16FD53E546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7543C-2222-4836-AC18-2F393857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81200"/>
            <a:ext cx="2514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200" y="76200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00702204"/>
              </p:ext>
            </p:extLst>
          </p:nvPr>
        </p:nvGraphicFramePr>
        <p:xfrm>
          <a:off x="228600" y="3200400"/>
          <a:ext cx="8686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B1EDD24-30CB-4E27-A7F6-2C9C08423A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76364-BC33-4A23-AC83-FC3E63B2D88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8E7F-FC3D-49E6-8F0B-79E35B0138B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4978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81929-7A46-448A-A1D1-EFABE7492A9C}"/>
              </a:ext>
            </a:extLst>
          </p:cNvPr>
          <p:cNvSpPr txBox="1"/>
          <p:nvPr/>
        </p:nvSpPr>
        <p:spPr>
          <a:xfrm>
            <a:off x="132806" y="1397961"/>
            <a:ext cx="887838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প্রাণী বেঁচে থাকার জন্য কী গ্রহণ করে?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9C9D36-6B4B-4414-AFA7-A90AF40489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CA79A6-914C-4560-B04C-975B04333FC8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E879C-D41F-4BA0-AC7D-BD4F1B49990E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24589-FD17-429E-BAA8-296D61561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90800"/>
            <a:ext cx="3345731" cy="3107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A459A-DFBC-4DD2-A9A3-BBE6E7B3B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3810000" cy="3107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500221-AE40-4D91-8BB2-D9D3073F8DB9}"/>
              </a:ext>
            </a:extLst>
          </p:cNvPr>
          <p:cNvSpPr txBox="1"/>
          <p:nvPr/>
        </p:nvSpPr>
        <p:spPr>
          <a:xfrm>
            <a:off x="635391" y="228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90C5D-5C8C-4BA7-9AF3-D6E88E3058DA}"/>
              </a:ext>
            </a:extLst>
          </p:cNvPr>
          <p:cNvSpPr txBox="1"/>
          <p:nvPr/>
        </p:nvSpPr>
        <p:spPr>
          <a:xfrm>
            <a:off x="457200" y="1549568"/>
            <a:ext cx="85344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উদ্ভিদ খাদ্য তৈরির সময় কী গ্রহণ করে?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2028BB-77C8-43CD-AAF0-6650B41E75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8B9B7B-B4B9-4576-BC55-8A458DE0A443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7B431-05D9-4640-9213-5853CA25565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9CCD10-E49D-42E3-903F-69DBF4A94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02" y="2041060"/>
            <a:ext cx="1413376" cy="40326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BA27D3-3F8C-4496-AB36-2EBF36327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62" y="2583378"/>
            <a:ext cx="4267487" cy="3131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A21218-D46F-41DC-B424-6895A1246F71}"/>
              </a:ext>
            </a:extLst>
          </p:cNvPr>
          <p:cNvSpPr txBox="1"/>
          <p:nvPr/>
        </p:nvSpPr>
        <p:spPr>
          <a:xfrm>
            <a:off x="685800" y="2358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C84FA-0621-4803-AD56-F63C28D168C5}"/>
              </a:ext>
            </a:extLst>
          </p:cNvPr>
          <p:cNvSpPr txBox="1"/>
          <p:nvPr/>
        </p:nvSpPr>
        <p:spPr>
          <a:xfrm>
            <a:off x="419100" y="1243193"/>
            <a:ext cx="80391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৩) নাইট্রোজেনের ব্যবহার বল।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E0D0F-8670-49C8-8B09-76009327C3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B0D7D7-5DFA-41FB-A53D-A476D563DCA7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DDF9D-26B6-409A-8785-2D7C025320E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3B3EC-0FC9-48B1-80E9-2ADD5FD4A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40698"/>
            <a:ext cx="2514600" cy="38315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04A09A-5DF0-4CE0-9FED-A5FA6C231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340698"/>
            <a:ext cx="4823701" cy="3831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32312" y="171510"/>
            <a:ext cx="4953000" cy="29718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533400" y="4545920"/>
            <a:ext cx="4544878" cy="155008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F2CEC-46DE-427A-A282-7E947457C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686B-011C-40C8-9832-4616D5B809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ED4-E7A8-414D-834A-3D7C97AF4E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403163-5C29-41F8-B157-B0BEF43D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12" y="598454"/>
            <a:ext cx="3665487" cy="488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152B2-6795-4C43-B1D4-E5308461F48F}"/>
              </a:ext>
            </a:extLst>
          </p:cNvPr>
          <p:cNvSpPr txBox="1"/>
          <p:nvPr/>
        </p:nvSpPr>
        <p:spPr>
          <a:xfrm>
            <a:off x="277678" y="5158778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বায়ু দূষণ জীবের জন্য ক্ষতিকর এবং মানুষকে অসুস্থ করে।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2743200" y="4505980"/>
            <a:ext cx="33528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কী দেখতে পাচ্ছ?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0FC98-FB68-416A-8775-2EFF970D725E}"/>
              </a:ext>
            </a:extLst>
          </p:cNvPr>
          <p:cNvSpPr txBox="1"/>
          <p:nvPr/>
        </p:nvSpPr>
        <p:spPr>
          <a:xfrm>
            <a:off x="277678" y="5766567"/>
            <a:ext cx="86203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বিভিন্ন গ্যাস, ধুলা, ধোঁয়া, এবং গন্ধ বাতাসে মিশে বায়ু দূষণ করে।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7AE1E6-708E-43C0-A222-7598F7154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0" y="1251857"/>
            <a:ext cx="3563277" cy="2938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6A97C3-8D3C-4785-8882-BBC7B0EBC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86" y="1251857"/>
            <a:ext cx="3657505" cy="2938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2694</TotalTime>
  <Words>1007</Words>
  <Application>Microsoft Office PowerPoint</Application>
  <PresentationFormat>On-screen Show (4:3)</PresentationFormat>
  <Paragraphs>160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545</cp:revision>
  <dcterms:created xsi:type="dcterms:W3CDTF">2006-08-16T00:00:00Z</dcterms:created>
  <dcterms:modified xsi:type="dcterms:W3CDTF">2020-05-16T00:34:52Z</dcterms:modified>
</cp:coreProperties>
</file>