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tableStyles" Target="tableStyle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 rot="10758375" flipV="1">
            <a:off x="2057287" y="662582"/>
            <a:ext cx="7772400" cy="497760"/>
          </a:xfrm>
        </p:spPr>
        <p:txBody>
          <a:bodyPr>
            <a:noAutofit/>
          </a:bodyPr>
          <a:p>
            <a:r>
              <a:rPr altLang="zh-CN" b="1" sz="7100" i="1" lang="en-GB" u="sng">
                <a:solidFill>
                  <a:srgbClr val="FFCB00"/>
                </a:solidFill>
              </a:rPr>
              <a:t>স</a:t>
            </a:r>
            <a:r>
              <a:rPr altLang="zh-CN" b="1" sz="7100" i="1" lang="en-GB" u="sng">
                <a:solidFill>
                  <a:srgbClr val="FFCB00"/>
                </a:solidFill>
              </a:rPr>
              <a:t>ব</a:t>
            </a:r>
            <a:r>
              <a:rPr altLang="zh-CN" b="1" sz="7100" i="1" lang="en-GB" u="sng">
                <a:solidFill>
                  <a:srgbClr val="FFCB00"/>
                </a:solidFill>
              </a:rPr>
              <a:t>া</a:t>
            </a:r>
            <a:r>
              <a:rPr altLang="zh-CN" b="1" sz="7100" i="1" lang="en-GB" u="sng">
                <a:solidFill>
                  <a:srgbClr val="FFCB00"/>
                </a:solidFill>
              </a:rPr>
              <a:t>ই</a:t>
            </a:r>
            <a:r>
              <a:rPr altLang="zh-CN" b="1" sz="7100" i="1" lang="en-GB" u="sng">
                <a:solidFill>
                  <a:srgbClr val="FFCB00"/>
                </a:solidFill>
              </a:rPr>
              <a:t>ক</a:t>
            </a:r>
            <a:r>
              <a:rPr altLang="zh-CN" b="1" sz="7100" i="1" lang="en-GB" u="sng">
                <a:solidFill>
                  <a:srgbClr val="FFCB00"/>
                </a:solidFill>
              </a:rPr>
              <a:t>ে</a:t>
            </a:r>
            <a:r>
              <a:rPr altLang="en-GB" b="1" sz="7100" i="1" lang="en-US" u="sng">
                <a:solidFill>
                  <a:srgbClr val="FFCB00"/>
                </a:solidFill>
              </a:rPr>
              <a:t> </a:t>
            </a:r>
            <a:r>
              <a:rPr altLang="en-GB" b="1" sz="7100" i="1" lang="en-GB" u="sng">
                <a:solidFill>
                  <a:srgbClr val="FFCB00"/>
                </a:solidFill>
              </a:rPr>
              <a:t>স্বাগতম</a:t>
            </a:r>
            <a:r>
              <a:rPr altLang="en-GB" b="1" sz="7100" i="1" lang="en-US" u="sng">
                <a:solidFill>
                  <a:srgbClr val="FFCB00"/>
                </a:solidFill>
              </a:rPr>
              <a:t> </a:t>
            </a:r>
            <a:endParaRPr altLang="zh-CN" b="1" sz="7100" i="1" lang="en-US" u="sng">
              <a:solidFill>
                <a:srgbClr val="FFCB00"/>
              </a:solidFill>
            </a:endParaRP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ctrTitle"/>
          </p:nvPr>
        </p:nvSpPr>
        <p:spPr>
          <a:xfrm>
            <a:off x="685799" y="333185"/>
            <a:ext cx="7772400" cy="1114452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/>
          <a:p>
            <a:r>
              <a:rPr b="1" sz="7000" i="1" lang="en-GB" u="sng">
                <a:solidFill>
                  <a:srgbClr val="F46D43"/>
                </a:solidFill>
              </a:rPr>
              <a:t>আ</a:t>
            </a:r>
            <a:r>
              <a:rPr b="1" sz="7000" i="1" lang="en-GB" u="sng">
                <a:solidFill>
                  <a:srgbClr val="F46D43"/>
                </a:solidFill>
              </a:rPr>
              <a:t>য়</a:t>
            </a:r>
            <a:r>
              <a:rPr b="1" sz="7000" i="1" lang="en-GB" u="sng">
                <a:solidFill>
                  <a:srgbClr val="F46D43"/>
                </a:solidFill>
              </a:rPr>
              <a:t>া</a:t>
            </a:r>
            <a:r>
              <a:rPr b="1" sz="7000" i="1" lang="en-GB" u="sng">
                <a:solidFill>
                  <a:srgbClr val="F46D43"/>
                </a:solidFill>
              </a:rPr>
              <a:t>ত</a:t>
            </a:r>
            <a:r>
              <a:rPr altLang="en-GB" b="1" sz="7000" i="1" lang="en-US" u="sng">
                <a:solidFill>
                  <a:srgbClr val="F46D43"/>
                </a:solidFill>
              </a:rPr>
              <a:t> </a:t>
            </a:r>
            <a:r>
              <a:rPr altLang="en-GB" b="1" sz="7000" i="1" lang="en-GB" u="sng">
                <a:solidFill>
                  <a:srgbClr val="F46D43"/>
                </a:solidFill>
              </a:rPr>
              <a:t>ন</a:t>
            </a:r>
            <a:r>
              <a:rPr altLang="en-GB" b="1" sz="7000" i="1" lang="en-GB" u="sng">
                <a:solidFill>
                  <a:srgbClr val="F46D43"/>
                </a:solidFill>
              </a:rPr>
              <a:t>ং</a:t>
            </a:r>
            <a:r>
              <a:rPr altLang="en-GB" b="1" sz="7000" i="1" lang="en-US" u="sng">
                <a:solidFill>
                  <a:srgbClr val="F46D43"/>
                </a:solidFill>
              </a:rPr>
              <a:t> </a:t>
            </a:r>
            <a:r>
              <a:rPr altLang="en-US" b="1" sz="7000" i="1" lang="en-GB" u="sng">
                <a:solidFill>
                  <a:srgbClr val="F46D43"/>
                </a:solidFill>
              </a:rPr>
              <a:t>২</a:t>
            </a:r>
            <a:r>
              <a:rPr altLang="en-US" b="1" sz="7000" i="1" lang="en-GB" u="sng">
                <a:solidFill>
                  <a:srgbClr val="F46D43"/>
                </a:solidFill>
              </a:rPr>
              <a:t>০</a:t>
            </a:r>
            <a:r>
              <a:rPr altLang="en-US" b="1" sz="7000" i="1" lang="en-GB" u="sng">
                <a:solidFill>
                  <a:srgbClr val="F46D43"/>
                </a:solidFill>
              </a:rPr>
              <a:t>২</a:t>
            </a:r>
            <a:endParaRPr b="1" sz="7000" i="1" lang="en-GB" u="sng">
              <a:solidFill>
                <a:srgbClr val="F46D43"/>
              </a:solidFill>
            </a:endParaRPr>
          </a:p>
        </p:txBody>
      </p:sp>
      <p:sp>
        <p:nvSpPr>
          <p:cNvPr id="1048620" name=""/>
          <p:cNvSpPr>
            <a:spLocks noGrp="1"/>
          </p:cNvSpPr>
          <p:nvPr>
            <p:ph type="subTitle" idx="1"/>
          </p:nvPr>
        </p:nvSpPr>
        <p:spPr>
          <a:xfrm>
            <a:off x="41732" y="1661749"/>
            <a:ext cx="8989699" cy="5154312"/>
          </a:xfrm>
          <a:solidFill>
            <a:srgbClr val="65FF65"/>
          </a:solidFill>
          <a:ln w="63500">
            <a:solidFill>
              <a:srgbClr val="FF9900"/>
            </a:solidFill>
            <a:prstDash val="solid"/>
          </a:ln>
        </p:spPr>
        <p:txBody>
          <a:bodyPr/>
          <a:p>
            <a:pPr algn="r"/>
            <a:r>
              <a:rPr b="1" sz="3800" i="1" lang="en-GB">
                <a:solidFill>
                  <a:srgbClr val="F46D43"/>
                </a:solidFill>
              </a:rPr>
              <a:t>أولئك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ل</a:t>
            </a:r>
            <a:r>
              <a:rPr altLang="en-GB" b="1" sz="3800" i="1" lang="en-GB">
                <a:solidFill>
                  <a:srgbClr val="F46D43"/>
                </a:solidFill>
              </a:rPr>
              <a:t>ه</a:t>
            </a:r>
            <a:r>
              <a:rPr altLang="en-GB" b="1" sz="3800" i="1" lang="en-GB">
                <a:solidFill>
                  <a:srgbClr val="F46D43"/>
                </a:solidFill>
              </a:rPr>
              <a:t>م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ن</a:t>
            </a:r>
            <a:r>
              <a:rPr altLang="en-GB" b="1" sz="3800" i="1" lang="en-GB">
                <a:solidFill>
                  <a:srgbClr val="F46D43"/>
                </a:solidFill>
              </a:rPr>
              <a:t>ص</a:t>
            </a:r>
            <a:r>
              <a:rPr altLang="en-GB" b="1" sz="3800" i="1" lang="en-GB">
                <a:solidFill>
                  <a:srgbClr val="F46D43"/>
                </a:solidFill>
              </a:rPr>
              <a:t>ي</a:t>
            </a:r>
            <a:r>
              <a:rPr altLang="en-GB" b="1" sz="3800" i="1" lang="en-GB">
                <a:solidFill>
                  <a:srgbClr val="F46D43"/>
                </a:solidFill>
              </a:rPr>
              <a:t>ب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م</a:t>
            </a:r>
            <a:r>
              <a:rPr altLang="en-GB" b="1" sz="3800" i="1" lang="en-GB">
                <a:solidFill>
                  <a:srgbClr val="F46D43"/>
                </a:solidFill>
              </a:rPr>
              <a:t>م</a:t>
            </a:r>
            <a:r>
              <a:rPr altLang="en-GB" b="1" sz="3800" i="1" lang="en-GB">
                <a:solidFill>
                  <a:srgbClr val="F46D43"/>
                </a:solidFill>
              </a:rPr>
              <a:t>ا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ك</a:t>
            </a:r>
            <a:r>
              <a:rPr altLang="en-GB" b="1" sz="3800" i="1" lang="en-GB">
                <a:solidFill>
                  <a:srgbClr val="F46D43"/>
                </a:solidFill>
              </a:rPr>
              <a:t>س</a:t>
            </a:r>
            <a:r>
              <a:rPr altLang="en-GB" b="1" sz="3800" i="1" lang="en-GB">
                <a:solidFill>
                  <a:srgbClr val="F46D43"/>
                </a:solidFill>
              </a:rPr>
              <a:t>ب</a:t>
            </a:r>
            <a:r>
              <a:rPr altLang="en-GB" b="1" sz="3800" i="1" lang="en-GB">
                <a:solidFill>
                  <a:srgbClr val="F46D43"/>
                </a:solidFill>
              </a:rPr>
              <a:t>و</a:t>
            </a:r>
            <a:r>
              <a:rPr altLang="en-GB" b="1" sz="3800" i="1" lang="en-GB">
                <a:solidFill>
                  <a:srgbClr val="F46D43"/>
                </a:solidFill>
              </a:rPr>
              <a:t>ا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و</a:t>
            </a:r>
            <a:r>
              <a:rPr altLang="en-GB" b="1" sz="3800" i="1" lang="en-GB">
                <a:solidFill>
                  <a:srgbClr val="F46D43"/>
                </a:solidFill>
              </a:rPr>
              <a:t>ا</a:t>
            </a:r>
            <a:r>
              <a:rPr altLang="en-GB" b="1" sz="3800" i="1" lang="en-GB">
                <a:solidFill>
                  <a:srgbClr val="F46D43"/>
                </a:solidFill>
              </a:rPr>
              <a:t>ل</a:t>
            </a:r>
            <a:r>
              <a:rPr altLang="en-GB" b="1" sz="3800" i="1" lang="en-GB">
                <a:solidFill>
                  <a:srgbClr val="F46D43"/>
                </a:solidFill>
              </a:rPr>
              <a:t>ل</a:t>
            </a:r>
            <a:r>
              <a:rPr altLang="en-GB" b="1" sz="3800" i="1" lang="en-GB">
                <a:solidFill>
                  <a:srgbClr val="F46D43"/>
                </a:solidFill>
              </a:rPr>
              <a:t>ه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س</a:t>
            </a:r>
            <a:r>
              <a:rPr altLang="en-GB" b="1" sz="3800" i="1" lang="en-GB">
                <a:solidFill>
                  <a:srgbClr val="F46D43"/>
                </a:solidFill>
              </a:rPr>
              <a:t>ر</a:t>
            </a:r>
            <a:r>
              <a:rPr altLang="en-GB" b="1" sz="3800" i="1" lang="en-GB">
                <a:solidFill>
                  <a:srgbClr val="F46D43"/>
                </a:solidFill>
              </a:rPr>
              <a:t>ي</a:t>
            </a:r>
            <a:r>
              <a:rPr altLang="en-GB" b="1" sz="3800" i="1" lang="en-GB">
                <a:solidFill>
                  <a:srgbClr val="F46D43"/>
                </a:solidFill>
              </a:rPr>
              <a:t>ع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ا</a:t>
            </a:r>
            <a:r>
              <a:rPr altLang="en-GB" b="1" sz="3800" i="1" lang="en-GB">
                <a:solidFill>
                  <a:srgbClr val="F46D43"/>
                </a:solidFill>
              </a:rPr>
              <a:t>ل</a:t>
            </a:r>
            <a:r>
              <a:rPr altLang="en-GB" b="1" sz="3800" i="1" lang="en-GB">
                <a:solidFill>
                  <a:srgbClr val="F46D43"/>
                </a:solidFill>
              </a:rPr>
              <a:t>ح</a:t>
            </a:r>
            <a:r>
              <a:rPr altLang="en-GB" b="1" sz="3800" i="1" lang="en-GB">
                <a:solidFill>
                  <a:srgbClr val="F46D43"/>
                </a:solidFill>
              </a:rPr>
              <a:t>س</a:t>
            </a:r>
            <a:r>
              <a:rPr altLang="en-GB" b="1" sz="3800" i="1" lang="en-GB">
                <a:solidFill>
                  <a:srgbClr val="F46D43"/>
                </a:solidFill>
              </a:rPr>
              <a:t>ا</a:t>
            </a:r>
            <a:r>
              <a:rPr altLang="en-GB" b="1" sz="3800" i="1" lang="en-GB">
                <a:solidFill>
                  <a:srgbClr val="F46D43"/>
                </a:solidFill>
              </a:rPr>
              <a:t>ب</a:t>
            </a:r>
            <a:endParaRPr b="1" sz="3800" i="1" lang="en-GB">
              <a:solidFill>
                <a:srgbClr val="F46D43"/>
              </a:solidFill>
            </a:endParaRPr>
          </a:p>
          <a:p>
            <a:pPr algn="r"/>
            <a:endParaRPr b="1" sz="3800" i="1" lang="en-GB">
              <a:solidFill>
                <a:srgbClr val="F46D43"/>
              </a:solidFill>
            </a:endParaRPr>
          </a:p>
          <a:p>
            <a:pPr algn="l"/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য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ক</a:t>
            </a:r>
            <a:r>
              <a:rPr altLang="en-GB" b="1" sz="3800" i="1" lang="en-GB">
                <a:solidFill>
                  <a:srgbClr val="F46D43"/>
                </a:solidFill>
              </a:rPr>
              <a:t>ি</a:t>
            </a:r>
            <a:r>
              <a:rPr altLang="en-GB" b="1" sz="3800" i="1" lang="en-GB">
                <a:solidFill>
                  <a:srgbClr val="F46D43"/>
                </a:solidFill>
              </a:rPr>
              <a:t>ছ</a:t>
            </a:r>
            <a:r>
              <a:rPr altLang="en-GB" b="1" sz="3800" i="1" lang="en-GB">
                <a:solidFill>
                  <a:srgbClr val="F46D43"/>
                </a:solidFill>
              </a:rPr>
              <a:t>ু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অর্জন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ক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GB">
                <a:solidFill>
                  <a:srgbClr val="F46D43"/>
                </a:solidFill>
              </a:rPr>
              <a:t>ছে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থ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GB">
                <a:solidFill>
                  <a:srgbClr val="F46D43"/>
                </a:solidFill>
              </a:rPr>
              <a:t>ক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দ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প</a:t>
            </a:r>
            <a:r>
              <a:rPr altLang="en-GB" b="1" sz="3800" i="1" lang="en-GB">
                <a:solidFill>
                  <a:srgbClr val="F46D43"/>
                </a:solidFill>
              </a:rPr>
              <a:t>্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প্য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অ</a:t>
            </a:r>
            <a:r>
              <a:rPr altLang="en-GB" b="1" sz="3800" i="1" lang="en-GB">
                <a:solidFill>
                  <a:srgbClr val="F46D43"/>
                </a:solidFill>
              </a:rPr>
              <a:t>ং</a:t>
            </a:r>
            <a:r>
              <a:rPr altLang="en-GB" b="1" sz="3800" i="1" lang="en-GB">
                <a:solidFill>
                  <a:srgbClr val="F46D43"/>
                </a:solidFill>
              </a:rPr>
              <a:t>শ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দ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জন্য</a:t>
            </a:r>
            <a:r>
              <a:rPr altLang="en-GB" b="1" sz="3800" i="1" lang="en-GB">
                <a:solidFill>
                  <a:srgbClr val="F46D43"/>
                </a:solidFill>
              </a:rPr>
              <a:t>ই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আ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আ</a:t>
            </a:r>
            <a:r>
              <a:rPr altLang="en-GB" b="1" sz="3800" i="1" lang="en-GB">
                <a:solidFill>
                  <a:srgbClr val="F46D43"/>
                </a:solidFill>
              </a:rPr>
              <a:t>ল</a:t>
            </a:r>
            <a:r>
              <a:rPr altLang="en-GB" b="1" sz="3800" i="1" lang="en-GB">
                <a:solidFill>
                  <a:srgbClr val="F46D43"/>
                </a:solidFill>
              </a:rPr>
              <a:t>্</a:t>
            </a:r>
            <a:r>
              <a:rPr altLang="en-GB" b="1" sz="3800" i="1" lang="en-GB">
                <a:solidFill>
                  <a:srgbClr val="F46D43"/>
                </a:solidFill>
              </a:rPr>
              <a:t>ল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হ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হ</a:t>
            </a:r>
            <a:r>
              <a:rPr altLang="en-GB" b="1" sz="3800" i="1" lang="en-GB">
                <a:solidFill>
                  <a:srgbClr val="F46D43"/>
                </a:solidFill>
              </a:rPr>
              <a:t>ি</a:t>
            </a:r>
            <a:r>
              <a:rPr altLang="en-GB" b="1" sz="3800" i="1" lang="en-GB">
                <a:solidFill>
                  <a:srgbClr val="F46D43"/>
                </a:solidFill>
              </a:rPr>
              <a:t>স</a:t>
            </a:r>
            <a:r>
              <a:rPr altLang="en-GB" b="1" sz="3800" i="1" lang="en-GB">
                <a:solidFill>
                  <a:srgbClr val="F46D43"/>
                </a:solidFill>
              </a:rPr>
              <a:t>া</a:t>
            </a:r>
            <a:r>
              <a:rPr altLang="en-GB" b="1" sz="3800" i="1" lang="en-GB">
                <a:solidFill>
                  <a:srgbClr val="F46D43"/>
                </a:solidFill>
              </a:rPr>
              <a:t>ব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গ</a:t>
            </a:r>
            <a:r>
              <a:rPr altLang="en-GB" b="1" sz="3800" i="1" lang="en-GB">
                <a:solidFill>
                  <a:srgbClr val="F46D43"/>
                </a:solidFill>
              </a:rPr>
              <a:t>্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GB">
                <a:solidFill>
                  <a:srgbClr val="F46D43"/>
                </a:solidFill>
              </a:rPr>
              <a:t>হ</a:t>
            </a:r>
            <a:r>
              <a:rPr altLang="en-GB" b="1" sz="3800" i="1" lang="en-GB">
                <a:solidFill>
                  <a:srgbClr val="F46D43"/>
                </a:solidFill>
              </a:rPr>
              <a:t>ণ</a:t>
            </a:r>
            <a:r>
              <a:rPr altLang="en-GB" b="1" sz="3800" i="1" lang="en-GB">
                <a:solidFill>
                  <a:srgbClr val="F46D43"/>
                </a:solidFill>
              </a:rPr>
              <a:t>ে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অ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ি</a:t>
            </a:r>
            <a:r>
              <a:rPr altLang="en-GB" b="1" sz="3800" i="1" lang="en-GB">
                <a:solidFill>
                  <a:srgbClr val="F46D43"/>
                </a:solidFill>
              </a:rPr>
              <a:t>শ</a:t>
            </a:r>
            <a:r>
              <a:rPr altLang="en-GB" b="1" sz="3800" i="1" lang="en-GB">
                <a:solidFill>
                  <a:srgbClr val="F46D43"/>
                </a:solidFill>
              </a:rPr>
              <a:t>য়</a:t>
            </a:r>
            <a:r>
              <a:rPr altLang="en-GB" b="1" sz="3800" i="1" lang="en-US">
                <a:solidFill>
                  <a:srgbClr val="F46D43"/>
                </a:solidFill>
              </a:rPr>
              <a:t> </a:t>
            </a:r>
            <a:r>
              <a:rPr altLang="en-GB" b="1" sz="3800" i="1" lang="en-GB">
                <a:solidFill>
                  <a:srgbClr val="F46D43"/>
                </a:solidFill>
              </a:rPr>
              <a:t>ত</a:t>
            </a:r>
            <a:r>
              <a:rPr altLang="en-GB" b="1" sz="3800" i="1" lang="en-GB">
                <a:solidFill>
                  <a:srgbClr val="F46D43"/>
                </a:solidFill>
              </a:rPr>
              <a:t>ৎ</a:t>
            </a:r>
            <a:r>
              <a:rPr altLang="en-GB" b="1" sz="3800" i="1" lang="en-GB">
                <a:solidFill>
                  <a:srgbClr val="F46D43"/>
                </a:solidFill>
              </a:rPr>
              <a:t>প</a:t>
            </a:r>
            <a:r>
              <a:rPr altLang="en-GB" b="1" sz="3800" i="1" lang="en-GB">
                <a:solidFill>
                  <a:srgbClr val="F46D43"/>
                </a:solidFill>
              </a:rPr>
              <a:t>র</a:t>
            </a:r>
            <a:r>
              <a:rPr altLang="en-GB" b="1" sz="3800" i="1" lang="en-GB">
                <a:solidFill>
                  <a:srgbClr val="F46D43"/>
                </a:solidFill>
              </a:rPr>
              <a:t>।</a:t>
            </a:r>
            <a:endParaRPr b="1" sz="38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ctrTitle"/>
          </p:nvPr>
        </p:nvSpPr>
        <p:spPr>
          <a:xfrm>
            <a:off x="685800" y="517209"/>
            <a:ext cx="7772400" cy="1015824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/>
          <a:p>
            <a:r>
              <a:rPr b="1" sz="6700" i="1" lang="en-GB" u="sng">
                <a:solidFill>
                  <a:srgbClr val="F46D43"/>
                </a:solidFill>
              </a:rPr>
              <a:t>আ</a:t>
            </a:r>
            <a:r>
              <a:rPr b="1" sz="6700" i="1" lang="en-GB" u="sng">
                <a:solidFill>
                  <a:srgbClr val="F46D43"/>
                </a:solidFill>
              </a:rPr>
              <a:t>য়</a:t>
            </a:r>
            <a:r>
              <a:rPr b="1" sz="6700" i="1" lang="en-GB" u="sng">
                <a:solidFill>
                  <a:srgbClr val="F46D43"/>
                </a:solidFill>
              </a:rPr>
              <a:t>া</a:t>
            </a:r>
            <a:r>
              <a:rPr b="1" sz="6700" i="1" lang="en-GB" u="sng">
                <a:solidFill>
                  <a:srgbClr val="F46D43"/>
                </a:solidFill>
              </a:rPr>
              <a:t>ত</a:t>
            </a:r>
            <a:r>
              <a:rPr altLang="en-GB" b="1" sz="6700" i="1" lang="en-US" u="sng">
                <a:solidFill>
                  <a:srgbClr val="F46D43"/>
                </a:solidFill>
              </a:rPr>
              <a:t> </a:t>
            </a:r>
            <a:r>
              <a:rPr altLang="en-GB" b="1" sz="6700" i="1" lang="en-GB" u="sng">
                <a:solidFill>
                  <a:srgbClr val="F46D43"/>
                </a:solidFill>
              </a:rPr>
              <a:t>ন</a:t>
            </a:r>
            <a:r>
              <a:rPr altLang="en-GB" b="1" sz="6700" i="1" lang="en-GB" u="sng">
                <a:solidFill>
                  <a:srgbClr val="F46D43"/>
                </a:solidFill>
              </a:rPr>
              <a:t>ং</a:t>
            </a:r>
            <a:r>
              <a:rPr altLang="en-GB" b="1" sz="6700" i="1" lang="en-US" u="sng">
                <a:solidFill>
                  <a:srgbClr val="F46D43"/>
                </a:solidFill>
              </a:rPr>
              <a:t> </a:t>
            </a:r>
            <a:r>
              <a:rPr altLang="en-US" b="1" sz="6700" i="1" lang="en-GB" u="sng">
                <a:solidFill>
                  <a:srgbClr val="F46D43"/>
                </a:solidFill>
              </a:rPr>
              <a:t>২</a:t>
            </a:r>
            <a:r>
              <a:rPr altLang="en-US" b="1" sz="6700" i="1" lang="en-GB" u="sng">
                <a:solidFill>
                  <a:srgbClr val="F46D43"/>
                </a:solidFill>
              </a:rPr>
              <a:t>০</a:t>
            </a:r>
            <a:r>
              <a:rPr altLang="en-US" b="1" sz="6700" i="1" lang="en-GB" u="sng">
                <a:solidFill>
                  <a:srgbClr val="F46D43"/>
                </a:solidFill>
              </a:rPr>
              <a:t>৩</a:t>
            </a:r>
            <a:endParaRPr b="1" sz="6700" i="1" lang="en-GB" u="sng">
              <a:solidFill>
                <a:srgbClr val="F46D43"/>
              </a:solidFill>
            </a:endParaRPr>
          </a:p>
        </p:txBody>
      </p:sp>
      <p:sp>
        <p:nvSpPr>
          <p:cNvPr id="1048622" name=""/>
          <p:cNvSpPr>
            <a:spLocks noGrp="1"/>
          </p:cNvSpPr>
          <p:nvPr>
            <p:ph type="subTitle" idx="1"/>
          </p:nvPr>
        </p:nvSpPr>
        <p:spPr>
          <a:xfrm rot="37060">
            <a:off x="161543" y="2059806"/>
            <a:ext cx="8822934" cy="4659976"/>
          </a:xfrm>
          <a:solidFill>
            <a:srgbClr val="000000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r"/>
            <a:r>
              <a:rPr b="1" sz="3000" i="1" lang="en-GB">
                <a:solidFill>
                  <a:srgbClr val="BF0000"/>
                </a:solidFill>
              </a:rPr>
              <a:t>و</a:t>
            </a:r>
            <a:r>
              <a:rPr b="1" sz="3000" i="1" lang="en-GB">
                <a:solidFill>
                  <a:srgbClr val="BF0000"/>
                </a:solidFill>
              </a:rPr>
              <a:t>ا</a:t>
            </a:r>
            <a:r>
              <a:rPr b="1" sz="3000" i="1" lang="en-GB">
                <a:solidFill>
                  <a:srgbClr val="BF0000"/>
                </a:solidFill>
              </a:rPr>
              <a:t>ذ</a:t>
            </a:r>
            <a:r>
              <a:rPr b="1" sz="3000" i="1" lang="en-GB">
                <a:solidFill>
                  <a:srgbClr val="BF0000"/>
                </a:solidFill>
              </a:rPr>
              <a:t>ك</a:t>
            </a:r>
            <a:r>
              <a:rPr b="1" sz="3000" i="1" lang="en-GB">
                <a:solidFill>
                  <a:srgbClr val="BF0000"/>
                </a:solidFill>
              </a:rPr>
              <a:t>ر</a:t>
            </a:r>
            <a:r>
              <a:rPr b="1" sz="3000" i="1" lang="en-GB">
                <a:solidFill>
                  <a:srgbClr val="BF0000"/>
                </a:solidFill>
              </a:rPr>
              <a:t>و</a:t>
            </a:r>
            <a:r>
              <a:rPr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ف</a:t>
            </a:r>
            <a:r>
              <a:rPr altLang="en-GB" b="1" sz="3000" i="1" lang="en-GB">
                <a:solidFill>
                  <a:srgbClr val="BF0000"/>
                </a:solidFill>
              </a:rPr>
              <a:t>ى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أيام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معدودات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ف</a:t>
            </a:r>
            <a:r>
              <a:rPr altLang="en-GB" b="1" sz="3000" i="1" lang="en-GB">
                <a:solidFill>
                  <a:srgbClr val="BF0000"/>
                </a:solidFill>
              </a:rPr>
              <a:t>م</a:t>
            </a:r>
            <a:r>
              <a:rPr altLang="en-GB" b="1" sz="3000" i="1" lang="en-GB">
                <a:solidFill>
                  <a:srgbClr val="BF0000"/>
                </a:solidFill>
              </a:rPr>
              <a:t>ن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ت</a:t>
            </a:r>
            <a:r>
              <a:rPr altLang="en-GB" b="1" sz="3000" i="1" lang="en-GB">
                <a:solidFill>
                  <a:srgbClr val="BF0000"/>
                </a:solidFill>
              </a:rPr>
              <a:t>ع</a:t>
            </a:r>
            <a:r>
              <a:rPr altLang="en-GB" b="1" sz="3000" i="1" lang="en-GB">
                <a:solidFill>
                  <a:srgbClr val="BF0000"/>
                </a:solidFill>
              </a:rPr>
              <a:t>ج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في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ي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م</a:t>
            </a:r>
            <a:r>
              <a:rPr altLang="en-GB" b="1" sz="3000" i="1" lang="en-GB">
                <a:solidFill>
                  <a:srgbClr val="BF0000"/>
                </a:solidFill>
              </a:rPr>
              <a:t>ي</a:t>
            </a:r>
            <a:r>
              <a:rPr altLang="en-GB" b="1" sz="3000" i="1" lang="en-GB">
                <a:solidFill>
                  <a:srgbClr val="BF0000"/>
                </a:solidFill>
              </a:rPr>
              <a:t>ن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ف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إثم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ع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ي</a:t>
            </a:r>
            <a:r>
              <a:rPr altLang="en-GB" b="1" sz="3000" i="1" lang="en-GB">
                <a:solidFill>
                  <a:srgbClr val="BF0000"/>
                </a:solidFill>
              </a:rPr>
              <a:t>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م</a:t>
            </a:r>
            <a:r>
              <a:rPr altLang="en-GB" b="1" sz="3000" i="1" lang="en-GB">
                <a:solidFill>
                  <a:srgbClr val="BF0000"/>
                </a:solidFill>
              </a:rPr>
              <a:t>ن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تأخر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ف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إثم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ع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ي</a:t>
            </a:r>
            <a:r>
              <a:rPr altLang="en-GB" b="1" sz="3000" i="1" lang="en-GB">
                <a:solidFill>
                  <a:srgbClr val="BF0000"/>
                </a:solidFill>
              </a:rPr>
              <a:t>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م</a:t>
            </a:r>
            <a:r>
              <a:rPr altLang="en-GB" b="1" sz="3000" i="1" lang="en-GB">
                <a:solidFill>
                  <a:srgbClr val="BF0000"/>
                </a:solidFill>
              </a:rPr>
              <a:t>ن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GB">
                <a:solidFill>
                  <a:srgbClr val="BF0000"/>
                </a:solidFill>
              </a:rPr>
              <a:t>ت</a:t>
            </a:r>
            <a:r>
              <a:rPr altLang="en-GB" b="1" sz="3000" i="1" lang="en-GB">
                <a:solidFill>
                  <a:srgbClr val="BF0000"/>
                </a:solidFill>
              </a:rPr>
              <a:t>ق</a:t>
            </a:r>
            <a:r>
              <a:rPr altLang="en-GB" b="1" sz="3000" i="1" lang="en-GB">
                <a:solidFill>
                  <a:srgbClr val="BF0000"/>
                </a:solidFill>
              </a:rPr>
              <a:t>ى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GB">
                <a:solidFill>
                  <a:srgbClr val="BF0000"/>
                </a:solidFill>
              </a:rPr>
              <a:t>ت</a:t>
            </a:r>
            <a:r>
              <a:rPr altLang="en-GB" b="1" sz="3000" i="1" lang="en-GB">
                <a:solidFill>
                  <a:srgbClr val="BF0000"/>
                </a:solidFill>
              </a:rPr>
              <a:t>ق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GB">
                <a:solidFill>
                  <a:srgbClr val="BF0000"/>
                </a:solidFill>
              </a:rPr>
              <a:t>ع</a:t>
            </a:r>
            <a:r>
              <a:rPr altLang="en-GB" b="1" sz="3000" i="1" lang="en-GB">
                <a:solidFill>
                  <a:srgbClr val="BF0000"/>
                </a:solidFill>
              </a:rPr>
              <a:t>ل</a:t>
            </a:r>
            <a:r>
              <a:rPr altLang="en-GB" b="1" sz="3000" i="1" lang="en-GB">
                <a:solidFill>
                  <a:srgbClr val="BF0000"/>
                </a:solidFill>
              </a:rPr>
              <a:t>م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ا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أنكم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إليه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ت</a:t>
            </a:r>
            <a:r>
              <a:rPr altLang="en-GB" b="1" sz="3000" i="1" lang="en-GB">
                <a:solidFill>
                  <a:srgbClr val="BF0000"/>
                </a:solidFill>
              </a:rPr>
              <a:t>ح</a:t>
            </a:r>
            <a:r>
              <a:rPr altLang="en-GB" b="1" sz="3000" i="1" lang="en-GB">
                <a:solidFill>
                  <a:srgbClr val="BF0000"/>
                </a:solidFill>
              </a:rPr>
              <a:t>ش</a:t>
            </a:r>
            <a:r>
              <a:rPr altLang="en-GB" b="1" sz="3000" i="1" lang="en-GB">
                <a:solidFill>
                  <a:srgbClr val="BF0000"/>
                </a:solidFill>
              </a:rPr>
              <a:t>ر</a:t>
            </a:r>
            <a:r>
              <a:rPr altLang="en-GB" b="1" sz="3000" i="1" lang="en-GB">
                <a:solidFill>
                  <a:srgbClr val="BF0000"/>
                </a:solidFill>
              </a:rPr>
              <a:t>و</a:t>
            </a:r>
            <a:r>
              <a:rPr altLang="en-GB" b="1" sz="3000" i="1" lang="en-GB">
                <a:solidFill>
                  <a:srgbClr val="BF0000"/>
                </a:solidFill>
              </a:rPr>
              <a:t>ن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endParaRPr b="1" sz="3000" i="1" lang="en-GB">
              <a:solidFill>
                <a:srgbClr val="BF0000"/>
              </a:solidFill>
            </a:endParaRPr>
          </a:p>
          <a:p>
            <a:pPr algn="r"/>
            <a:endParaRPr b="1" sz="3000" i="1" lang="en-GB">
              <a:solidFill>
                <a:srgbClr val="BF0000"/>
              </a:solidFill>
            </a:endParaRPr>
          </a:p>
          <a:p>
            <a:pPr algn="l"/>
            <a:r>
              <a:rPr b="1" sz="3000" i="1" lang="en-GB">
                <a:solidFill>
                  <a:srgbClr val="BF0000"/>
                </a:solidFill>
              </a:rPr>
              <a:t>আ</a:t>
            </a:r>
            <a:r>
              <a:rPr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ম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গণনাক</a:t>
            </a:r>
            <a:r>
              <a:rPr altLang="en-GB" b="1" sz="3000" i="1" lang="en-GB">
                <a:solidFill>
                  <a:srgbClr val="BF0000"/>
                </a:solidFill>
              </a:rPr>
              <a:t>ৃ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এ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য়</a:t>
            </a:r>
            <a:r>
              <a:rPr altLang="en-GB" b="1" sz="3000" i="1" lang="en-GB">
                <a:solidFill>
                  <a:srgbClr val="BF0000"/>
                </a:solidFill>
              </a:rPr>
              <a:t>ট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দ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্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হ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স্মরণ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য</a:t>
            </a:r>
            <a:r>
              <a:rPr altLang="en-GB" b="1" sz="3000" i="1" lang="en-GB">
                <a:solidFill>
                  <a:srgbClr val="BF0000"/>
                </a:solidFill>
              </a:rPr>
              <a:t>দ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উ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ড়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তাড়ি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রে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দুদিনের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ম</a:t>
            </a:r>
            <a:r>
              <a:rPr altLang="en-GB" b="1" sz="3000" i="1" lang="en-GB">
                <a:solidFill>
                  <a:srgbClr val="BF0000"/>
                </a:solidFill>
              </a:rPr>
              <a:t>ধ</a:t>
            </a:r>
            <a:r>
              <a:rPr altLang="en-GB" b="1" sz="3000" i="1" lang="en-GB">
                <a:solidFill>
                  <a:srgbClr val="BF0000"/>
                </a:solidFill>
              </a:rPr>
              <a:t>্যে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ফ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সে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প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প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ই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ব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য</a:t>
            </a:r>
            <a:r>
              <a:rPr altLang="en-GB" b="1" sz="3000" i="1" lang="en-GB">
                <a:solidFill>
                  <a:srgbClr val="BF0000"/>
                </a:solidFill>
              </a:rPr>
              <a:t>দ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ব</a:t>
            </a:r>
            <a:r>
              <a:rPr altLang="en-GB" b="1" sz="3000" i="1" lang="en-GB">
                <a:solidFill>
                  <a:srgbClr val="BF0000"/>
                </a:solidFill>
              </a:rPr>
              <a:t>্যক্তি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ও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ব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ম</a:t>
            </a:r>
            <a:r>
              <a:rPr altLang="en-GB" b="1" sz="3000" i="1" lang="en-GB">
                <a:solidFill>
                  <a:srgbClr val="BF0000"/>
                </a:solidFill>
              </a:rPr>
              <a:t>্ব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ফ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ও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প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প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ই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এ</a:t>
            </a:r>
            <a:r>
              <a:rPr altLang="en-GB" b="1" sz="3000" i="1" lang="en-GB">
                <a:solidFill>
                  <a:srgbClr val="BF0000"/>
                </a:solidFill>
              </a:rPr>
              <a:t>ট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জ</a:t>
            </a:r>
            <a:r>
              <a:rPr altLang="en-GB" b="1" sz="3000" i="1" lang="en-GB">
                <a:solidFill>
                  <a:srgbClr val="BF0000"/>
                </a:solidFill>
              </a:rPr>
              <a:t>ন্য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য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্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াহ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ভ</a:t>
            </a:r>
            <a:r>
              <a:rPr altLang="en-GB" b="1" sz="3000" i="1" lang="en-GB">
                <a:solidFill>
                  <a:srgbClr val="BF0000"/>
                </a:solidFill>
              </a:rPr>
              <a:t>ী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ি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অ</a:t>
            </a:r>
            <a:r>
              <a:rPr altLang="en-GB" b="1" sz="3000" i="1" lang="en-GB">
                <a:solidFill>
                  <a:srgbClr val="BF0000"/>
                </a:solidFill>
              </a:rPr>
              <a:t>ব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ম্বন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করে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ম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আ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্</a:t>
            </a:r>
            <a:r>
              <a:rPr altLang="en-GB" b="1" sz="3000" i="1" lang="en-GB">
                <a:solidFill>
                  <a:srgbClr val="BF0000"/>
                </a:solidFill>
              </a:rPr>
              <a:t>ল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হ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ভ</a:t>
            </a:r>
            <a:r>
              <a:rPr altLang="en-GB" b="1" sz="3000" i="1" lang="en-GB">
                <a:solidFill>
                  <a:srgbClr val="BF0000"/>
                </a:solidFill>
              </a:rPr>
              <a:t>য়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কর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জ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ন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খ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ঁ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ছ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ই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ত</a:t>
            </a:r>
            <a:r>
              <a:rPr altLang="en-GB" b="1" sz="3000" i="1" lang="en-GB">
                <a:solidFill>
                  <a:srgbClr val="BF0000"/>
                </a:solidFill>
              </a:rPr>
              <a:t>ো</a:t>
            </a:r>
            <a:r>
              <a:rPr altLang="en-GB" b="1" sz="3000" i="1" lang="en-GB">
                <a:solidFill>
                  <a:srgbClr val="BF0000"/>
                </a:solidFill>
              </a:rPr>
              <a:t>ম</a:t>
            </a:r>
            <a:r>
              <a:rPr altLang="en-GB" b="1" sz="3000" i="1" lang="en-GB">
                <a:solidFill>
                  <a:srgbClr val="BF0000"/>
                </a:solidFill>
              </a:rPr>
              <a:t>া</a:t>
            </a:r>
            <a:r>
              <a:rPr altLang="en-GB" b="1" sz="3000" i="1" lang="en-GB">
                <a:solidFill>
                  <a:srgbClr val="BF0000"/>
                </a:solidFill>
              </a:rPr>
              <a:t>দ</a:t>
            </a:r>
            <a:r>
              <a:rPr altLang="en-GB" b="1" sz="3000" i="1" lang="en-GB">
                <a:solidFill>
                  <a:srgbClr val="BF0000"/>
                </a:solidFill>
              </a:rPr>
              <a:t>ে</a:t>
            </a:r>
            <a:r>
              <a:rPr altLang="en-GB" b="1" sz="3000" i="1" lang="en-GB">
                <a:solidFill>
                  <a:srgbClr val="BF0000"/>
                </a:solidFill>
              </a:rPr>
              <a:t>র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একত্রিত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করা</a:t>
            </a:r>
            <a:r>
              <a:rPr altLang="en-GB" b="1" sz="3000" i="1" lang="en-US">
                <a:solidFill>
                  <a:srgbClr val="BF0000"/>
                </a:solidFill>
              </a:rPr>
              <a:t> </a:t>
            </a:r>
            <a:r>
              <a:rPr altLang="en-GB" b="1" sz="3000" i="1" lang="en-GB">
                <a:solidFill>
                  <a:srgbClr val="BF0000"/>
                </a:solidFill>
              </a:rPr>
              <a:t>হবে</a:t>
            </a:r>
            <a:r>
              <a:rPr altLang="en-GB" b="1" sz="3000" i="1" lang="en-GB">
                <a:solidFill>
                  <a:srgbClr val="BF0000"/>
                </a:solidFill>
              </a:rPr>
              <a:t>।</a:t>
            </a:r>
            <a:endParaRPr b="1" sz="30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invert_l_1500"/>
          </p:ext>
        </p:extLst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ctrTitle"/>
          </p:nvPr>
        </p:nvSpPr>
        <p:spPr>
          <a:xfrm>
            <a:off x="685800" y="543399"/>
            <a:ext cx="7772400" cy="928210"/>
          </a:xfrm>
          <a:solidFill>
            <a:srgbClr val="800000"/>
          </a:solidFill>
          <a:ln w="63500">
            <a:solidFill>
              <a:srgbClr val="65FF65"/>
            </a:solidFill>
            <a:prstDash val="solid"/>
          </a:ln>
        </p:spPr>
        <p:txBody>
          <a:bodyPr>
            <a:noAutofit/>
          </a:bodyPr>
          <a:p>
            <a:r>
              <a:rPr b="1" sz="6900" i="1" lang="en-GB" u="sng">
                <a:solidFill>
                  <a:srgbClr val="FFFFFF"/>
                </a:solidFill>
              </a:rPr>
              <a:t>আ</a:t>
            </a:r>
            <a:r>
              <a:rPr b="1" sz="6900" i="1" lang="en-GB" u="sng">
                <a:solidFill>
                  <a:srgbClr val="FFFFFF"/>
                </a:solidFill>
              </a:rPr>
              <a:t>য়</a:t>
            </a:r>
            <a:r>
              <a:rPr b="1" sz="6900" i="1" lang="en-GB" u="sng">
                <a:solidFill>
                  <a:srgbClr val="FFFFFF"/>
                </a:solidFill>
              </a:rPr>
              <a:t>া</a:t>
            </a:r>
            <a:r>
              <a:rPr b="1" sz="6900" i="1" lang="en-GB" u="sng">
                <a:solidFill>
                  <a:srgbClr val="FFFFFF"/>
                </a:solidFill>
              </a:rPr>
              <a:t>ত</a:t>
            </a:r>
            <a:r>
              <a:rPr altLang="en-GB" b="1" sz="6900" i="1" lang="en-US" u="sng">
                <a:solidFill>
                  <a:srgbClr val="FFFFFF"/>
                </a:solidFill>
              </a:rPr>
              <a:t> </a:t>
            </a:r>
            <a:r>
              <a:rPr altLang="en-GB" b="1" sz="6900" i="1" lang="en-GB" u="sng">
                <a:solidFill>
                  <a:srgbClr val="FFFFFF"/>
                </a:solidFill>
              </a:rPr>
              <a:t>ন</a:t>
            </a:r>
            <a:r>
              <a:rPr altLang="en-GB" b="1" sz="6900" i="1" lang="en-GB" u="sng">
                <a:solidFill>
                  <a:srgbClr val="FFFFFF"/>
                </a:solidFill>
              </a:rPr>
              <a:t>ং</a:t>
            </a:r>
            <a:r>
              <a:rPr altLang="en-GB" b="1" sz="6900" i="1" lang="en-US" u="sng">
                <a:solidFill>
                  <a:srgbClr val="FFFFFF"/>
                </a:solidFill>
              </a:rPr>
              <a:t> </a:t>
            </a:r>
            <a:r>
              <a:rPr altLang="en-US" b="1" sz="6900" i="1" lang="en-GB" u="sng">
                <a:solidFill>
                  <a:srgbClr val="FFFFFF"/>
                </a:solidFill>
              </a:rPr>
              <a:t>২</a:t>
            </a:r>
            <a:r>
              <a:rPr altLang="en-US" b="1" sz="6900" i="1" lang="en-GB" u="sng">
                <a:solidFill>
                  <a:srgbClr val="FFFFFF"/>
                </a:solidFill>
              </a:rPr>
              <a:t>০</a:t>
            </a:r>
            <a:r>
              <a:rPr altLang="en-US" b="1" sz="6900" i="1" lang="en-GB" u="sng">
                <a:solidFill>
                  <a:srgbClr val="FFFFFF"/>
                </a:solidFill>
              </a:rPr>
              <a:t>৪</a:t>
            </a:r>
            <a:endParaRPr b="1" sz="6900" i="1" lang="en-GB" u="sng">
              <a:solidFill>
                <a:srgbClr val="FFFFFF"/>
              </a:solidFill>
            </a:endParaRPr>
          </a:p>
        </p:txBody>
      </p:sp>
      <p:sp>
        <p:nvSpPr>
          <p:cNvPr id="1048624" name=""/>
          <p:cNvSpPr>
            <a:spLocks noGrp="1"/>
          </p:cNvSpPr>
          <p:nvPr>
            <p:ph type="subTitle" idx="1"/>
          </p:nvPr>
        </p:nvSpPr>
        <p:spPr>
          <a:xfrm>
            <a:off x="77272" y="1600264"/>
            <a:ext cx="9015103" cy="5239417"/>
          </a:xfrm>
          <a:solidFill>
            <a:srgbClr val="000080"/>
          </a:solidFill>
          <a:ln w="63500">
            <a:solidFill>
              <a:srgbClr val="7030A0"/>
            </a:solidFill>
            <a:prstDash val="sysDash"/>
          </a:ln>
        </p:spPr>
        <p:txBody>
          <a:bodyPr/>
          <a:p>
            <a:pPr algn="r"/>
            <a:r>
              <a:rPr b="1" sz="3600" i="1" lang="en-GB" u="none">
                <a:solidFill>
                  <a:srgbClr val="FFC000"/>
                </a:solidFill>
              </a:rPr>
              <a:t>و</a:t>
            </a:r>
            <a:r>
              <a:rPr b="1" sz="3600" i="1" lang="en-GB" u="none">
                <a:solidFill>
                  <a:srgbClr val="FFC000"/>
                </a:solidFill>
              </a:rPr>
              <a:t>م</a:t>
            </a:r>
            <a:r>
              <a:rPr b="1" sz="3600" i="1" lang="en-GB" u="none">
                <a:solidFill>
                  <a:srgbClr val="FFC000"/>
                </a:solidFill>
              </a:rPr>
              <a:t>ن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ن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س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م</a:t>
            </a:r>
            <a:r>
              <a:rPr altLang="en-GB" b="1" sz="3600" i="1" lang="en-GB" u="none">
                <a:solidFill>
                  <a:srgbClr val="FFC000"/>
                </a:solidFill>
              </a:rPr>
              <a:t>ن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ي</a:t>
            </a:r>
            <a:r>
              <a:rPr altLang="en-GB" b="1" sz="3600" i="1" lang="en-GB" u="none">
                <a:solidFill>
                  <a:srgbClr val="FFC000"/>
                </a:solidFill>
              </a:rPr>
              <a:t>ع</a:t>
            </a:r>
            <a:r>
              <a:rPr altLang="en-GB" b="1" sz="3600" i="1" lang="en-GB" u="none">
                <a:solidFill>
                  <a:srgbClr val="FFC000"/>
                </a:solidFill>
              </a:rPr>
              <a:t>ج</a:t>
            </a:r>
            <a:r>
              <a:rPr altLang="en-GB" b="1" sz="3600" i="1" lang="en-GB" u="none">
                <a:solidFill>
                  <a:srgbClr val="FFC000"/>
                </a:solidFill>
              </a:rPr>
              <a:t>ب</a:t>
            </a:r>
            <a:r>
              <a:rPr altLang="en-GB" b="1" sz="3600" i="1" lang="en-GB" u="none">
                <a:solidFill>
                  <a:srgbClr val="FFC000"/>
                </a:solidFill>
              </a:rPr>
              <a:t>ك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ق</a:t>
            </a:r>
            <a:r>
              <a:rPr altLang="en-GB" b="1" sz="3600" i="1" lang="en-GB" u="none">
                <a:solidFill>
                  <a:srgbClr val="FFC000"/>
                </a:solidFill>
              </a:rPr>
              <a:t>و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ف</a:t>
            </a:r>
            <a:r>
              <a:rPr altLang="en-GB" b="1" sz="3600" i="1" lang="en-GB" u="none">
                <a:solidFill>
                  <a:srgbClr val="FFC000"/>
                </a:solidFill>
              </a:rPr>
              <a:t>ى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ح</a:t>
            </a:r>
            <a:r>
              <a:rPr altLang="en-GB" b="1" sz="3600" i="1" lang="en-GB" u="none">
                <a:solidFill>
                  <a:srgbClr val="FFC000"/>
                </a:solidFill>
              </a:rPr>
              <a:t>ي</a:t>
            </a:r>
            <a:r>
              <a:rPr altLang="en-GB" b="1" sz="3600" i="1" lang="en-GB" u="none">
                <a:solidFill>
                  <a:srgbClr val="FFC000"/>
                </a:solidFill>
              </a:rPr>
              <a:t>و</a:t>
            </a:r>
            <a:r>
              <a:rPr altLang="en-GB" b="1" sz="3600" i="1" lang="en-GB" u="none">
                <a:solidFill>
                  <a:srgbClr val="FFC000"/>
                </a:solidFill>
              </a:rPr>
              <a:t>ة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د</a:t>
            </a:r>
            <a:r>
              <a:rPr altLang="en-GB" b="1" sz="3600" i="1" lang="en-GB" u="none">
                <a:solidFill>
                  <a:srgbClr val="FFC000"/>
                </a:solidFill>
              </a:rPr>
              <a:t>ن</a:t>
            </a:r>
            <a:r>
              <a:rPr altLang="en-GB" b="1" sz="3600" i="1" lang="en-GB" u="none">
                <a:solidFill>
                  <a:srgbClr val="FFC000"/>
                </a:solidFill>
              </a:rPr>
              <a:t>ي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و</a:t>
            </a:r>
            <a:r>
              <a:rPr altLang="en-GB" b="1" sz="3600" i="1" lang="en-GB" u="none">
                <a:solidFill>
                  <a:srgbClr val="FFC000"/>
                </a:solidFill>
              </a:rPr>
              <a:t>ي</a:t>
            </a:r>
            <a:r>
              <a:rPr altLang="en-GB" b="1" sz="3600" i="1" lang="en-GB" u="none">
                <a:solidFill>
                  <a:srgbClr val="FFC000"/>
                </a:solidFill>
              </a:rPr>
              <a:t>ش</a:t>
            </a:r>
            <a:r>
              <a:rPr altLang="en-GB" b="1" sz="3600" i="1" lang="en-GB" u="none">
                <a:solidFill>
                  <a:srgbClr val="FFC000"/>
                </a:solidFill>
              </a:rPr>
              <a:t>ه</a:t>
            </a:r>
            <a:r>
              <a:rPr altLang="en-GB" b="1" sz="3600" i="1" lang="en-GB" u="none">
                <a:solidFill>
                  <a:srgbClr val="FFC000"/>
                </a:solidFill>
              </a:rPr>
              <a:t>د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ع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ى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م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ف</a:t>
            </a:r>
            <a:r>
              <a:rPr altLang="en-GB" b="1" sz="3600" i="1" lang="en-GB" u="none">
                <a:solidFill>
                  <a:srgbClr val="FFC000"/>
                </a:solidFill>
              </a:rPr>
              <a:t>ى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ق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ب</a:t>
            </a:r>
            <a:r>
              <a:rPr altLang="en-GB" b="1" sz="3600" i="1" lang="en-GB" u="none">
                <a:solidFill>
                  <a:srgbClr val="FFC000"/>
                </a:solidFill>
              </a:rPr>
              <a:t>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و</a:t>
            </a:r>
            <a:r>
              <a:rPr altLang="en-GB" b="1" sz="3600" i="1" lang="en-GB" u="none">
                <a:solidFill>
                  <a:srgbClr val="FFC000"/>
                </a:solidFill>
              </a:rPr>
              <a:t>ه</a:t>
            </a:r>
            <a:r>
              <a:rPr altLang="en-GB" b="1" sz="3600" i="1" lang="en-GB" u="none">
                <a:solidFill>
                  <a:srgbClr val="FFC000"/>
                </a:solidFill>
              </a:rPr>
              <a:t>و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د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ل</a:t>
            </a:r>
            <a:r>
              <a:rPr altLang="en-GB" b="1" sz="3600" i="1" lang="en-GB" u="none">
                <a:solidFill>
                  <a:srgbClr val="FFC000"/>
                </a:solidFill>
              </a:rPr>
              <a:t>خ</a:t>
            </a:r>
            <a:r>
              <a:rPr altLang="en-GB" b="1" sz="3600" i="1" lang="en-GB" u="none">
                <a:solidFill>
                  <a:srgbClr val="FFC000"/>
                </a:solidFill>
              </a:rPr>
              <a:t>ص</a:t>
            </a:r>
            <a:r>
              <a:rPr altLang="en-GB" b="1" sz="3600" i="1" lang="en-GB" u="none">
                <a:solidFill>
                  <a:srgbClr val="FFC000"/>
                </a:solidFill>
              </a:rPr>
              <a:t>ا</a:t>
            </a:r>
            <a:r>
              <a:rPr altLang="en-GB" b="1" sz="3600" i="1" lang="en-GB" u="none">
                <a:solidFill>
                  <a:srgbClr val="FFC000"/>
                </a:solidFill>
              </a:rPr>
              <a:t>م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endParaRPr b="1" sz="3600" i="1" lang="en-GB" u="none">
              <a:solidFill>
                <a:srgbClr val="FFC000"/>
              </a:solidFill>
            </a:endParaRPr>
          </a:p>
          <a:p>
            <a:pPr algn="r"/>
            <a:endParaRPr b="1" sz="3600" i="1" lang="en-GB" u="none">
              <a:solidFill>
                <a:srgbClr val="FFC000"/>
              </a:solidFill>
            </a:endParaRPr>
          </a:p>
          <a:p>
            <a:pPr algn="l"/>
            <a:r>
              <a:rPr altLang="en-GB" b="1" sz="3600" i="1" lang="en-GB" u="none">
                <a:solidFill>
                  <a:srgbClr val="FFC000"/>
                </a:solidFill>
              </a:rPr>
              <a:t>আ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ম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ন</a:t>
            </a:r>
            <a:r>
              <a:rPr altLang="en-GB" b="1" sz="3600" i="1" lang="en-GB" u="none">
                <a:solidFill>
                  <a:srgbClr val="FFC000"/>
                </a:solidFill>
              </a:rPr>
              <a:t>ু</a:t>
            </a:r>
            <a:r>
              <a:rPr altLang="en-GB" b="1" sz="3600" i="1" lang="en-GB" u="none">
                <a:solidFill>
                  <a:srgbClr val="FFC000"/>
                </a:solidFill>
              </a:rPr>
              <a:t>ষ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মধ্যে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এ</a:t>
            </a:r>
            <a:r>
              <a:rPr altLang="en-GB" b="1" sz="3600" i="1" lang="en-GB" u="none">
                <a:solidFill>
                  <a:srgbClr val="FFC000"/>
                </a:solidFill>
              </a:rPr>
              <a:t>ম</a:t>
            </a:r>
            <a:r>
              <a:rPr altLang="en-GB" b="1" sz="3600" i="1" lang="en-GB" u="none">
                <a:solidFill>
                  <a:srgbClr val="FFC000"/>
                </a:solidFill>
              </a:rPr>
              <a:t>ন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ি</a:t>
            </a:r>
            <a:r>
              <a:rPr altLang="en-GB" b="1" sz="3600" i="1" lang="en-GB" u="none">
                <a:solidFill>
                  <a:srgbClr val="FFC000"/>
                </a:solidFill>
              </a:rPr>
              <a:t>ছ</a:t>
            </a:r>
            <a:r>
              <a:rPr altLang="en-GB" b="1" sz="3600" i="1" lang="en-GB" u="none">
                <a:solidFill>
                  <a:srgbClr val="FFC000"/>
                </a:solidFill>
              </a:rPr>
              <a:t>ু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ব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য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্তি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আ</a:t>
            </a:r>
            <a:r>
              <a:rPr altLang="en-GB" b="1" sz="3600" i="1" lang="en-GB" u="none">
                <a:solidFill>
                  <a:srgbClr val="FFC000"/>
                </a:solidFill>
              </a:rPr>
              <a:t>ছ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প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থ</a:t>
            </a:r>
            <a:r>
              <a:rPr altLang="en-GB" b="1" sz="3600" i="1" lang="en-GB" u="none">
                <a:solidFill>
                  <a:srgbClr val="FFC000"/>
                </a:solidFill>
              </a:rPr>
              <a:t>িব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জীবন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ম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পর্কে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য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থ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ব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GB" u="none">
                <a:solidFill>
                  <a:srgbClr val="FFC000"/>
                </a:solidFill>
              </a:rPr>
              <a:t>্তা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ত</a:t>
            </a:r>
            <a:r>
              <a:rPr altLang="en-GB" b="1" sz="3600" i="1" lang="en-GB" u="none">
                <a:solidFill>
                  <a:srgbClr val="FFC000"/>
                </a:solidFill>
              </a:rPr>
              <a:t>ো</a:t>
            </a:r>
            <a:r>
              <a:rPr altLang="en-GB" b="1" sz="3600" i="1" lang="en-GB" u="none">
                <a:solidFill>
                  <a:srgbClr val="FFC000"/>
                </a:solidFill>
              </a:rPr>
              <a:t>মার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াছে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চ</a:t>
            </a:r>
            <a:r>
              <a:rPr altLang="en-GB" b="1" sz="3600" i="1" lang="en-GB" u="none">
                <a:solidFill>
                  <a:srgbClr val="FFC000"/>
                </a:solidFill>
              </a:rPr>
              <a:t>ম</a:t>
            </a:r>
            <a:r>
              <a:rPr altLang="en-GB" b="1" sz="3600" i="1" lang="en-GB" u="none">
                <a:solidFill>
                  <a:srgbClr val="FFC000"/>
                </a:solidFill>
              </a:rPr>
              <a:t>ৎকার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ম</a:t>
            </a:r>
            <a:r>
              <a:rPr altLang="en-GB" b="1" sz="3600" i="1" lang="en-GB" u="none">
                <a:solidFill>
                  <a:srgbClr val="FFC000"/>
                </a:solidFill>
              </a:rPr>
              <a:t>ন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হ</a:t>
            </a:r>
            <a:r>
              <a:rPr altLang="en-GB" b="1" sz="3600" i="1" lang="en-GB" u="none">
                <a:solidFill>
                  <a:srgbClr val="FFC000"/>
                </a:solidFill>
              </a:rPr>
              <a:t>য়</a:t>
            </a:r>
            <a:r>
              <a:rPr altLang="en-GB" b="1" sz="3600" i="1" lang="en-GB" u="none">
                <a:solidFill>
                  <a:srgbClr val="FFC000"/>
                </a:solidFill>
              </a:rPr>
              <a:t>।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আ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ঐ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ব্যক্তির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অ</a:t>
            </a:r>
            <a:r>
              <a:rPr altLang="en-GB" b="1" sz="3600" i="1" lang="en-GB" u="none">
                <a:solidFill>
                  <a:srgbClr val="FFC000"/>
                </a:solidFill>
              </a:rPr>
              <a:t>ন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ত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য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ি</a:t>
            </a:r>
            <a:r>
              <a:rPr altLang="en-GB" b="1" sz="3600" i="1" lang="en-GB" u="none">
                <a:solidFill>
                  <a:srgbClr val="FFC000"/>
                </a:solidFill>
              </a:rPr>
              <a:t>ছু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থ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ব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য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পারে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আ</a:t>
            </a:r>
            <a:r>
              <a:rPr altLang="en-GB" b="1" sz="3600" i="1" lang="en-GB" u="none">
                <a:solidFill>
                  <a:srgbClr val="FFC000"/>
                </a:solidFill>
              </a:rPr>
              <a:t>ল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ল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হ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ষ</a:t>
            </a:r>
            <a:r>
              <a:rPr altLang="en-GB" b="1" sz="3600" i="1" lang="en-GB" u="none">
                <a:solidFill>
                  <a:srgbClr val="FFC000"/>
                </a:solidFill>
              </a:rPr>
              <a:t>ী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GB" u="none">
                <a:solidFill>
                  <a:srgbClr val="FFC000"/>
                </a:solidFill>
              </a:rPr>
              <a:t>া</a:t>
            </a:r>
            <a:r>
              <a:rPr altLang="en-GB" b="1" sz="3600" i="1" lang="en-GB" u="none">
                <a:solidFill>
                  <a:srgbClr val="FFC000"/>
                </a:solidFill>
              </a:rPr>
              <a:t>খ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GB" u="none">
                <a:solidFill>
                  <a:srgbClr val="FFC000"/>
                </a:solidFill>
              </a:rPr>
              <a:t>।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আ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ল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স</a:t>
            </a:r>
            <a:r>
              <a:rPr altLang="en-GB" b="1" sz="3600" i="1" lang="en-GB" u="none">
                <a:solidFill>
                  <a:srgbClr val="FFC000"/>
                </a:solidFill>
              </a:rPr>
              <a:t>ে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ব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য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্তি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ভ</a:t>
            </a:r>
            <a:r>
              <a:rPr altLang="en-GB" b="1" sz="3600" i="1" lang="en-GB" u="none">
                <a:solidFill>
                  <a:srgbClr val="FFC000"/>
                </a:solidFill>
              </a:rPr>
              <a:t>ী</a:t>
            </a:r>
            <a:r>
              <a:rPr altLang="en-GB" b="1" sz="3600" i="1" lang="en-GB" u="none">
                <a:solidFill>
                  <a:srgbClr val="FFC000"/>
                </a:solidFill>
              </a:rPr>
              <a:t>ষ</a:t>
            </a:r>
            <a:r>
              <a:rPr altLang="en-GB" b="1" sz="3600" i="1" lang="en-GB" u="none">
                <a:solidFill>
                  <a:srgbClr val="FFC000"/>
                </a:solidFill>
              </a:rPr>
              <a:t>ণ</a:t>
            </a:r>
            <a:r>
              <a:rPr altLang="en-GB" b="1" sz="3600" i="1" lang="en-US" u="none">
                <a:solidFill>
                  <a:srgbClr val="FFC000"/>
                </a:solidFill>
              </a:rPr>
              <a:t> </a:t>
            </a:r>
            <a:r>
              <a:rPr altLang="en-GB" b="1" sz="3600" i="1" lang="en-GB" u="none">
                <a:solidFill>
                  <a:srgbClr val="FFC000"/>
                </a:solidFill>
              </a:rPr>
              <a:t>ক</a:t>
            </a:r>
            <a:r>
              <a:rPr altLang="en-GB" b="1" sz="3600" i="1" lang="en-GB" u="none">
                <a:solidFill>
                  <a:srgbClr val="FFC000"/>
                </a:solidFill>
              </a:rPr>
              <a:t>ল</a:t>
            </a:r>
            <a:r>
              <a:rPr altLang="en-GB" b="1" sz="3600" i="1" lang="en-GB" u="none">
                <a:solidFill>
                  <a:srgbClr val="FFC000"/>
                </a:solidFill>
              </a:rPr>
              <a:t>হ</a:t>
            </a:r>
            <a:r>
              <a:rPr altLang="en-GB" b="1" sz="3600" i="1" lang="en-GB" u="none">
                <a:solidFill>
                  <a:srgbClr val="FFC000"/>
                </a:solidFill>
              </a:rPr>
              <a:t>প</a:t>
            </a:r>
            <a:r>
              <a:rPr altLang="en-GB" b="1" sz="3600" i="1" lang="en-GB" u="none">
                <a:solidFill>
                  <a:srgbClr val="FFC000"/>
                </a:solidFill>
              </a:rPr>
              <a:t>্</a:t>
            </a:r>
            <a:r>
              <a:rPr altLang="en-GB" b="1" sz="3600" i="1" lang="en-GB" u="none">
                <a:solidFill>
                  <a:srgbClr val="FFC000"/>
                </a:solidFill>
              </a:rPr>
              <a:t>র</a:t>
            </a:r>
            <a:r>
              <a:rPr altLang="en-GB" b="1" sz="3600" i="1" lang="en-GB" u="none">
                <a:solidFill>
                  <a:srgbClr val="FFC000"/>
                </a:solidFill>
              </a:rPr>
              <a:t>ি</a:t>
            </a:r>
            <a:r>
              <a:rPr altLang="en-GB" b="1" sz="3600" i="1" lang="en-GB" u="none">
                <a:solidFill>
                  <a:srgbClr val="FFC000"/>
                </a:solidFill>
              </a:rPr>
              <a:t>য়</a:t>
            </a:r>
            <a:r>
              <a:rPr altLang="en-GB" b="1" sz="3600" i="1" lang="en-GB" u="none">
                <a:solidFill>
                  <a:srgbClr val="FFC000"/>
                </a:solidFill>
              </a:rPr>
              <a:t>।</a:t>
            </a:r>
            <a:endParaRPr b="1" sz="3600" i="1" lang="en-GB" u="none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ctrTitle"/>
          </p:nvPr>
        </p:nvSpPr>
        <p:spPr>
          <a:xfrm>
            <a:off x="685800" y="421602"/>
            <a:ext cx="7772400" cy="728993"/>
          </a:xfrm>
          <a:solidFill>
            <a:srgbClr val="008000"/>
          </a:solidFill>
          <a:ln w="63500">
            <a:solidFill>
              <a:srgbClr val="02A5E3"/>
            </a:solidFill>
            <a:prstDash val="solid"/>
          </a:ln>
        </p:spPr>
        <p:txBody>
          <a:bodyPr>
            <a:noAutofit/>
          </a:bodyPr>
          <a:p>
            <a:r>
              <a:rPr b="1" sz="6400" i="1" lang="en-GB" u="sng">
                <a:solidFill>
                  <a:srgbClr val="FFC000"/>
                </a:solidFill>
              </a:rPr>
              <a:t>আ</a:t>
            </a:r>
            <a:r>
              <a:rPr b="1" sz="6400" i="1" lang="en-GB" u="sng">
                <a:solidFill>
                  <a:srgbClr val="FFC000"/>
                </a:solidFill>
              </a:rPr>
              <a:t>য়</a:t>
            </a:r>
            <a:r>
              <a:rPr b="1" sz="6400" i="1" lang="en-GB" u="sng">
                <a:solidFill>
                  <a:srgbClr val="FFC000"/>
                </a:solidFill>
              </a:rPr>
              <a:t>া</a:t>
            </a:r>
            <a:r>
              <a:rPr b="1" sz="6400" i="1" lang="en-GB" u="sng">
                <a:solidFill>
                  <a:srgbClr val="FFC000"/>
                </a:solidFill>
              </a:rPr>
              <a:t>ত</a:t>
            </a:r>
            <a:r>
              <a:rPr altLang="en-GB" b="1" sz="6400" i="1" lang="en-US" u="sng">
                <a:solidFill>
                  <a:srgbClr val="FFC000"/>
                </a:solidFill>
              </a:rPr>
              <a:t> </a:t>
            </a:r>
            <a:r>
              <a:rPr altLang="en-GB" b="1" sz="6400" i="1" lang="en-GB" u="sng">
                <a:solidFill>
                  <a:srgbClr val="FFC000"/>
                </a:solidFill>
              </a:rPr>
              <a:t>ন</a:t>
            </a:r>
            <a:r>
              <a:rPr altLang="en-GB" b="1" sz="6400" i="1" lang="en-GB" u="sng">
                <a:solidFill>
                  <a:srgbClr val="FFC000"/>
                </a:solidFill>
              </a:rPr>
              <a:t>ং</a:t>
            </a:r>
            <a:r>
              <a:rPr altLang="en-GB" b="1" sz="6400" i="1" lang="en-US" u="sng">
                <a:solidFill>
                  <a:srgbClr val="FFC000"/>
                </a:solidFill>
              </a:rPr>
              <a:t> </a:t>
            </a:r>
            <a:r>
              <a:rPr altLang="en-US" b="1" sz="6400" i="1" lang="en-GB" u="sng">
                <a:solidFill>
                  <a:srgbClr val="FFC000"/>
                </a:solidFill>
              </a:rPr>
              <a:t>২</a:t>
            </a:r>
            <a:r>
              <a:rPr altLang="en-US" b="1" sz="6400" i="1" lang="en-GB" u="sng">
                <a:solidFill>
                  <a:srgbClr val="FFC000"/>
                </a:solidFill>
              </a:rPr>
              <a:t>০</a:t>
            </a:r>
            <a:r>
              <a:rPr altLang="en-US" b="1" sz="6400" i="1" lang="en-GB" u="sng">
                <a:solidFill>
                  <a:srgbClr val="FFC000"/>
                </a:solidFill>
              </a:rPr>
              <a:t>৫</a:t>
            </a:r>
            <a:endParaRPr b="1" sz="6400" i="1" lang="en-GB" u="sng">
              <a:solidFill>
                <a:srgbClr val="FFC000"/>
              </a:solidFill>
            </a:endParaRPr>
          </a:p>
        </p:txBody>
      </p:sp>
      <p:sp>
        <p:nvSpPr>
          <p:cNvPr id="1048626" name=""/>
          <p:cNvSpPr>
            <a:spLocks noGrp="1"/>
          </p:cNvSpPr>
          <p:nvPr>
            <p:ph type="subTitle" idx="1"/>
          </p:nvPr>
        </p:nvSpPr>
        <p:spPr>
          <a:xfrm>
            <a:off x="25190" y="1362619"/>
            <a:ext cx="9093124" cy="5270448"/>
          </a:xfrm>
          <a:solidFill>
            <a:srgbClr val="0080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4000" i="1" lang="en-GB">
                <a:solidFill>
                  <a:srgbClr val="BF0000"/>
                </a:solidFill>
              </a:rPr>
              <a:t>وإذا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ت</a:t>
            </a:r>
            <a:r>
              <a:rPr altLang="en-GB" b="1" sz="4000" i="1" lang="en-GB">
                <a:solidFill>
                  <a:srgbClr val="BF0000"/>
                </a:solidFill>
              </a:rPr>
              <a:t>و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ى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س</a:t>
            </a:r>
            <a:r>
              <a:rPr altLang="en-GB" b="1" sz="4000" i="1" lang="en-GB">
                <a:solidFill>
                  <a:srgbClr val="BF0000"/>
                </a:solidFill>
              </a:rPr>
              <a:t>ع</a:t>
            </a:r>
            <a:r>
              <a:rPr altLang="en-GB" b="1" sz="4000" i="1" lang="en-GB">
                <a:solidFill>
                  <a:srgbClr val="BF0000"/>
                </a:solidFill>
              </a:rPr>
              <a:t>ى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ف</a:t>
            </a:r>
            <a:r>
              <a:rPr altLang="en-GB" b="1" sz="4000" i="1" lang="en-GB">
                <a:solidFill>
                  <a:srgbClr val="BF0000"/>
                </a:solidFill>
              </a:rPr>
              <a:t>ى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الأرض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ي</a:t>
            </a:r>
            <a:r>
              <a:rPr altLang="en-GB" b="1" sz="4000" i="1" lang="en-GB">
                <a:solidFill>
                  <a:srgbClr val="BF0000"/>
                </a:solidFill>
              </a:rPr>
              <a:t>ف</a:t>
            </a:r>
            <a:r>
              <a:rPr altLang="en-GB" b="1" sz="4000" i="1" lang="en-GB">
                <a:solidFill>
                  <a:srgbClr val="BF0000"/>
                </a:solidFill>
              </a:rPr>
              <a:t>س</a:t>
            </a:r>
            <a:r>
              <a:rPr altLang="en-GB" b="1" sz="4000" i="1" lang="en-GB">
                <a:solidFill>
                  <a:srgbClr val="BF0000"/>
                </a:solidFill>
              </a:rPr>
              <a:t>د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ف</a:t>
            </a:r>
            <a:r>
              <a:rPr altLang="en-GB" b="1" sz="4000" i="1" lang="en-GB">
                <a:solidFill>
                  <a:srgbClr val="BF0000"/>
                </a:solidFill>
              </a:rPr>
              <a:t>ي</a:t>
            </a:r>
            <a:r>
              <a:rPr altLang="en-GB" b="1" sz="4000" i="1" lang="en-GB">
                <a:solidFill>
                  <a:srgbClr val="BF0000"/>
                </a:solidFill>
              </a:rPr>
              <a:t>ه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و</a:t>
            </a:r>
            <a:r>
              <a:rPr altLang="en-GB" b="1" sz="4000" i="1" lang="en-GB">
                <a:solidFill>
                  <a:srgbClr val="BF0000"/>
                </a:solidFill>
              </a:rPr>
              <a:t>ي</a:t>
            </a:r>
            <a:r>
              <a:rPr altLang="en-GB" b="1" sz="4000" i="1" lang="en-GB">
                <a:solidFill>
                  <a:srgbClr val="BF0000"/>
                </a:solidFill>
              </a:rPr>
              <a:t>ه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ك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ح</a:t>
            </a:r>
            <a:r>
              <a:rPr altLang="en-GB" b="1" sz="4000" i="1" lang="en-GB">
                <a:solidFill>
                  <a:srgbClr val="BF0000"/>
                </a:solidFill>
              </a:rPr>
              <a:t>ر</a:t>
            </a:r>
            <a:r>
              <a:rPr altLang="en-GB" b="1" sz="4000" i="1" lang="en-GB">
                <a:solidFill>
                  <a:srgbClr val="BF0000"/>
                </a:solidFill>
              </a:rPr>
              <a:t>ث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و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ن</a:t>
            </a:r>
            <a:r>
              <a:rPr altLang="en-GB" b="1" sz="4000" i="1" lang="en-GB">
                <a:solidFill>
                  <a:srgbClr val="BF0000"/>
                </a:solidFill>
              </a:rPr>
              <a:t>س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و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ي</a:t>
            </a:r>
            <a:r>
              <a:rPr altLang="en-GB" b="1" sz="4000" i="1" lang="en-GB">
                <a:solidFill>
                  <a:srgbClr val="BF0000"/>
                </a:solidFill>
              </a:rPr>
              <a:t>ح</a:t>
            </a:r>
            <a:r>
              <a:rPr altLang="en-GB" b="1" sz="4000" i="1" lang="en-GB">
                <a:solidFill>
                  <a:srgbClr val="BF0000"/>
                </a:solidFill>
              </a:rPr>
              <a:t>ب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GB">
                <a:solidFill>
                  <a:srgbClr val="BF0000"/>
                </a:solidFill>
              </a:rPr>
              <a:t>ل</a:t>
            </a:r>
            <a:r>
              <a:rPr altLang="en-GB" b="1" sz="4000" i="1" lang="en-GB">
                <a:solidFill>
                  <a:srgbClr val="BF0000"/>
                </a:solidFill>
              </a:rPr>
              <a:t>ف</a:t>
            </a:r>
            <a:r>
              <a:rPr altLang="en-GB" b="1" sz="4000" i="1" lang="en-GB">
                <a:solidFill>
                  <a:srgbClr val="BF0000"/>
                </a:solidFill>
              </a:rPr>
              <a:t>س</a:t>
            </a:r>
            <a:r>
              <a:rPr altLang="en-GB" b="1" sz="4000" i="1" lang="en-GB">
                <a:solidFill>
                  <a:srgbClr val="BF0000"/>
                </a:solidFill>
              </a:rPr>
              <a:t>ا</a:t>
            </a:r>
            <a:r>
              <a:rPr altLang="en-GB" b="1" sz="4000" i="1" lang="en-GB">
                <a:solidFill>
                  <a:srgbClr val="BF0000"/>
                </a:solidFill>
              </a:rPr>
              <a:t>د</a:t>
            </a:r>
            <a:endParaRPr b="1" sz="4000" i="1" lang="en-GB">
              <a:solidFill>
                <a:srgbClr val="BF0000"/>
              </a:solidFill>
            </a:endParaRPr>
          </a:p>
          <a:p>
            <a:pPr algn="r"/>
            <a:endParaRPr b="1" sz="4000" i="1" lang="en-GB">
              <a:solidFill>
                <a:srgbClr val="BF0000"/>
              </a:solidFill>
            </a:endParaRPr>
          </a:p>
          <a:p>
            <a:pPr algn="l"/>
            <a:r>
              <a:rPr altLang="en-GB" b="1" sz="4000" i="1" lang="en-GB">
                <a:solidFill>
                  <a:srgbClr val="BF0000"/>
                </a:solidFill>
              </a:rPr>
              <a:t>য</a:t>
            </a:r>
            <a:r>
              <a:rPr altLang="en-GB" b="1" sz="4000" i="1" lang="en-GB">
                <a:solidFill>
                  <a:srgbClr val="BF0000"/>
                </a:solidFill>
              </a:rPr>
              <a:t>খ</a:t>
            </a:r>
            <a:r>
              <a:rPr altLang="en-GB" b="1" sz="4000" i="1" lang="en-GB">
                <a:solidFill>
                  <a:srgbClr val="BF0000"/>
                </a:solidFill>
              </a:rPr>
              <a:t>ন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স</a:t>
            </a:r>
            <a:r>
              <a:rPr altLang="en-GB" b="1" sz="4000" i="1" lang="en-GB">
                <a:solidFill>
                  <a:srgbClr val="BF0000"/>
                </a:solidFill>
              </a:rPr>
              <a:t>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ফ</a:t>
            </a:r>
            <a:r>
              <a:rPr altLang="en-GB" b="1" sz="4000" i="1" lang="en-GB">
                <a:solidFill>
                  <a:srgbClr val="BF0000"/>
                </a:solidFill>
              </a:rPr>
              <a:t>ি</a:t>
            </a:r>
            <a:r>
              <a:rPr altLang="en-GB" b="1" sz="4000" i="1" lang="en-GB">
                <a:solidFill>
                  <a:srgbClr val="BF0000"/>
                </a:solidFill>
              </a:rPr>
              <a:t>রে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য</a:t>
            </a:r>
            <a:r>
              <a:rPr altLang="en-GB" b="1" sz="4000" i="1" lang="en-GB">
                <a:solidFill>
                  <a:srgbClr val="BF0000"/>
                </a:solidFill>
              </a:rPr>
              <a:t>া</a:t>
            </a:r>
            <a:r>
              <a:rPr altLang="en-GB" b="1" sz="4000" i="1" lang="en-GB">
                <a:solidFill>
                  <a:srgbClr val="BF0000"/>
                </a:solidFill>
              </a:rPr>
              <a:t>য়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ত</a:t>
            </a:r>
            <a:r>
              <a:rPr altLang="en-GB" b="1" sz="4000" i="1" lang="en-GB">
                <a:solidFill>
                  <a:srgbClr val="BF0000"/>
                </a:solidFill>
              </a:rPr>
              <a:t>খ</a:t>
            </a:r>
            <a:r>
              <a:rPr altLang="en-GB" b="1" sz="4000" i="1" lang="en-GB">
                <a:solidFill>
                  <a:srgbClr val="BF0000"/>
                </a:solidFill>
              </a:rPr>
              <a:t>ন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স</a:t>
            </a:r>
            <a:r>
              <a:rPr altLang="en-GB" b="1" sz="4000" i="1" lang="en-GB">
                <a:solidFill>
                  <a:srgbClr val="BF0000"/>
                </a:solidFill>
              </a:rPr>
              <a:t>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পৃথিবীতে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অশান্তি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স</a:t>
            </a:r>
            <a:r>
              <a:rPr altLang="en-GB" b="1" sz="4000" i="1" lang="en-GB">
                <a:solidFill>
                  <a:srgbClr val="BF0000"/>
                </a:solidFill>
              </a:rPr>
              <a:t>ৃ</a:t>
            </a:r>
            <a:r>
              <a:rPr altLang="en-GB" b="1" sz="4000" i="1" lang="en-GB">
                <a:solidFill>
                  <a:srgbClr val="BF0000"/>
                </a:solidFill>
              </a:rPr>
              <a:t>ষ্টি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এ</a:t>
            </a:r>
            <a:r>
              <a:rPr altLang="en-GB" b="1" sz="4000" i="1" lang="en-GB">
                <a:solidFill>
                  <a:srgbClr val="BF0000"/>
                </a:solidFill>
              </a:rPr>
              <a:t>ব</a:t>
            </a:r>
            <a:r>
              <a:rPr altLang="en-GB" b="1" sz="4000" i="1" lang="en-GB">
                <a:solidFill>
                  <a:srgbClr val="BF0000"/>
                </a:solidFill>
              </a:rPr>
              <a:t>ং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শ</a:t>
            </a:r>
            <a:r>
              <a:rPr altLang="en-GB" b="1" sz="4000" i="1" lang="en-GB">
                <a:solidFill>
                  <a:srgbClr val="BF0000"/>
                </a:solidFill>
              </a:rPr>
              <a:t>স</a:t>
            </a:r>
            <a:r>
              <a:rPr altLang="en-GB" b="1" sz="4000" i="1" lang="en-GB">
                <a:solidFill>
                  <a:srgbClr val="BF0000"/>
                </a:solidFill>
              </a:rPr>
              <a:t>্</a:t>
            </a:r>
            <a:r>
              <a:rPr altLang="en-GB" b="1" sz="4000" i="1" lang="en-GB">
                <a:solidFill>
                  <a:srgbClr val="BF0000"/>
                </a:solidFill>
              </a:rPr>
              <a:t>য</a:t>
            </a:r>
            <a:r>
              <a:rPr altLang="en-GB" b="1" sz="4000" i="1" lang="en-GB">
                <a:solidFill>
                  <a:srgbClr val="BF0000"/>
                </a:solidFill>
              </a:rPr>
              <a:t>ক</a:t>
            </a:r>
            <a:r>
              <a:rPr altLang="en-GB" b="1" sz="4000" i="1" lang="en-GB">
                <a:solidFill>
                  <a:srgbClr val="BF0000"/>
                </a:solidFill>
              </a:rPr>
              <a:t>্</a:t>
            </a:r>
            <a:r>
              <a:rPr altLang="en-GB" b="1" sz="4000" i="1" lang="en-GB">
                <a:solidFill>
                  <a:srgbClr val="BF0000"/>
                </a:solidFill>
              </a:rPr>
              <a:t>ষ</a:t>
            </a:r>
            <a:r>
              <a:rPr altLang="en-GB" b="1" sz="4000" i="1" lang="en-GB">
                <a:solidFill>
                  <a:srgbClr val="BF0000"/>
                </a:solidFill>
              </a:rPr>
              <a:t>ে</a:t>
            </a:r>
            <a:r>
              <a:rPr altLang="en-GB" b="1" sz="4000" i="1" lang="en-GB">
                <a:solidFill>
                  <a:srgbClr val="BF0000"/>
                </a:solidFill>
              </a:rPr>
              <a:t>ত</a:t>
            </a:r>
            <a:r>
              <a:rPr altLang="en-GB" b="1" sz="4000" i="1" lang="en-GB">
                <a:solidFill>
                  <a:srgbClr val="BF0000"/>
                </a:solidFill>
              </a:rPr>
              <a:t>্</a:t>
            </a:r>
            <a:r>
              <a:rPr altLang="en-GB" b="1" sz="4000" i="1" lang="en-GB">
                <a:solidFill>
                  <a:srgbClr val="BF0000"/>
                </a:solidFill>
              </a:rPr>
              <a:t>র</a:t>
            </a:r>
            <a:r>
              <a:rPr altLang="en-GB" b="1" sz="4000" i="1" lang="en-GB">
                <a:solidFill>
                  <a:srgbClr val="BF0000"/>
                </a:solidFill>
              </a:rPr>
              <a:t>ে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ও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জ</a:t>
            </a:r>
            <a:r>
              <a:rPr altLang="en-GB" b="1" sz="4000" i="1" lang="en-GB">
                <a:solidFill>
                  <a:srgbClr val="BF0000"/>
                </a:solidFill>
              </a:rPr>
              <a:t>ী</a:t>
            </a:r>
            <a:r>
              <a:rPr altLang="en-GB" b="1" sz="4000" i="1" lang="en-GB">
                <a:solidFill>
                  <a:srgbClr val="BF0000"/>
                </a:solidFill>
              </a:rPr>
              <a:t>ব</a:t>
            </a:r>
            <a:r>
              <a:rPr altLang="en-GB" b="1" sz="4000" i="1" lang="en-GB">
                <a:solidFill>
                  <a:srgbClr val="BF0000"/>
                </a:solidFill>
              </a:rPr>
              <a:t>জ</a:t>
            </a:r>
            <a:r>
              <a:rPr altLang="en-GB" b="1" sz="4000" i="1" lang="en-GB">
                <a:solidFill>
                  <a:srgbClr val="BF0000"/>
                </a:solidFill>
              </a:rPr>
              <a:t>ন্তু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ধ</a:t>
            </a:r>
            <a:r>
              <a:rPr altLang="en-GB" b="1" sz="4000" i="1" lang="en-GB">
                <a:solidFill>
                  <a:srgbClr val="BF0000"/>
                </a:solidFill>
              </a:rPr>
              <a:t>্</a:t>
            </a:r>
            <a:r>
              <a:rPr altLang="en-GB" b="1" sz="4000" i="1" lang="en-GB">
                <a:solidFill>
                  <a:srgbClr val="BF0000"/>
                </a:solidFill>
              </a:rPr>
              <a:t>বংস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করার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চেষ্টা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করে</a:t>
            </a:r>
            <a:r>
              <a:rPr altLang="en-GB" b="1" sz="4000" i="1" lang="en-GB">
                <a:solidFill>
                  <a:srgbClr val="BF0000"/>
                </a:solidFill>
              </a:rPr>
              <a:t>।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আ</a:t>
            </a:r>
            <a:r>
              <a:rPr altLang="en-GB" b="1" sz="4000" i="1" lang="en-GB">
                <a:solidFill>
                  <a:srgbClr val="BF0000"/>
                </a:solidFill>
              </a:rPr>
              <a:t>র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আ</a:t>
            </a:r>
            <a:r>
              <a:rPr altLang="en-GB" b="1" sz="4000" i="1" lang="en-GB">
                <a:solidFill>
                  <a:srgbClr val="BF0000"/>
                </a:solidFill>
              </a:rPr>
              <a:t>ল</a:t>
            </a:r>
            <a:r>
              <a:rPr altLang="en-GB" b="1" sz="4000" i="1" lang="en-GB">
                <a:solidFill>
                  <a:srgbClr val="BF0000"/>
                </a:solidFill>
              </a:rPr>
              <a:t>্</a:t>
            </a:r>
            <a:r>
              <a:rPr altLang="en-GB" b="1" sz="4000" i="1" lang="en-GB">
                <a:solidFill>
                  <a:srgbClr val="BF0000"/>
                </a:solidFill>
              </a:rPr>
              <a:t>ল</a:t>
            </a:r>
            <a:r>
              <a:rPr altLang="en-GB" b="1" sz="4000" i="1" lang="en-GB">
                <a:solidFill>
                  <a:srgbClr val="BF0000"/>
                </a:solidFill>
              </a:rPr>
              <a:t>াহ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অ</a:t>
            </a:r>
            <a:r>
              <a:rPr altLang="en-GB" b="1" sz="4000" i="1" lang="en-GB">
                <a:solidFill>
                  <a:srgbClr val="BF0000"/>
                </a:solidFill>
              </a:rPr>
              <a:t>শ</a:t>
            </a:r>
            <a:r>
              <a:rPr altLang="en-GB" b="1" sz="4000" i="1" lang="en-GB">
                <a:solidFill>
                  <a:srgbClr val="BF0000"/>
                </a:solidFill>
              </a:rPr>
              <a:t>া</a:t>
            </a:r>
            <a:r>
              <a:rPr altLang="en-GB" b="1" sz="4000" i="1" lang="en-GB">
                <a:solidFill>
                  <a:srgbClr val="BF0000"/>
                </a:solidFill>
              </a:rPr>
              <a:t>ন্তি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পছন্দ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করেন</a:t>
            </a:r>
            <a:r>
              <a:rPr altLang="en-GB" b="1" sz="4000" i="1" lang="en-US">
                <a:solidFill>
                  <a:srgbClr val="BF0000"/>
                </a:solidFill>
              </a:rPr>
              <a:t> </a:t>
            </a:r>
            <a:r>
              <a:rPr altLang="en-GB" b="1" sz="4000" i="1" lang="en-GB">
                <a:solidFill>
                  <a:srgbClr val="BF0000"/>
                </a:solidFill>
              </a:rPr>
              <a:t>না</a:t>
            </a:r>
            <a:r>
              <a:rPr altLang="en-GB" b="1" sz="4000" i="1" lang="en-GB">
                <a:solidFill>
                  <a:srgbClr val="BF0000"/>
                </a:solidFill>
              </a:rPr>
              <a:t>।</a:t>
            </a:r>
            <a:endParaRPr b="1" sz="40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ctrTitle"/>
          </p:nvPr>
        </p:nvSpPr>
        <p:spPr>
          <a:xfrm>
            <a:off x="685800" y="457917"/>
            <a:ext cx="7772400" cy="1017790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7100" i="1" lang="en-GB" u="sng">
                <a:solidFill>
                  <a:srgbClr val="FFFFFF"/>
                </a:solidFill>
              </a:rPr>
              <a:t>আ</a:t>
            </a:r>
            <a:r>
              <a:rPr b="1" sz="7100" i="1" lang="en-GB" u="sng">
                <a:solidFill>
                  <a:srgbClr val="FFFFFF"/>
                </a:solidFill>
              </a:rPr>
              <a:t>য়</a:t>
            </a:r>
            <a:r>
              <a:rPr b="1" sz="7100" i="1" lang="en-GB" u="sng">
                <a:solidFill>
                  <a:srgbClr val="FFFFFF"/>
                </a:solidFill>
              </a:rPr>
              <a:t>া</a:t>
            </a:r>
            <a:r>
              <a:rPr b="1" sz="7100" i="1" lang="en-GB" u="sng">
                <a:solidFill>
                  <a:srgbClr val="FFFFFF"/>
                </a:solidFill>
              </a:rPr>
              <a:t>ত</a:t>
            </a:r>
            <a:r>
              <a:rPr altLang="en-GB" b="1" sz="7100" i="1" lang="en-US" u="sng">
                <a:solidFill>
                  <a:srgbClr val="FFFFFF"/>
                </a:solidFill>
              </a:rPr>
              <a:t> </a:t>
            </a:r>
            <a:r>
              <a:rPr altLang="en-GB" b="1" sz="7100" i="1" lang="en-GB" u="sng">
                <a:solidFill>
                  <a:srgbClr val="FFFFFF"/>
                </a:solidFill>
              </a:rPr>
              <a:t>ন</a:t>
            </a:r>
            <a:r>
              <a:rPr altLang="en-GB" b="1" sz="7100" i="1" lang="en-GB" u="sng">
                <a:solidFill>
                  <a:srgbClr val="FFFFFF"/>
                </a:solidFill>
              </a:rPr>
              <a:t>ং</a:t>
            </a:r>
            <a:r>
              <a:rPr altLang="en-GB" b="1" sz="7100" i="1" lang="en-US" u="sng">
                <a:solidFill>
                  <a:srgbClr val="FFFFFF"/>
                </a:solidFill>
              </a:rPr>
              <a:t> </a:t>
            </a:r>
            <a:r>
              <a:rPr altLang="en-US" b="1" sz="7100" i="1" lang="en-GB" u="sng">
                <a:solidFill>
                  <a:srgbClr val="FFFFFF"/>
                </a:solidFill>
              </a:rPr>
              <a:t>২</a:t>
            </a:r>
            <a:r>
              <a:rPr altLang="en-US" b="1" sz="7100" i="1" lang="en-GB" u="sng">
                <a:solidFill>
                  <a:srgbClr val="FFFFFF"/>
                </a:solidFill>
              </a:rPr>
              <a:t>০</a:t>
            </a:r>
            <a:r>
              <a:rPr altLang="en-US" b="1" sz="7100" i="1" lang="en-GB" u="sng">
                <a:solidFill>
                  <a:srgbClr val="FFFFFF"/>
                </a:solidFill>
              </a:rPr>
              <a:t>৬</a:t>
            </a:r>
            <a:endParaRPr b="1" sz="7100" i="1" lang="en-GB" u="sng">
              <a:solidFill>
                <a:srgbClr val="FFFFFF"/>
              </a:solidFill>
            </a:endParaRPr>
          </a:p>
        </p:txBody>
      </p:sp>
      <p:sp>
        <p:nvSpPr>
          <p:cNvPr id="1048628" name=""/>
          <p:cNvSpPr>
            <a:spLocks noGrp="1"/>
          </p:cNvSpPr>
          <p:nvPr>
            <p:ph type="subTitle" idx="1"/>
          </p:nvPr>
        </p:nvSpPr>
        <p:spPr>
          <a:xfrm>
            <a:off x="161530" y="1765016"/>
            <a:ext cx="8808054" cy="5028646"/>
          </a:xfrm>
          <a:solidFill>
            <a:srgbClr val="000000"/>
          </a:solidFill>
          <a:ln w="63500">
            <a:solidFill>
              <a:srgbClr val="FFFFFF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FFFFFF"/>
                </a:solidFill>
              </a:rPr>
              <a:t>وإذا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ق</a:t>
            </a:r>
            <a:r>
              <a:rPr altLang="en-GB" b="1" sz="3600" i="1" lang="en-GB">
                <a:solidFill>
                  <a:srgbClr val="FFFFFF"/>
                </a:solidFill>
              </a:rPr>
              <a:t>ي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ت</a:t>
            </a:r>
            <a:r>
              <a:rPr altLang="en-GB" b="1" sz="3600" i="1" lang="en-GB">
                <a:solidFill>
                  <a:srgbClr val="FFFFFF"/>
                </a:solidFill>
              </a:rPr>
              <a:t>ق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أخذته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ع</a:t>
            </a:r>
            <a:r>
              <a:rPr altLang="en-GB" b="1" sz="3600" i="1" lang="en-GB">
                <a:solidFill>
                  <a:srgbClr val="FFFFFF"/>
                </a:solidFill>
              </a:rPr>
              <a:t>ز</a:t>
            </a:r>
            <a:r>
              <a:rPr altLang="en-GB" b="1" sz="3600" i="1" lang="en-GB">
                <a:solidFill>
                  <a:srgbClr val="FFFFFF"/>
                </a:solidFill>
              </a:rPr>
              <a:t>ة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ب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ث</a:t>
            </a:r>
            <a:r>
              <a:rPr altLang="en-GB" b="1" sz="3600" i="1" lang="en-GB">
                <a:solidFill>
                  <a:srgbClr val="FFFFFF"/>
                </a:solidFill>
              </a:rPr>
              <a:t>م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ف</a:t>
            </a:r>
            <a:r>
              <a:rPr altLang="en-GB" b="1" sz="3600" i="1" lang="en-GB">
                <a:solidFill>
                  <a:srgbClr val="FFFFFF"/>
                </a:solidFill>
              </a:rPr>
              <a:t>ح</a:t>
            </a:r>
            <a:r>
              <a:rPr altLang="en-GB" b="1" sz="3600" i="1" lang="en-GB">
                <a:solidFill>
                  <a:srgbClr val="FFFFFF"/>
                </a:solidFill>
              </a:rPr>
              <a:t>س</a:t>
            </a:r>
            <a:r>
              <a:rPr altLang="en-GB" b="1" sz="3600" i="1" lang="en-GB">
                <a:solidFill>
                  <a:srgbClr val="FFFFFF"/>
                </a:solidFill>
              </a:rPr>
              <a:t>ب</a:t>
            </a:r>
            <a:r>
              <a:rPr altLang="en-GB" b="1" sz="3600" i="1" lang="en-GB">
                <a:solidFill>
                  <a:srgbClr val="FFFFFF"/>
                </a:solidFill>
              </a:rPr>
              <a:t>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ج</a:t>
            </a:r>
            <a:r>
              <a:rPr altLang="en-GB" b="1" sz="3600" i="1" lang="en-GB">
                <a:solidFill>
                  <a:srgbClr val="FFFFFF"/>
                </a:solidFill>
              </a:rPr>
              <a:t>ه</a:t>
            </a:r>
            <a:r>
              <a:rPr altLang="en-GB" b="1" sz="3600" i="1" lang="en-GB">
                <a:solidFill>
                  <a:srgbClr val="FFFFFF"/>
                </a:solidFill>
              </a:rPr>
              <a:t>ن</a:t>
            </a:r>
            <a:r>
              <a:rPr altLang="en-GB" b="1" sz="3600" i="1" lang="en-GB">
                <a:solidFill>
                  <a:srgbClr val="FFFFFF"/>
                </a:solidFill>
              </a:rPr>
              <a:t>م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و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ب</a:t>
            </a:r>
            <a:r>
              <a:rPr altLang="en-GB" b="1" sz="3600" i="1" lang="en-GB">
                <a:solidFill>
                  <a:srgbClr val="FFFFFF"/>
                </a:solidFill>
              </a:rPr>
              <a:t>ئ</a:t>
            </a:r>
            <a:r>
              <a:rPr altLang="en-GB" b="1" sz="3600" i="1" lang="en-GB">
                <a:solidFill>
                  <a:srgbClr val="FFFFFF"/>
                </a:solidFill>
              </a:rPr>
              <a:t>س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ل</a:t>
            </a:r>
            <a:r>
              <a:rPr altLang="en-GB" b="1" sz="3600" i="1" lang="en-GB">
                <a:solidFill>
                  <a:srgbClr val="FFFFFF"/>
                </a:solidFill>
              </a:rPr>
              <a:t>م</a:t>
            </a:r>
            <a:r>
              <a:rPr altLang="en-GB" b="1" sz="3600" i="1" lang="en-GB">
                <a:solidFill>
                  <a:srgbClr val="FFFFFF"/>
                </a:solidFill>
              </a:rPr>
              <a:t>ه</a:t>
            </a:r>
            <a:r>
              <a:rPr altLang="en-GB" b="1" sz="3600" i="1" lang="en-GB">
                <a:solidFill>
                  <a:srgbClr val="FFFFFF"/>
                </a:solidFill>
              </a:rPr>
              <a:t>ا</a:t>
            </a:r>
            <a:r>
              <a:rPr altLang="en-GB" b="1" sz="3600" i="1" lang="en-GB">
                <a:solidFill>
                  <a:srgbClr val="FFFFFF"/>
                </a:solidFill>
              </a:rPr>
              <a:t>د</a:t>
            </a:r>
            <a:endParaRPr b="1" sz="3600" i="1" lang="en-GB">
              <a:solidFill>
                <a:srgbClr val="FFFFFF"/>
              </a:solidFill>
            </a:endParaRPr>
          </a:p>
          <a:p>
            <a:pPr algn="r"/>
            <a:endParaRPr b="1" sz="3600" i="1" lang="en-GB">
              <a:solidFill>
                <a:srgbClr val="FFFFFF"/>
              </a:solidFill>
            </a:endParaRPr>
          </a:p>
          <a:p>
            <a:pPr algn="l"/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আ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য</a:t>
            </a:r>
            <a:r>
              <a:rPr altLang="en-GB" b="1" sz="3600" i="1" lang="en-GB">
                <a:solidFill>
                  <a:srgbClr val="FFFFFF"/>
                </a:solidFill>
              </a:rPr>
              <a:t>খ</a:t>
            </a:r>
            <a:r>
              <a:rPr altLang="en-GB" b="1" sz="3600" i="1" lang="en-GB">
                <a:solidFill>
                  <a:srgbClr val="FFFFFF"/>
                </a:solidFill>
              </a:rPr>
              <a:t>ন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ক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ব</a:t>
            </a:r>
            <a:r>
              <a:rPr altLang="en-GB" b="1" sz="3600" i="1" lang="en-GB">
                <a:solidFill>
                  <a:srgbClr val="FFFFFF"/>
                </a:solidFill>
              </a:rPr>
              <a:t>ল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হ</a:t>
            </a:r>
            <a:r>
              <a:rPr altLang="en-GB" b="1" sz="3600" i="1" lang="en-GB">
                <a:solidFill>
                  <a:srgbClr val="FFFFFF"/>
                </a:solidFill>
              </a:rPr>
              <a:t>য়</a:t>
            </a:r>
            <a:r>
              <a:rPr altLang="en-GB" b="1" sz="3600" i="1" lang="en-US">
                <a:solidFill>
                  <a:srgbClr val="FFFFFF"/>
                </a:solidFill>
              </a:rPr>
              <a:t>,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ু</a:t>
            </a:r>
            <a:r>
              <a:rPr altLang="en-GB" b="1" sz="3600" i="1" lang="en-GB">
                <a:solidFill>
                  <a:srgbClr val="FFFFFF"/>
                </a:solidFill>
              </a:rPr>
              <a:t>ম</a:t>
            </a:r>
            <a:r>
              <a:rPr altLang="en-GB" b="1" sz="3600" i="1" lang="en-GB">
                <a:solidFill>
                  <a:srgbClr val="FFFFFF"/>
                </a:solidFill>
              </a:rPr>
              <a:t>ি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আ</a:t>
            </a:r>
            <a:r>
              <a:rPr altLang="en-GB" b="1" sz="3600" i="1" lang="en-GB">
                <a:solidFill>
                  <a:srgbClr val="FFFFFF"/>
                </a:solidFill>
              </a:rPr>
              <a:t>ল</a:t>
            </a:r>
            <a:r>
              <a:rPr altLang="en-GB" b="1" sz="3600" i="1" lang="en-GB">
                <a:solidFill>
                  <a:srgbClr val="FFFFFF"/>
                </a:solidFill>
              </a:rPr>
              <a:t>্</a:t>
            </a:r>
            <a:r>
              <a:rPr altLang="en-GB" b="1" sz="3600" i="1" lang="en-GB">
                <a:solidFill>
                  <a:srgbClr val="FFFFFF"/>
                </a:solidFill>
              </a:rPr>
              <a:t>ল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হ</a:t>
            </a:r>
            <a:r>
              <a:rPr altLang="en-GB" b="1" sz="3600" i="1" lang="en-GB">
                <a:solidFill>
                  <a:srgbClr val="FFFFFF"/>
                </a:solidFill>
              </a:rPr>
              <a:t>ক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ভ</a:t>
            </a:r>
            <a:r>
              <a:rPr altLang="en-GB" b="1" sz="3600" i="1" lang="en-GB">
                <a:solidFill>
                  <a:srgbClr val="FFFFFF"/>
                </a:solidFill>
              </a:rPr>
              <a:t>য়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ক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।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খ</a:t>
            </a:r>
            <a:r>
              <a:rPr altLang="en-GB" b="1" sz="3600" i="1" lang="en-GB">
                <a:solidFill>
                  <a:srgbClr val="FFFFFF"/>
                </a:solidFill>
              </a:rPr>
              <a:t>ন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আ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্</a:t>
            </a:r>
            <a:r>
              <a:rPr altLang="en-GB" b="1" sz="3600" i="1" lang="en-GB">
                <a:solidFill>
                  <a:srgbClr val="FFFFFF"/>
                </a:solidFill>
              </a:rPr>
              <a:t>ম</a:t>
            </a:r>
            <a:r>
              <a:rPr altLang="en-GB" b="1" sz="3600" i="1" lang="en-GB">
                <a:solidFill>
                  <a:srgbClr val="FFFFFF"/>
                </a:solidFill>
              </a:rPr>
              <a:t>গ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GB">
                <a:solidFill>
                  <a:srgbClr val="FFFFFF"/>
                </a:solidFill>
              </a:rPr>
              <a:t>িমা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ক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প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প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ক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জ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স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থ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জ</a:t>
            </a:r>
            <a:r>
              <a:rPr altLang="en-GB" b="1" sz="3600" i="1" lang="en-GB">
                <a:solidFill>
                  <a:srgbClr val="FFFFFF"/>
                </a:solidFill>
              </a:rPr>
              <a:t>ড়</a:t>
            </a:r>
            <a:r>
              <a:rPr altLang="en-GB" b="1" sz="3600" i="1" lang="en-GB">
                <a:solidFill>
                  <a:srgbClr val="FFFFFF"/>
                </a:solidFill>
              </a:rPr>
              <a:t>ি</a:t>
            </a:r>
            <a:r>
              <a:rPr altLang="en-GB" b="1" sz="3600" i="1" lang="en-GB">
                <a:solidFill>
                  <a:srgbClr val="FFFFFF"/>
                </a:solidFill>
              </a:rPr>
              <a:t>য়ে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ফ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GB">
                <a:solidFill>
                  <a:srgbClr val="FFFFFF"/>
                </a:solidFill>
              </a:rPr>
              <a:t>ল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GB">
                <a:solidFill>
                  <a:srgbClr val="FFFFFF"/>
                </a:solidFill>
              </a:rPr>
              <a:t>।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স</a:t>
            </a:r>
            <a:r>
              <a:rPr altLang="en-GB" b="1" sz="3600" i="1" lang="en-GB">
                <a:solidFill>
                  <a:srgbClr val="FFFFFF"/>
                </a:solidFill>
              </a:rPr>
              <a:t>ু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ং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জ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হ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ন</a:t>
            </a:r>
            <a:r>
              <a:rPr altLang="en-GB" b="1" sz="3600" i="1" lang="en-GB">
                <a:solidFill>
                  <a:srgbClr val="FFFFFF"/>
                </a:solidFill>
              </a:rPr>
              <a:t>্</a:t>
            </a:r>
            <a:r>
              <a:rPr altLang="en-GB" b="1" sz="3600" i="1" lang="en-GB">
                <a:solidFill>
                  <a:srgbClr val="FFFFFF"/>
                </a:solidFill>
              </a:rPr>
              <a:t>ন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GB">
                <a:solidFill>
                  <a:srgbClr val="FFFFFF"/>
                </a:solidFill>
              </a:rPr>
              <a:t>ম</a:t>
            </a:r>
            <a:r>
              <a:rPr altLang="en-GB" b="1" sz="3600" i="1" lang="en-GB">
                <a:solidFill>
                  <a:srgbClr val="FFFFFF"/>
                </a:solidFill>
              </a:rPr>
              <a:t>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তা</a:t>
            </a:r>
            <a:r>
              <a:rPr altLang="en-GB" b="1" sz="3600" i="1" lang="en-GB">
                <a:solidFill>
                  <a:srgbClr val="FFFFFF"/>
                </a:solidFill>
              </a:rPr>
              <a:t>র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জন্য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য</a:t>
            </a:r>
            <a:r>
              <a:rPr altLang="en-GB" b="1" sz="3600" i="1" lang="en-GB">
                <a:solidFill>
                  <a:srgbClr val="FFFFFF"/>
                </a:solidFill>
              </a:rPr>
              <a:t>থ</a:t>
            </a:r>
            <a:r>
              <a:rPr altLang="en-GB" b="1" sz="3600" i="1" lang="en-GB">
                <a:solidFill>
                  <a:srgbClr val="FFFFFF"/>
                </a:solidFill>
              </a:rPr>
              <a:t>ে</a:t>
            </a:r>
            <a:r>
              <a:rPr altLang="en-GB" b="1" sz="3600" i="1" lang="en-GB">
                <a:solidFill>
                  <a:srgbClr val="FFFFFF"/>
                </a:solidFill>
              </a:rPr>
              <a:t>ষ্ট</a:t>
            </a:r>
            <a:r>
              <a:rPr altLang="en-GB" b="1" sz="3600" i="1" lang="en-US">
                <a:solidFill>
                  <a:srgbClr val="FFFFFF"/>
                </a:solidFill>
              </a:rPr>
              <a:t>, 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ন</a:t>
            </a:r>
            <a:r>
              <a:rPr altLang="en-GB" b="1" sz="3600" i="1" lang="en-GB">
                <a:solidFill>
                  <a:srgbClr val="FFFFFF"/>
                </a:solidFill>
              </a:rPr>
              <a:t>ি</a:t>
            </a:r>
            <a:r>
              <a:rPr altLang="en-GB" b="1" sz="3600" i="1" lang="en-GB">
                <a:solidFill>
                  <a:srgbClr val="FFFFFF"/>
                </a:solidFill>
              </a:rPr>
              <a:t>শ</a:t>
            </a:r>
            <a:r>
              <a:rPr altLang="en-GB" b="1" sz="3600" i="1" lang="en-GB">
                <a:solidFill>
                  <a:srgbClr val="FFFFFF"/>
                </a:solidFill>
              </a:rPr>
              <a:t>্</a:t>
            </a:r>
            <a:r>
              <a:rPr altLang="en-GB" b="1" sz="3600" i="1" lang="en-GB">
                <a:solidFill>
                  <a:srgbClr val="FFFFFF"/>
                </a:solidFill>
              </a:rPr>
              <a:t>চয়ই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া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অ</a:t>
            </a:r>
            <a:r>
              <a:rPr altLang="en-GB" b="1" sz="3600" i="1" lang="en-GB">
                <a:solidFill>
                  <a:srgbClr val="FFFFFF"/>
                </a:solidFill>
              </a:rPr>
              <a:t>ত</a:t>
            </a:r>
            <a:r>
              <a:rPr altLang="en-GB" b="1" sz="3600" i="1" lang="en-GB">
                <a:solidFill>
                  <a:srgbClr val="FFFFFF"/>
                </a:solidFill>
              </a:rPr>
              <a:t>ি</a:t>
            </a:r>
            <a:r>
              <a:rPr altLang="en-GB" b="1" sz="3600" i="1" lang="en-GB">
                <a:solidFill>
                  <a:srgbClr val="FFFFFF"/>
                </a:solidFill>
              </a:rPr>
              <a:t>শ</a:t>
            </a:r>
            <a:r>
              <a:rPr altLang="en-GB" b="1" sz="3600" i="1" lang="en-GB">
                <a:solidFill>
                  <a:srgbClr val="FFFFFF"/>
                </a:solidFill>
              </a:rPr>
              <a:t>য়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নিকৃষ্ট</a:t>
            </a:r>
            <a:r>
              <a:rPr altLang="en-GB" b="1" sz="3600" i="1" lang="en-US">
                <a:solidFill>
                  <a:srgbClr val="FFFFFF"/>
                </a:solidFill>
              </a:rPr>
              <a:t> </a:t>
            </a:r>
            <a:r>
              <a:rPr altLang="en-GB" b="1" sz="3600" i="1" lang="en-GB">
                <a:solidFill>
                  <a:srgbClr val="FFFFFF"/>
                </a:solidFill>
              </a:rPr>
              <a:t>আবাসস্থল</a:t>
            </a:r>
            <a:r>
              <a:rPr altLang="en-GB" b="1" sz="3600" i="1" lang="en-GB">
                <a:solidFill>
                  <a:srgbClr val="FFFFFF"/>
                </a:solidFill>
              </a:rPr>
              <a:t>।</a:t>
            </a:r>
            <a:endParaRPr b="1" sz="3600" i="1"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1" isInverted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"/>
          <p:cNvSpPr>
            <a:spLocks noGrp="1"/>
          </p:cNvSpPr>
          <p:nvPr>
            <p:ph type="ctrTitle"/>
          </p:nvPr>
        </p:nvSpPr>
        <p:spPr>
          <a:xfrm>
            <a:off x="660417" y="0"/>
            <a:ext cx="7772400" cy="883116"/>
          </a:xfrm>
          <a:solidFill>
            <a:srgbClr val="FFE100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7100" i="1" lang="en-GB" u="sng">
                <a:solidFill>
                  <a:srgbClr val="02A5E3"/>
                </a:solidFill>
              </a:rPr>
              <a:t>আ</a:t>
            </a:r>
            <a:r>
              <a:rPr b="1" sz="7100" i="1" lang="en-GB" u="sng">
                <a:solidFill>
                  <a:srgbClr val="02A5E3"/>
                </a:solidFill>
              </a:rPr>
              <a:t>য়</a:t>
            </a:r>
            <a:r>
              <a:rPr b="1" sz="7100" i="1" lang="en-GB" u="sng">
                <a:solidFill>
                  <a:srgbClr val="02A5E3"/>
                </a:solidFill>
              </a:rPr>
              <a:t>া</a:t>
            </a:r>
            <a:r>
              <a:rPr b="1" sz="7100" i="1" lang="en-GB" u="sng">
                <a:solidFill>
                  <a:srgbClr val="02A5E3"/>
                </a:solidFill>
              </a:rPr>
              <a:t>ত</a:t>
            </a:r>
            <a:r>
              <a:rPr altLang="en-GB" b="1" sz="7100" i="1" lang="en-US" u="sng">
                <a:solidFill>
                  <a:srgbClr val="02A5E3"/>
                </a:solidFill>
              </a:rPr>
              <a:t> </a:t>
            </a:r>
            <a:r>
              <a:rPr altLang="en-GB" b="1" sz="7100" i="1" lang="en-GB" u="sng">
                <a:solidFill>
                  <a:srgbClr val="02A5E3"/>
                </a:solidFill>
              </a:rPr>
              <a:t>ন</a:t>
            </a:r>
            <a:r>
              <a:rPr altLang="en-GB" b="1" sz="7100" i="1" lang="en-GB" u="sng">
                <a:solidFill>
                  <a:srgbClr val="02A5E3"/>
                </a:solidFill>
              </a:rPr>
              <a:t>ং</a:t>
            </a:r>
            <a:r>
              <a:rPr altLang="en-GB" b="1" sz="7100" i="1" lang="en-US" u="sng">
                <a:solidFill>
                  <a:srgbClr val="02A5E3"/>
                </a:solidFill>
              </a:rPr>
              <a:t> </a:t>
            </a:r>
            <a:r>
              <a:rPr altLang="en-US" b="1" sz="7100" i="1" lang="en-GB" u="sng">
                <a:solidFill>
                  <a:srgbClr val="02A5E3"/>
                </a:solidFill>
              </a:rPr>
              <a:t>২</a:t>
            </a:r>
            <a:r>
              <a:rPr altLang="en-US" b="1" sz="7100" i="1" lang="en-GB" u="sng">
                <a:solidFill>
                  <a:srgbClr val="02A5E3"/>
                </a:solidFill>
              </a:rPr>
              <a:t>০</a:t>
            </a:r>
            <a:r>
              <a:rPr altLang="en-US" b="1" sz="7100" i="1" lang="en-GB" u="sng">
                <a:solidFill>
                  <a:srgbClr val="02A5E3"/>
                </a:solidFill>
              </a:rPr>
              <a:t>৭</a:t>
            </a:r>
            <a:endParaRPr b="1" sz="7100" i="1" lang="en-GB" u="sng">
              <a:solidFill>
                <a:srgbClr val="02A5E3"/>
              </a:solidFill>
            </a:endParaRPr>
          </a:p>
        </p:txBody>
      </p:sp>
      <p:sp>
        <p:nvSpPr>
          <p:cNvPr id="1048630" name=""/>
          <p:cNvSpPr>
            <a:spLocks noGrp="1"/>
          </p:cNvSpPr>
          <p:nvPr>
            <p:ph type="subTitle" idx="1"/>
          </p:nvPr>
        </p:nvSpPr>
        <p:spPr>
          <a:xfrm>
            <a:off x="134038" y="1205154"/>
            <a:ext cx="8825161" cy="5601436"/>
          </a:xfrm>
          <a:solidFill>
            <a:srgbClr val="FF66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4400" i="1" lang="en-GB">
                <a:solidFill>
                  <a:srgbClr val="330066"/>
                </a:solidFill>
              </a:rPr>
              <a:t>و</a:t>
            </a:r>
            <a:r>
              <a:rPr b="1" sz="4400" i="1" lang="en-GB">
                <a:solidFill>
                  <a:srgbClr val="330066"/>
                </a:solidFill>
              </a:rPr>
              <a:t>م</a:t>
            </a:r>
            <a:r>
              <a:rPr b="1" sz="4400" i="1" lang="en-GB">
                <a:solidFill>
                  <a:srgbClr val="330066"/>
                </a:solidFill>
              </a:rPr>
              <a:t>ن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ن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س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م</a:t>
            </a:r>
            <a:r>
              <a:rPr altLang="en-GB" b="1" sz="4400" i="1" lang="en-GB">
                <a:solidFill>
                  <a:srgbClr val="330066"/>
                </a:solidFill>
              </a:rPr>
              <a:t>ن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ي</a:t>
            </a:r>
            <a:r>
              <a:rPr altLang="en-GB" b="1" sz="4400" i="1" lang="en-GB">
                <a:solidFill>
                  <a:srgbClr val="330066"/>
                </a:solidFill>
              </a:rPr>
              <a:t>ش</a:t>
            </a:r>
            <a:r>
              <a:rPr altLang="en-GB" b="1" sz="4400" i="1" lang="en-GB">
                <a:solidFill>
                  <a:srgbClr val="330066"/>
                </a:solidFill>
              </a:rPr>
              <a:t>ت</a:t>
            </a:r>
            <a:r>
              <a:rPr altLang="en-GB" b="1" sz="4400" i="1" lang="en-GB">
                <a:solidFill>
                  <a:srgbClr val="330066"/>
                </a:solidFill>
              </a:rPr>
              <a:t>ر</a:t>
            </a:r>
            <a:r>
              <a:rPr altLang="en-GB" b="1" sz="4400" i="1" lang="en-GB">
                <a:solidFill>
                  <a:srgbClr val="330066"/>
                </a:solidFill>
              </a:rPr>
              <a:t>ى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ن</a:t>
            </a:r>
            <a:r>
              <a:rPr altLang="en-GB" b="1" sz="4400" i="1" lang="en-GB">
                <a:solidFill>
                  <a:srgbClr val="330066"/>
                </a:solidFill>
              </a:rPr>
              <a:t>ف</a:t>
            </a:r>
            <a:r>
              <a:rPr altLang="en-GB" b="1" sz="4400" i="1" lang="en-GB">
                <a:solidFill>
                  <a:srgbClr val="330066"/>
                </a:solidFill>
              </a:rPr>
              <a:t>س</a:t>
            </a:r>
            <a:r>
              <a:rPr altLang="en-GB" b="1" sz="4400" i="1" lang="en-GB">
                <a:solidFill>
                  <a:srgbClr val="330066"/>
                </a:solidFill>
              </a:rPr>
              <a:t>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ب</a:t>
            </a:r>
            <a:r>
              <a:rPr altLang="en-GB" b="1" sz="4400" i="1" lang="en-GB">
                <a:solidFill>
                  <a:srgbClr val="330066"/>
                </a:solidFill>
              </a:rPr>
              <a:t>ت</a:t>
            </a:r>
            <a:r>
              <a:rPr altLang="en-GB" b="1" sz="4400" i="1" lang="en-GB">
                <a:solidFill>
                  <a:srgbClr val="330066"/>
                </a:solidFill>
              </a:rPr>
              <a:t>غ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ء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مر</a:t>
            </a:r>
            <a:r>
              <a:rPr altLang="en-GB" b="1" sz="4400" i="1" lang="en-GB">
                <a:solidFill>
                  <a:srgbClr val="330066"/>
                </a:solidFill>
              </a:rPr>
              <a:t>ض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ت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و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ر</a:t>
            </a:r>
            <a:r>
              <a:rPr altLang="en-GB" b="1" sz="4400" i="1" lang="en-GB">
                <a:solidFill>
                  <a:srgbClr val="330066"/>
                </a:solidFill>
              </a:rPr>
              <a:t>ؤ</a:t>
            </a:r>
            <a:r>
              <a:rPr altLang="en-GB" b="1" sz="4400" i="1" lang="en-GB">
                <a:solidFill>
                  <a:srgbClr val="330066"/>
                </a:solidFill>
              </a:rPr>
              <a:t>و</a:t>
            </a:r>
            <a:r>
              <a:rPr altLang="en-GB" b="1" sz="4400" i="1" lang="en-GB">
                <a:solidFill>
                  <a:srgbClr val="330066"/>
                </a:solidFill>
              </a:rPr>
              <a:t>ف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ب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ل</a:t>
            </a:r>
            <a:r>
              <a:rPr altLang="en-GB" b="1" sz="4400" i="1" lang="en-GB">
                <a:solidFill>
                  <a:srgbClr val="330066"/>
                </a:solidFill>
              </a:rPr>
              <a:t>ع</a:t>
            </a:r>
            <a:r>
              <a:rPr altLang="en-GB" b="1" sz="4400" i="1" lang="en-GB">
                <a:solidFill>
                  <a:srgbClr val="330066"/>
                </a:solidFill>
              </a:rPr>
              <a:t>ب</a:t>
            </a:r>
            <a:r>
              <a:rPr altLang="en-GB" b="1" sz="4400" i="1" lang="en-GB">
                <a:solidFill>
                  <a:srgbClr val="330066"/>
                </a:solidFill>
              </a:rPr>
              <a:t>ا</a:t>
            </a:r>
            <a:r>
              <a:rPr altLang="en-GB" b="1" sz="4400" i="1" lang="en-GB">
                <a:solidFill>
                  <a:srgbClr val="330066"/>
                </a:solidFill>
              </a:rPr>
              <a:t>د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endParaRPr b="1" sz="4400" i="1" lang="en-GB">
              <a:solidFill>
                <a:srgbClr val="330066"/>
              </a:solidFill>
            </a:endParaRPr>
          </a:p>
          <a:p>
            <a:pPr algn="r"/>
            <a:endParaRPr b="1" sz="4400" i="1" lang="en-GB">
              <a:solidFill>
                <a:srgbClr val="330066"/>
              </a:solidFill>
            </a:endParaRPr>
          </a:p>
          <a:p>
            <a:pPr algn="l"/>
            <a:r>
              <a:rPr altLang="en-GB" b="1" sz="4400" i="1" lang="en-GB">
                <a:solidFill>
                  <a:srgbClr val="330066"/>
                </a:solidFill>
              </a:rPr>
              <a:t>ম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ন</a:t>
            </a:r>
            <a:r>
              <a:rPr altLang="en-GB" b="1" sz="4400" i="1" lang="en-GB">
                <a:solidFill>
                  <a:srgbClr val="330066"/>
                </a:solidFill>
              </a:rPr>
              <a:t>ুষের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ম</a:t>
            </a:r>
            <a:r>
              <a:rPr altLang="en-GB" b="1" sz="4400" i="1" lang="en-GB">
                <a:solidFill>
                  <a:srgbClr val="330066"/>
                </a:solidFill>
              </a:rPr>
              <a:t>ধ্যে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এ</a:t>
            </a:r>
            <a:r>
              <a:rPr altLang="en-GB" b="1" sz="4400" i="1" lang="en-GB">
                <a:solidFill>
                  <a:srgbClr val="330066"/>
                </a:solidFill>
              </a:rPr>
              <a:t>ম</a:t>
            </a:r>
            <a:r>
              <a:rPr altLang="en-GB" b="1" sz="4400" i="1" lang="en-GB">
                <a:solidFill>
                  <a:srgbClr val="330066"/>
                </a:solidFill>
              </a:rPr>
              <a:t>ন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ল</a:t>
            </a:r>
            <a:r>
              <a:rPr altLang="en-GB" b="1" sz="4400" i="1" lang="en-GB">
                <a:solidFill>
                  <a:srgbClr val="330066"/>
                </a:solidFill>
              </a:rPr>
              <a:t>ো</a:t>
            </a:r>
            <a:r>
              <a:rPr altLang="en-GB" b="1" sz="4400" i="1" lang="en-GB">
                <a:solidFill>
                  <a:srgbClr val="330066"/>
                </a:solidFill>
              </a:rPr>
              <a:t>ক</a:t>
            </a:r>
            <a:r>
              <a:rPr altLang="en-GB" b="1" sz="4400" i="1" lang="en-GB">
                <a:solidFill>
                  <a:srgbClr val="330066"/>
                </a:solidFill>
              </a:rPr>
              <a:t>ও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আছে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য</a:t>
            </a:r>
            <a:r>
              <a:rPr altLang="en-GB" b="1" sz="4400" i="1" lang="en-GB">
                <a:solidFill>
                  <a:srgbClr val="330066"/>
                </a:solidFill>
              </a:rPr>
              <a:t>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আ</a:t>
            </a:r>
            <a:r>
              <a:rPr altLang="en-GB" b="1" sz="4400" i="1" lang="en-GB">
                <a:solidFill>
                  <a:srgbClr val="330066"/>
                </a:solidFill>
              </a:rPr>
              <a:t>ল</a:t>
            </a:r>
            <a:r>
              <a:rPr altLang="en-GB" b="1" sz="4400" i="1" lang="en-GB">
                <a:solidFill>
                  <a:srgbClr val="330066"/>
                </a:solidFill>
              </a:rPr>
              <a:t>্</a:t>
            </a:r>
            <a:r>
              <a:rPr altLang="en-GB" b="1" sz="4400" i="1" lang="en-GB">
                <a:solidFill>
                  <a:srgbClr val="330066"/>
                </a:solidFill>
              </a:rPr>
              <a:t>ল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হ</a:t>
            </a:r>
            <a:r>
              <a:rPr altLang="en-GB" b="1" sz="4400" i="1" lang="en-GB">
                <a:solidFill>
                  <a:srgbClr val="330066"/>
                </a:solidFill>
              </a:rPr>
              <a:t>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স</a:t>
            </a:r>
            <a:r>
              <a:rPr altLang="en-GB" b="1" sz="4400" i="1" lang="en-GB">
                <a:solidFill>
                  <a:srgbClr val="330066"/>
                </a:solidFill>
              </a:rPr>
              <a:t>ন</a:t>
            </a:r>
            <a:r>
              <a:rPr altLang="en-GB" b="1" sz="4400" i="1" lang="en-GB">
                <a:solidFill>
                  <a:srgbClr val="330066"/>
                </a:solidFill>
              </a:rPr>
              <a:t>্</a:t>
            </a:r>
            <a:r>
              <a:rPr altLang="en-GB" b="1" sz="4400" i="1" lang="en-GB">
                <a:solidFill>
                  <a:srgbClr val="330066"/>
                </a:solidFill>
              </a:rPr>
              <a:t>ত</a:t>
            </a:r>
            <a:r>
              <a:rPr altLang="en-GB" b="1" sz="4400" i="1" lang="en-GB">
                <a:solidFill>
                  <a:srgbClr val="330066"/>
                </a:solidFill>
              </a:rPr>
              <a:t>ুষ্টি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লাভের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জন্য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ন</a:t>
            </a:r>
            <a:r>
              <a:rPr altLang="en-GB" b="1" sz="4400" i="1" lang="en-GB">
                <a:solidFill>
                  <a:srgbClr val="330066"/>
                </a:solidFill>
              </a:rPr>
              <a:t>ি</a:t>
            </a:r>
            <a:r>
              <a:rPr altLang="en-GB" b="1" sz="4400" i="1" lang="en-GB">
                <a:solidFill>
                  <a:srgbClr val="330066"/>
                </a:solidFill>
              </a:rPr>
              <a:t>জ</a:t>
            </a:r>
            <a:r>
              <a:rPr altLang="en-GB" b="1" sz="4400" i="1" lang="en-GB">
                <a:solidFill>
                  <a:srgbClr val="330066"/>
                </a:solidFill>
              </a:rPr>
              <a:t>েকে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ব</a:t>
            </a:r>
            <a:r>
              <a:rPr altLang="en-GB" b="1" sz="4400" i="1" lang="en-GB">
                <a:solidFill>
                  <a:srgbClr val="330066"/>
                </a:solidFill>
              </a:rPr>
              <a:t>ি</a:t>
            </a:r>
            <a:r>
              <a:rPr altLang="en-GB" b="1" sz="4400" i="1" lang="en-GB">
                <a:solidFill>
                  <a:srgbClr val="330066"/>
                </a:solidFill>
              </a:rPr>
              <a:t>ক</a:t>
            </a:r>
            <a:r>
              <a:rPr altLang="en-GB" b="1" sz="4400" i="1" lang="en-GB">
                <a:solidFill>
                  <a:srgbClr val="330066"/>
                </a:solidFill>
              </a:rPr>
              <a:t>্</a:t>
            </a:r>
            <a:r>
              <a:rPr altLang="en-GB" b="1" sz="4400" i="1" lang="en-GB">
                <a:solidFill>
                  <a:srgbClr val="330066"/>
                </a:solidFill>
              </a:rPr>
              <a:t>র</a:t>
            </a:r>
            <a:r>
              <a:rPr altLang="en-GB" b="1" sz="4400" i="1" lang="en-GB">
                <a:solidFill>
                  <a:srgbClr val="330066"/>
                </a:solidFill>
              </a:rPr>
              <a:t>য়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করে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দ</a:t>
            </a:r>
            <a:r>
              <a:rPr altLang="en-GB" b="1" sz="4400" i="1" lang="en-GB">
                <a:solidFill>
                  <a:srgbClr val="330066"/>
                </a:solidFill>
              </a:rPr>
              <a:t>ে</a:t>
            </a:r>
            <a:r>
              <a:rPr altLang="en-GB" b="1" sz="4400" i="1" lang="en-GB">
                <a:solidFill>
                  <a:srgbClr val="330066"/>
                </a:solidFill>
              </a:rPr>
              <a:t>য়</a:t>
            </a:r>
            <a:r>
              <a:rPr altLang="en-GB" b="1" sz="4400" i="1" lang="en-GB">
                <a:solidFill>
                  <a:srgbClr val="330066"/>
                </a:solidFill>
              </a:rPr>
              <a:t>।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আ</a:t>
            </a:r>
            <a:r>
              <a:rPr altLang="en-GB" b="1" sz="4400" i="1" lang="en-GB">
                <a:solidFill>
                  <a:srgbClr val="330066"/>
                </a:solidFill>
              </a:rPr>
              <a:t>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আ</a:t>
            </a:r>
            <a:r>
              <a:rPr altLang="en-GB" b="1" sz="4400" i="1" lang="en-GB">
                <a:solidFill>
                  <a:srgbClr val="330066"/>
                </a:solidFill>
              </a:rPr>
              <a:t>ল</a:t>
            </a:r>
            <a:r>
              <a:rPr altLang="en-GB" b="1" sz="4400" i="1" lang="en-GB">
                <a:solidFill>
                  <a:srgbClr val="330066"/>
                </a:solidFill>
              </a:rPr>
              <a:t>্</a:t>
            </a:r>
            <a:r>
              <a:rPr altLang="en-GB" b="1" sz="4400" i="1" lang="en-GB">
                <a:solidFill>
                  <a:srgbClr val="330066"/>
                </a:solidFill>
              </a:rPr>
              <a:t>ল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হ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ত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ঁ</a:t>
            </a:r>
            <a:r>
              <a:rPr altLang="en-GB" b="1" sz="4400" i="1" lang="en-GB">
                <a:solidFill>
                  <a:srgbClr val="330066"/>
                </a:solidFill>
              </a:rPr>
              <a:t>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বান্দাদের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প</a:t>
            </a:r>
            <a:r>
              <a:rPr altLang="en-GB" b="1" sz="4400" i="1" lang="en-GB">
                <a:solidFill>
                  <a:srgbClr val="330066"/>
                </a:solidFill>
              </a:rPr>
              <a:t>্</a:t>
            </a:r>
            <a:r>
              <a:rPr altLang="en-GB" b="1" sz="4400" i="1" lang="en-GB">
                <a:solidFill>
                  <a:srgbClr val="330066"/>
                </a:solidFill>
              </a:rPr>
              <a:t>র</a:t>
            </a:r>
            <a:r>
              <a:rPr altLang="en-GB" b="1" sz="4400" i="1" lang="en-GB">
                <a:solidFill>
                  <a:srgbClr val="330066"/>
                </a:solidFill>
              </a:rPr>
              <a:t>তি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অ</a:t>
            </a:r>
            <a:r>
              <a:rPr altLang="en-GB" b="1" sz="4400" i="1" lang="en-GB">
                <a:solidFill>
                  <a:srgbClr val="330066"/>
                </a:solidFill>
              </a:rPr>
              <a:t>ত</a:t>
            </a:r>
            <a:r>
              <a:rPr altLang="en-GB" b="1" sz="4400" i="1" lang="en-GB">
                <a:solidFill>
                  <a:srgbClr val="330066"/>
                </a:solidFill>
              </a:rPr>
              <a:t>ি</a:t>
            </a:r>
            <a:r>
              <a:rPr altLang="en-GB" b="1" sz="4400" i="1" lang="en-GB">
                <a:solidFill>
                  <a:srgbClr val="330066"/>
                </a:solidFill>
              </a:rPr>
              <a:t>শ</a:t>
            </a:r>
            <a:r>
              <a:rPr altLang="en-GB" b="1" sz="4400" i="1" lang="en-GB">
                <a:solidFill>
                  <a:srgbClr val="330066"/>
                </a:solidFill>
              </a:rPr>
              <a:t>য়</a:t>
            </a:r>
            <a:r>
              <a:rPr altLang="en-GB" b="1" sz="4400" i="1" lang="en-US">
                <a:solidFill>
                  <a:srgbClr val="330066"/>
                </a:solidFill>
              </a:rPr>
              <a:t> </a:t>
            </a:r>
            <a:r>
              <a:rPr altLang="en-GB" b="1" sz="4400" i="1" lang="en-GB">
                <a:solidFill>
                  <a:srgbClr val="330066"/>
                </a:solidFill>
              </a:rPr>
              <a:t>দ</a:t>
            </a:r>
            <a:r>
              <a:rPr altLang="en-GB" b="1" sz="4400" i="1" lang="en-GB">
                <a:solidFill>
                  <a:srgbClr val="330066"/>
                </a:solidFill>
              </a:rPr>
              <a:t>য়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ব</a:t>
            </a:r>
            <a:r>
              <a:rPr altLang="en-GB" b="1" sz="4400" i="1" lang="en-GB">
                <a:solidFill>
                  <a:srgbClr val="330066"/>
                </a:solidFill>
              </a:rPr>
              <a:t>া</a:t>
            </a:r>
            <a:r>
              <a:rPr altLang="en-GB" b="1" sz="4400" i="1" lang="en-GB">
                <a:solidFill>
                  <a:srgbClr val="330066"/>
                </a:solidFill>
              </a:rPr>
              <a:t>ন</a:t>
            </a:r>
            <a:r>
              <a:rPr altLang="en-GB" b="1" sz="4400" i="1" lang="en-GB">
                <a:solidFill>
                  <a:srgbClr val="330066"/>
                </a:solidFill>
              </a:rPr>
              <a:t>।</a:t>
            </a:r>
            <a:endParaRPr b="1" sz="4400" i="1" lang="en-GB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"/>
          <p:cNvSpPr>
            <a:spLocks noGrp="1"/>
          </p:cNvSpPr>
          <p:nvPr>
            <p:ph type="ctrTitle"/>
          </p:nvPr>
        </p:nvSpPr>
        <p:spPr>
          <a:xfrm>
            <a:off x="969477" y="162990"/>
            <a:ext cx="7772400" cy="755427"/>
          </a:xfrm>
          <a:solidFill>
            <a:srgbClr val="D04617"/>
          </a:solidFill>
          <a:ln w="63500">
            <a:solidFill>
              <a:srgbClr val="330066"/>
            </a:solidFill>
            <a:prstDash val="solid"/>
          </a:ln>
        </p:spPr>
        <p:txBody>
          <a:bodyPr>
            <a:noAutofit/>
          </a:bodyPr>
          <a:p>
            <a:r>
              <a:rPr b="1" sz="6200" i="1" lang="en-GB" u="sng">
                <a:solidFill>
                  <a:srgbClr val="92D04F"/>
                </a:solidFill>
              </a:rPr>
              <a:t>আ</a:t>
            </a:r>
            <a:r>
              <a:rPr b="1" sz="6200" i="1" lang="en-GB" u="sng">
                <a:solidFill>
                  <a:srgbClr val="92D04F"/>
                </a:solidFill>
              </a:rPr>
              <a:t>য়</a:t>
            </a:r>
            <a:r>
              <a:rPr b="1" sz="6200" i="1" lang="en-GB" u="sng">
                <a:solidFill>
                  <a:srgbClr val="92D04F"/>
                </a:solidFill>
              </a:rPr>
              <a:t>া</a:t>
            </a:r>
            <a:r>
              <a:rPr b="1" sz="6200" i="1" lang="en-GB" u="sng">
                <a:solidFill>
                  <a:srgbClr val="92D04F"/>
                </a:solidFill>
              </a:rPr>
              <a:t>ত</a:t>
            </a:r>
            <a:r>
              <a:rPr altLang="en-GB" b="1" sz="6200" i="1" lang="en-US" u="sng">
                <a:solidFill>
                  <a:srgbClr val="92D04F"/>
                </a:solidFill>
              </a:rPr>
              <a:t> </a:t>
            </a:r>
            <a:r>
              <a:rPr altLang="en-GB" b="1" sz="6200" i="1" lang="en-GB" u="sng">
                <a:solidFill>
                  <a:srgbClr val="92D04F"/>
                </a:solidFill>
              </a:rPr>
              <a:t>ন</a:t>
            </a:r>
            <a:r>
              <a:rPr altLang="en-GB" b="1" sz="6200" i="1" lang="en-GB" u="sng">
                <a:solidFill>
                  <a:srgbClr val="92D04F"/>
                </a:solidFill>
              </a:rPr>
              <a:t>ং</a:t>
            </a:r>
            <a:r>
              <a:rPr altLang="en-GB" b="1" sz="6200" i="1" lang="en-US" u="sng">
                <a:solidFill>
                  <a:srgbClr val="92D04F"/>
                </a:solidFill>
              </a:rPr>
              <a:t> </a:t>
            </a:r>
            <a:r>
              <a:rPr altLang="en-US" b="1" sz="6200" i="1" lang="en-GB" u="sng">
                <a:solidFill>
                  <a:srgbClr val="92D04F"/>
                </a:solidFill>
              </a:rPr>
              <a:t>২</a:t>
            </a:r>
            <a:r>
              <a:rPr altLang="en-US" b="1" sz="6200" i="1" lang="en-GB" u="sng">
                <a:solidFill>
                  <a:srgbClr val="92D04F"/>
                </a:solidFill>
              </a:rPr>
              <a:t>০</a:t>
            </a:r>
            <a:r>
              <a:rPr altLang="en-US" b="1" sz="6200" i="1" lang="en-GB" u="sng">
                <a:solidFill>
                  <a:srgbClr val="92D04F"/>
                </a:solidFill>
              </a:rPr>
              <a:t>৮</a:t>
            </a:r>
            <a:endParaRPr b="1" sz="6200" i="1" lang="en-GB" u="sng">
              <a:solidFill>
                <a:srgbClr val="92D04F"/>
              </a:solidFill>
            </a:endParaRPr>
          </a:p>
        </p:txBody>
      </p:sp>
      <p:sp>
        <p:nvSpPr>
          <p:cNvPr id="1048632" name=""/>
          <p:cNvSpPr>
            <a:spLocks noGrp="1"/>
          </p:cNvSpPr>
          <p:nvPr>
            <p:ph type="subTitle" idx="1"/>
          </p:nvPr>
        </p:nvSpPr>
        <p:spPr>
          <a:xfrm>
            <a:off x="160357" y="1050669"/>
            <a:ext cx="8927767" cy="5703764"/>
          </a:xfrm>
          <a:solidFill>
            <a:srgbClr val="000080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FF9900"/>
                </a:solidFill>
              </a:rPr>
              <a:t>يأيها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ذ</a:t>
            </a:r>
            <a:r>
              <a:rPr altLang="en-GB" b="1" sz="3600" i="1" lang="en-GB">
                <a:solidFill>
                  <a:srgbClr val="FF9900"/>
                </a:solidFill>
              </a:rPr>
              <a:t>ي</a:t>
            </a:r>
            <a:r>
              <a:rPr altLang="en-GB" b="1" sz="3600" i="1" lang="en-GB">
                <a:solidFill>
                  <a:srgbClr val="FF9900"/>
                </a:solidFill>
              </a:rPr>
              <a:t>ن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آمنوا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د</a:t>
            </a:r>
            <a:r>
              <a:rPr altLang="en-GB" b="1" sz="3600" i="1" lang="en-GB">
                <a:solidFill>
                  <a:srgbClr val="FF9900"/>
                </a:solidFill>
              </a:rPr>
              <a:t>خ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و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في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س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م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ك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ف</a:t>
            </a:r>
            <a:r>
              <a:rPr altLang="en-GB" b="1" sz="3600" i="1" lang="en-GB">
                <a:solidFill>
                  <a:srgbClr val="FF9900"/>
                </a:solidFill>
              </a:rPr>
              <a:t>ة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و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ت</a:t>
            </a:r>
            <a:r>
              <a:rPr altLang="en-GB" b="1" sz="3600" i="1" lang="en-GB">
                <a:solidFill>
                  <a:srgbClr val="FF9900"/>
                </a:solidFill>
              </a:rPr>
              <a:t>ت</a:t>
            </a:r>
            <a:r>
              <a:rPr altLang="en-GB" b="1" sz="3600" i="1" lang="en-GB">
                <a:solidFill>
                  <a:srgbClr val="FF9900"/>
                </a:solidFill>
              </a:rPr>
              <a:t>ب</a:t>
            </a:r>
            <a:r>
              <a:rPr altLang="en-GB" b="1" sz="3600" i="1" lang="en-GB">
                <a:solidFill>
                  <a:srgbClr val="FF9900"/>
                </a:solidFill>
              </a:rPr>
              <a:t>ع</a:t>
            </a:r>
            <a:r>
              <a:rPr altLang="en-GB" b="1" sz="3600" i="1" lang="en-GB">
                <a:solidFill>
                  <a:srgbClr val="FF9900"/>
                </a:solidFill>
              </a:rPr>
              <a:t>و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خ</a:t>
            </a:r>
            <a:r>
              <a:rPr altLang="en-GB" b="1" sz="3600" i="1" lang="en-GB">
                <a:solidFill>
                  <a:srgbClr val="FF9900"/>
                </a:solidFill>
              </a:rPr>
              <a:t>ط</a:t>
            </a:r>
            <a:r>
              <a:rPr altLang="en-GB" b="1" sz="3600" i="1" lang="en-GB">
                <a:solidFill>
                  <a:srgbClr val="FF9900"/>
                </a:solidFill>
              </a:rPr>
              <a:t>و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ت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ش</a:t>
            </a:r>
            <a:r>
              <a:rPr altLang="en-GB" b="1" sz="3600" i="1" lang="en-GB">
                <a:solidFill>
                  <a:srgbClr val="FF9900"/>
                </a:solidFill>
              </a:rPr>
              <a:t>ي</a:t>
            </a:r>
            <a:r>
              <a:rPr altLang="en-GB" b="1" sz="3600" i="1" lang="en-GB">
                <a:solidFill>
                  <a:srgbClr val="FF9900"/>
                </a:solidFill>
              </a:rPr>
              <a:t>ط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ن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ا</a:t>
            </a:r>
            <a:r>
              <a:rPr altLang="en-GB" b="1" sz="3600" i="1" lang="en-GB">
                <a:solidFill>
                  <a:srgbClr val="FF9900"/>
                </a:solidFill>
              </a:rPr>
              <a:t>ن</a:t>
            </a:r>
            <a:r>
              <a:rPr altLang="en-GB" b="1" sz="3600" i="1" lang="en-GB">
                <a:solidFill>
                  <a:srgbClr val="FF9900"/>
                </a:solidFill>
              </a:rPr>
              <a:t>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ل</a:t>
            </a:r>
            <a:r>
              <a:rPr altLang="en-GB" b="1" sz="3600" i="1" lang="en-GB">
                <a:solidFill>
                  <a:srgbClr val="FF9900"/>
                </a:solidFill>
              </a:rPr>
              <a:t>ك</a:t>
            </a:r>
            <a:r>
              <a:rPr altLang="en-GB" b="1" sz="3600" i="1" lang="en-GB">
                <a:solidFill>
                  <a:srgbClr val="FF9900"/>
                </a:solidFill>
              </a:rPr>
              <a:t>م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ع</a:t>
            </a:r>
            <a:r>
              <a:rPr altLang="en-GB" b="1" sz="3600" i="1" lang="en-GB">
                <a:solidFill>
                  <a:srgbClr val="FF9900"/>
                </a:solidFill>
              </a:rPr>
              <a:t>د</a:t>
            </a:r>
            <a:r>
              <a:rPr altLang="en-GB" b="1" sz="3600" i="1" lang="en-GB">
                <a:solidFill>
                  <a:srgbClr val="FF9900"/>
                </a:solidFill>
              </a:rPr>
              <a:t>و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م</a:t>
            </a:r>
            <a:r>
              <a:rPr altLang="en-GB" b="1" sz="3600" i="1" lang="en-GB">
                <a:solidFill>
                  <a:srgbClr val="FF9900"/>
                </a:solidFill>
              </a:rPr>
              <a:t>ب</a:t>
            </a:r>
            <a:r>
              <a:rPr altLang="en-GB" b="1" sz="3600" i="1" lang="en-GB">
                <a:solidFill>
                  <a:srgbClr val="FF9900"/>
                </a:solidFill>
              </a:rPr>
              <a:t>ي</a:t>
            </a:r>
            <a:r>
              <a:rPr altLang="en-GB" b="1" sz="3600" i="1" lang="en-GB">
                <a:solidFill>
                  <a:srgbClr val="FF9900"/>
                </a:solidFill>
              </a:rPr>
              <a:t>ن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endParaRPr b="1" sz="3600" i="1" lang="en-GB">
              <a:solidFill>
                <a:srgbClr val="FF9900"/>
              </a:solidFill>
            </a:endParaRPr>
          </a:p>
          <a:p>
            <a:pPr algn="r"/>
            <a:endParaRPr b="1" sz="3600" i="1" lang="en-GB">
              <a:solidFill>
                <a:srgbClr val="FF9900"/>
              </a:solidFill>
            </a:endParaRPr>
          </a:p>
          <a:p>
            <a:pPr algn="l"/>
            <a:r>
              <a:rPr altLang="en-GB" b="1" sz="3600" i="1" lang="en-GB">
                <a:solidFill>
                  <a:srgbClr val="FF9900"/>
                </a:solidFill>
              </a:rPr>
              <a:t>হ</a:t>
            </a:r>
            <a:r>
              <a:rPr altLang="en-GB" b="1" sz="3600" i="1" lang="en-GB">
                <a:solidFill>
                  <a:srgbClr val="FF9900"/>
                </a:solidFill>
              </a:rPr>
              <a:t>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ম</a:t>
            </a:r>
            <a:r>
              <a:rPr altLang="en-GB" b="1" sz="3600" i="1" lang="en-GB">
                <a:solidFill>
                  <a:srgbClr val="FF9900"/>
                </a:solidFill>
              </a:rPr>
              <a:t>ু</a:t>
            </a:r>
            <a:r>
              <a:rPr altLang="en-GB" b="1" sz="3600" i="1" lang="en-GB">
                <a:solidFill>
                  <a:srgbClr val="FF9900"/>
                </a:solidFill>
              </a:rPr>
              <a:t>ম</a:t>
            </a:r>
            <a:r>
              <a:rPr altLang="en-GB" b="1" sz="3600" i="1" lang="en-GB">
                <a:solidFill>
                  <a:srgbClr val="FF9900"/>
                </a:solidFill>
              </a:rPr>
              <a:t>ি</a:t>
            </a:r>
            <a:r>
              <a:rPr altLang="en-GB" b="1" sz="3600" i="1" lang="en-GB">
                <a:solidFill>
                  <a:srgbClr val="FF9900"/>
                </a:solidFill>
              </a:rPr>
              <a:t>ন</a:t>
            </a:r>
            <a:r>
              <a:rPr altLang="en-GB" b="1" sz="3600" i="1" lang="en-GB">
                <a:solidFill>
                  <a:srgbClr val="FF9900"/>
                </a:solidFill>
              </a:rPr>
              <a:t>গ</a:t>
            </a:r>
            <a:r>
              <a:rPr altLang="en-GB" b="1" sz="3600" i="1" lang="en-GB">
                <a:solidFill>
                  <a:srgbClr val="FF9900"/>
                </a:solidFill>
              </a:rPr>
              <a:t>ণ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ত</a:t>
            </a:r>
            <a:r>
              <a:rPr altLang="en-GB" b="1" sz="3600" i="1" lang="en-GB">
                <a:solidFill>
                  <a:srgbClr val="FF9900"/>
                </a:solidFill>
              </a:rPr>
              <a:t>ো</a:t>
            </a:r>
            <a:r>
              <a:rPr altLang="en-GB" b="1" sz="3600" i="1" lang="en-GB">
                <a:solidFill>
                  <a:srgbClr val="FF9900"/>
                </a:solidFill>
              </a:rPr>
              <a:t>ম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প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GB">
                <a:solidFill>
                  <a:srgbClr val="FF9900"/>
                </a:solidFill>
              </a:rPr>
              <a:t>ি</a:t>
            </a:r>
            <a:r>
              <a:rPr altLang="en-GB" b="1" sz="3600" i="1" lang="en-GB">
                <a:solidFill>
                  <a:srgbClr val="FF9900"/>
                </a:solidFill>
              </a:rPr>
              <a:t>প</a:t>
            </a:r>
            <a:r>
              <a:rPr altLang="en-GB" b="1" sz="3600" i="1" lang="en-GB">
                <a:solidFill>
                  <a:srgbClr val="FF9900"/>
                </a:solidFill>
              </a:rPr>
              <a:t>ূ</a:t>
            </a:r>
            <a:r>
              <a:rPr altLang="en-GB" b="1" sz="3600" i="1" lang="en-GB">
                <a:solidFill>
                  <a:srgbClr val="FF9900"/>
                </a:solidFill>
              </a:rPr>
              <a:t>র্ণ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ভাবে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ই</a:t>
            </a:r>
            <a:r>
              <a:rPr altLang="en-GB" b="1" sz="3600" i="1" lang="en-GB">
                <a:solidFill>
                  <a:srgbClr val="FF9900"/>
                </a:solidFill>
              </a:rPr>
              <a:t>স</a:t>
            </a:r>
            <a:r>
              <a:rPr altLang="en-GB" b="1" sz="3600" i="1" lang="en-GB">
                <a:solidFill>
                  <a:srgbClr val="FF9900"/>
                </a:solidFill>
              </a:rPr>
              <a:t>ল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মে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প</a:t>
            </a:r>
            <a:r>
              <a:rPr altLang="en-GB" b="1" sz="3600" i="1" lang="en-GB">
                <a:solidFill>
                  <a:srgbClr val="FF9900"/>
                </a:solidFill>
              </a:rPr>
              <a:t>্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GB">
                <a:solidFill>
                  <a:srgbClr val="FF9900"/>
                </a:solidFill>
              </a:rPr>
              <a:t>ব</a:t>
            </a:r>
            <a:r>
              <a:rPr altLang="en-GB" b="1" sz="3600" i="1" lang="en-GB">
                <a:solidFill>
                  <a:srgbClr val="FF9900"/>
                </a:solidFill>
              </a:rPr>
              <a:t>ে</a:t>
            </a:r>
            <a:r>
              <a:rPr altLang="en-GB" b="1" sz="3600" i="1" lang="en-GB">
                <a:solidFill>
                  <a:srgbClr val="FF9900"/>
                </a:solidFill>
              </a:rPr>
              <a:t>শ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ক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এ</a:t>
            </a:r>
            <a:r>
              <a:rPr altLang="en-GB" b="1" sz="3600" i="1" lang="en-GB">
                <a:solidFill>
                  <a:srgbClr val="FF9900"/>
                </a:solidFill>
              </a:rPr>
              <a:t>ব</a:t>
            </a:r>
            <a:r>
              <a:rPr altLang="en-GB" b="1" sz="3600" i="1" lang="en-GB">
                <a:solidFill>
                  <a:srgbClr val="FF9900"/>
                </a:solidFill>
              </a:rPr>
              <a:t>ং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শ</a:t>
            </a:r>
            <a:r>
              <a:rPr altLang="en-GB" b="1" sz="3600" i="1" lang="en-GB">
                <a:solidFill>
                  <a:srgbClr val="FF9900"/>
                </a:solidFill>
              </a:rPr>
              <a:t>য়</a:t>
            </a:r>
            <a:r>
              <a:rPr altLang="en-GB" b="1" sz="3600" i="1" lang="en-GB">
                <a:solidFill>
                  <a:srgbClr val="FF9900"/>
                </a:solidFill>
              </a:rPr>
              <a:t>ত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ন</a:t>
            </a:r>
            <a:r>
              <a:rPr altLang="en-GB" b="1" sz="3600" i="1" lang="en-GB">
                <a:solidFill>
                  <a:srgbClr val="FF9900"/>
                </a:solidFill>
              </a:rPr>
              <a:t>ে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প</a:t>
            </a:r>
            <a:r>
              <a:rPr altLang="en-GB" b="1" sz="3600" i="1" lang="en-GB">
                <a:solidFill>
                  <a:srgbClr val="FF9900"/>
                </a:solidFill>
              </a:rPr>
              <a:t>দ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ঙ</a:t>
            </a:r>
            <a:r>
              <a:rPr altLang="en-GB" b="1" sz="3600" i="1" lang="en-GB">
                <a:solidFill>
                  <a:srgbClr val="FF9900"/>
                </a:solidFill>
              </a:rPr>
              <a:t>্</a:t>
            </a:r>
            <a:r>
              <a:rPr altLang="en-GB" b="1" sz="3600" i="1" lang="en-GB">
                <a:solidFill>
                  <a:srgbClr val="FF9900"/>
                </a:solidFill>
              </a:rPr>
              <a:t>ক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অ</a:t>
            </a:r>
            <a:r>
              <a:rPr altLang="en-GB" b="1" sz="3600" i="1" lang="en-GB">
                <a:solidFill>
                  <a:srgbClr val="FF9900"/>
                </a:solidFill>
              </a:rPr>
              <a:t>ন</a:t>
            </a:r>
            <a:r>
              <a:rPr altLang="en-GB" b="1" sz="3600" i="1" lang="en-GB">
                <a:solidFill>
                  <a:srgbClr val="FF9900"/>
                </a:solidFill>
              </a:rPr>
              <a:t>ু</a:t>
            </a:r>
            <a:r>
              <a:rPr altLang="en-GB" b="1" sz="3600" i="1" lang="en-GB">
                <a:solidFill>
                  <a:srgbClr val="FF9900"/>
                </a:solidFill>
              </a:rPr>
              <a:t>স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GB">
                <a:solidFill>
                  <a:srgbClr val="FF9900"/>
                </a:solidFill>
              </a:rPr>
              <a:t>ণ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ক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ন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।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ন</a:t>
            </a:r>
            <a:r>
              <a:rPr altLang="en-GB" b="1" sz="3600" i="1" lang="en-GB">
                <a:solidFill>
                  <a:srgbClr val="FF9900"/>
                </a:solidFill>
              </a:rPr>
              <a:t>ি</a:t>
            </a:r>
            <a:r>
              <a:rPr altLang="en-GB" b="1" sz="3600" i="1" lang="en-GB">
                <a:solidFill>
                  <a:srgbClr val="FF9900"/>
                </a:solidFill>
              </a:rPr>
              <a:t>শ</a:t>
            </a:r>
            <a:r>
              <a:rPr altLang="en-GB" b="1" sz="3600" i="1" lang="en-GB">
                <a:solidFill>
                  <a:srgbClr val="FF9900"/>
                </a:solidFill>
              </a:rPr>
              <a:t>্চয়ই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স</a:t>
            </a:r>
            <a:r>
              <a:rPr altLang="en-GB" b="1" sz="3600" i="1" lang="en-GB">
                <a:solidFill>
                  <a:srgbClr val="FF9900"/>
                </a:solidFill>
              </a:rPr>
              <a:t>ে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ত</a:t>
            </a:r>
            <a:r>
              <a:rPr altLang="en-GB" b="1" sz="3600" i="1" lang="en-GB">
                <a:solidFill>
                  <a:srgbClr val="FF9900"/>
                </a:solidFill>
              </a:rPr>
              <a:t>ো</a:t>
            </a:r>
            <a:r>
              <a:rPr altLang="en-GB" b="1" sz="3600" i="1" lang="en-GB">
                <a:solidFill>
                  <a:srgbClr val="FF9900"/>
                </a:solidFill>
              </a:rPr>
              <a:t>ম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দ</a:t>
            </a:r>
            <a:r>
              <a:rPr altLang="en-GB" b="1" sz="3600" i="1" lang="en-GB">
                <a:solidFill>
                  <a:srgbClr val="FF9900"/>
                </a:solidFill>
              </a:rPr>
              <a:t>ের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প</a:t>
            </a:r>
            <a:r>
              <a:rPr altLang="en-GB" b="1" sz="3600" i="1" lang="en-GB">
                <a:solidFill>
                  <a:srgbClr val="FF9900"/>
                </a:solidFill>
              </a:rPr>
              <a:t>্</a:t>
            </a:r>
            <a:r>
              <a:rPr altLang="en-GB" b="1" sz="3600" i="1" lang="en-GB">
                <a:solidFill>
                  <a:srgbClr val="FF9900"/>
                </a:solidFill>
              </a:rPr>
              <a:t>র</a:t>
            </a:r>
            <a:r>
              <a:rPr altLang="en-GB" b="1" sz="3600" i="1" lang="en-GB">
                <a:solidFill>
                  <a:srgbClr val="FF9900"/>
                </a:solidFill>
              </a:rPr>
              <a:t>ক</a:t>
            </a:r>
            <a:r>
              <a:rPr altLang="en-GB" b="1" sz="3600" i="1" lang="en-GB">
                <a:solidFill>
                  <a:srgbClr val="FF9900"/>
                </a:solidFill>
              </a:rPr>
              <a:t>া</a:t>
            </a:r>
            <a:r>
              <a:rPr altLang="en-GB" b="1" sz="3600" i="1" lang="en-GB">
                <a:solidFill>
                  <a:srgbClr val="FF9900"/>
                </a:solidFill>
              </a:rPr>
              <a:t>শ</a:t>
            </a:r>
            <a:r>
              <a:rPr altLang="en-GB" b="1" sz="3600" i="1" lang="en-GB">
                <a:solidFill>
                  <a:srgbClr val="FF9900"/>
                </a:solidFill>
              </a:rPr>
              <a:t>্</a:t>
            </a:r>
            <a:r>
              <a:rPr altLang="en-GB" b="1" sz="3600" i="1" lang="en-GB">
                <a:solidFill>
                  <a:srgbClr val="FF9900"/>
                </a:solidFill>
              </a:rPr>
              <a:t>য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শত্রু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r>
              <a:rPr altLang="en-GB" b="1" sz="3600" i="1" lang="en-GB">
                <a:solidFill>
                  <a:srgbClr val="FF9900"/>
                </a:solidFill>
              </a:rPr>
              <a:t>।</a:t>
            </a:r>
            <a:r>
              <a:rPr altLang="en-GB" b="1" sz="3600" i="1" lang="en-US">
                <a:solidFill>
                  <a:srgbClr val="FF9900"/>
                </a:solidFill>
              </a:rPr>
              <a:t> </a:t>
            </a:r>
            <a:endParaRPr b="1" sz="3600" i="1" lang="en-GB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"/>
          <p:cNvSpPr>
            <a:spLocks noGrp="1"/>
          </p:cNvSpPr>
          <p:nvPr>
            <p:ph type="ctrTitle"/>
          </p:nvPr>
        </p:nvSpPr>
        <p:spPr>
          <a:xfrm>
            <a:off x="924432" y="272832"/>
            <a:ext cx="7772400" cy="901974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Autofit/>
          </a:bodyPr>
          <a:p>
            <a:r>
              <a:rPr b="1" sz="6600" i="1" lang="en-GB" u="sng">
                <a:solidFill>
                  <a:srgbClr val="92D04F"/>
                </a:solidFill>
              </a:rPr>
              <a:t>আ</a:t>
            </a:r>
            <a:r>
              <a:rPr b="1" sz="6600" i="1" lang="en-GB" u="sng">
                <a:solidFill>
                  <a:srgbClr val="92D04F"/>
                </a:solidFill>
              </a:rPr>
              <a:t>য়</a:t>
            </a:r>
            <a:r>
              <a:rPr b="1" sz="6600" i="1" lang="en-GB" u="sng">
                <a:solidFill>
                  <a:srgbClr val="92D04F"/>
                </a:solidFill>
              </a:rPr>
              <a:t>া</a:t>
            </a:r>
            <a:r>
              <a:rPr b="1" sz="6600" i="1" lang="en-GB" u="sng">
                <a:solidFill>
                  <a:srgbClr val="92D04F"/>
                </a:solidFill>
              </a:rPr>
              <a:t>ত</a:t>
            </a:r>
            <a:r>
              <a:rPr altLang="en-GB" b="1" sz="6600" i="1" lang="en-US" u="sng">
                <a:solidFill>
                  <a:srgbClr val="92D04F"/>
                </a:solidFill>
              </a:rPr>
              <a:t> </a:t>
            </a:r>
            <a:r>
              <a:rPr altLang="en-GB" b="1" sz="6600" i="1" lang="en-GB" u="sng">
                <a:solidFill>
                  <a:srgbClr val="92D04F"/>
                </a:solidFill>
              </a:rPr>
              <a:t>ন</a:t>
            </a:r>
            <a:r>
              <a:rPr altLang="en-GB" b="1" sz="6600" i="1" lang="en-GB" u="sng">
                <a:solidFill>
                  <a:srgbClr val="92D04F"/>
                </a:solidFill>
              </a:rPr>
              <a:t>ং</a:t>
            </a:r>
            <a:r>
              <a:rPr altLang="en-GB" b="1" sz="6600" i="1" lang="en-US" u="sng">
                <a:solidFill>
                  <a:srgbClr val="92D04F"/>
                </a:solidFill>
              </a:rPr>
              <a:t> </a:t>
            </a:r>
            <a:r>
              <a:rPr altLang="en-US" b="1" sz="6600" i="1" lang="en-GB" u="sng">
                <a:solidFill>
                  <a:srgbClr val="92D04F"/>
                </a:solidFill>
              </a:rPr>
              <a:t>২</a:t>
            </a:r>
            <a:r>
              <a:rPr altLang="en-US" b="1" sz="6600" i="1" lang="en-GB" u="sng">
                <a:solidFill>
                  <a:srgbClr val="92D04F"/>
                </a:solidFill>
              </a:rPr>
              <a:t>০</a:t>
            </a:r>
            <a:r>
              <a:rPr altLang="en-US" b="1" sz="6600" i="1" lang="en-GB" u="sng">
                <a:solidFill>
                  <a:srgbClr val="92D04F"/>
                </a:solidFill>
              </a:rPr>
              <a:t>৯</a:t>
            </a:r>
            <a:endParaRPr b="1" sz="6600" i="1" lang="en-GB" u="sng">
              <a:solidFill>
                <a:srgbClr val="92D04F"/>
              </a:solidFill>
            </a:endParaRPr>
          </a:p>
        </p:txBody>
      </p:sp>
      <p:sp>
        <p:nvSpPr>
          <p:cNvPr id="1048634" name=""/>
          <p:cNvSpPr>
            <a:spLocks noGrp="1"/>
          </p:cNvSpPr>
          <p:nvPr>
            <p:ph type="subTitle" idx="1"/>
          </p:nvPr>
        </p:nvSpPr>
        <p:spPr>
          <a:xfrm>
            <a:off x="91326" y="1592019"/>
            <a:ext cx="8915367" cy="5218179"/>
          </a:xfrm>
          <a:solidFill>
            <a:srgbClr val="008000"/>
          </a:solidFill>
          <a:ln w="63500">
            <a:solidFill>
              <a:srgbClr val="02A5E3"/>
            </a:solidFill>
            <a:prstDash val="sysDash"/>
          </a:ln>
        </p:spPr>
        <p:txBody>
          <a:bodyPr/>
          <a:p>
            <a:pPr algn="r"/>
            <a:r>
              <a:rPr b="1" sz="4000" i="1" lang="en-GB">
                <a:solidFill>
                  <a:srgbClr val="92D04F"/>
                </a:solidFill>
              </a:rPr>
              <a:t>فإن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ز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ت</a:t>
            </a:r>
            <a:r>
              <a:rPr altLang="en-GB" b="1" sz="4000" i="1" lang="en-GB">
                <a:solidFill>
                  <a:srgbClr val="92D04F"/>
                </a:solidFill>
              </a:rPr>
              <a:t>م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م</a:t>
            </a:r>
            <a:r>
              <a:rPr altLang="en-GB" b="1" sz="4000" i="1" lang="en-GB">
                <a:solidFill>
                  <a:srgbClr val="92D04F"/>
                </a:solidFill>
              </a:rPr>
              <a:t>ن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ب</a:t>
            </a:r>
            <a:r>
              <a:rPr altLang="en-GB" b="1" sz="4000" i="1" lang="en-GB">
                <a:solidFill>
                  <a:srgbClr val="92D04F"/>
                </a:solidFill>
              </a:rPr>
              <a:t>ع</a:t>
            </a:r>
            <a:r>
              <a:rPr altLang="en-GB" b="1" sz="4000" i="1" lang="en-GB">
                <a:solidFill>
                  <a:srgbClr val="92D04F"/>
                </a:solidFill>
              </a:rPr>
              <a:t>د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ما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جاء</a:t>
            </a:r>
            <a:r>
              <a:rPr altLang="en-GB" b="1" sz="4000" i="1" lang="en-GB">
                <a:solidFill>
                  <a:srgbClr val="92D04F"/>
                </a:solidFill>
              </a:rPr>
              <a:t>ت</a:t>
            </a:r>
            <a:r>
              <a:rPr altLang="en-GB" b="1" sz="4000" i="1" lang="en-GB">
                <a:solidFill>
                  <a:srgbClr val="92D04F"/>
                </a:solidFill>
              </a:rPr>
              <a:t>ك</a:t>
            </a:r>
            <a:r>
              <a:rPr altLang="en-GB" b="1" sz="4000" i="1" lang="en-GB">
                <a:solidFill>
                  <a:srgbClr val="92D04F"/>
                </a:solidFill>
              </a:rPr>
              <a:t>م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ا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ب</a:t>
            </a:r>
            <a:r>
              <a:rPr altLang="en-GB" b="1" sz="4000" i="1" lang="en-GB">
                <a:solidFill>
                  <a:srgbClr val="92D04F"/>
                </a:solidFill>
              </a:rPr>
              <a:t>ي</a:t>
            </a:r>
            <a:r>
              <a:rPr altLang="en-GB" b="1" sz="4000" i="1" lang="en-GB">
                <a:solidFill>
                  <a:srgbClr val="92D04F"/>
                </a:solidFill>
              </a:rPr>
              <a:t>ن</a:t>
            </a:r>
            <a:r>
              <a:rPr altLang="en-GB" b="1" sz="4000" i="1" lang="en-GB">
                <a:solidFill>
                  <a:srgbClr val="92D04F"/>
                </a:solidFill>
              </a:rPr>
              <a:t>ا</a:t>
            </a:r>
            <a:r>
              <a:rPr altLang="en-GB" b="1" sz="4000" i="1" lang="en-GB">
                <a:solidFill>
                  <a:srgbClr val="92D04F"/>
                </a:solidFill>
              </a:rPr>
              <a:t>ت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ف</a:t>
            </a:r>
            <a:r>
              <a:rPr altLang="en-GB" b="1" sz="4000" i="1" lang="en-GB">
                <a:solidFill>
                  <a:srgbClr val="92D04F"/>
                </a:solidFill>
              </a:rPr>
              <a:t>ا</a:t>
            </a:r>
            <a:r>
              <a:rPr altLang="en-GB" b="1" sz="4000" i="1" lang="en-GB">
                <a:solidFill>
                  <a:srgbClr val="92D04F"/>
                </a:solidFill>
              </a:rPr>
              <a:t>ع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م</a:t>
            </a:r>
            <a:r>
              <a:rPr altLang="en-GB" b="1" sz="4000" i="1" lang="en-GB">
                <a:solidFill>
                  <a:srgbClr val="92D04F"/>
                </a:solidFill>
              </a:rPr>
              <a:t>و</a:t>
            </a:r>
            <a:r>
              <a:rPr altLang="en-GB" b="1" sz="4000" i="1" lang="en-GB">
                <a:solidFill>
                  <a:srgbClr val="92D04F"/>
                </a:solidFill>
              </a:rPr>
              <a:t>ا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أن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ا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ل</a:t>
            </a:r>
            <a:r>
              <a:rPr altLang="en-GB" b="1" sz="4000" i="1" lang="en-GB">
                <a:solidFill>
                  <a:srgbClr val="92D04F"/>
                </a:solidFill>
              </a:rPr>
              <a:t>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ع</a:t>
            </a:r>
            <a:r>
              <a:rPr altLang="en-GB" b="1" sz="4000" i="1" lang="en-GB">
                <a:solidFill>
                  <a:srgbClr val="92D04F"/>
                </a:solidFill>
              </a:rPr>
              <a:t>ز</a:t>
            </a:r>
            <a:r>
              <a:rPr altLang="en-GB" b="1" sz="4000" i="1" lang="en-GB">
                <a:solidFill>
                  <a:srgbClr val="92D04F"/>
                </a:solidFill>
              </a:rPr>
              <a:t>ي</a:t>
            </a:r>
            <a:r>
              <a:rPr altLang="en-GB" b="1" sz="4000" i="1" lang="en-GB">
                <a:solidFill>
                  <a:srgbClr val="92D04F"/>
                </a:solidFill>
              </a:rPr>
              <a:t>ز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ح</a:t>
            </a:r>
            <a:r>
              <a:rPr altLang="en-GB" b="1" sz="4000" i="1" lang="en-GB">
                <a:solidFill>
                  <a:srgbClr val="92D04F"/>
                </a:solidFill>
              </a:rPr>
              <a:t>ك</a:t>
            </a:r>
            <a:r>
              <a:rPr altLang="en-GB" b="1" sz="4000" i="1" lang="en-GB">
                <a:solidFill>
                  <a:srgbClr val="92D04F"/>
                </a:solidFill>
              </a:rPr>
              <a:t>ي</a:t>
            </a:r>
            <a:r>
              <a:rPr altLang="en-GB" b="1" sz="4000" i="1" lang="en-GB">
                <a:solidFill>
                  <a:srgbClr val="92D04F"/>
                </a:solidFill>
              </a:rPr>
              <a:t>م</a:t>
            </a:r>
            <a:endParaRPr b="1" sz="4000" i="1" lang="en-GB">
              <a:solidFill>
                <a:srgbClr val="92D04F"/>
              </a:solidFill>
            </a:endParaRPr>
          </a:p>
          <a:p>
            <a:pPr algn="r"/>
            <a:endParaRPr b="1" sz="4000" i="1" lang="en-GB">
              <a:solidFill>
                <a:srgbClr val="92D04F"/>
              </a:solidFill>
            </a:endParaRPr>
          </a:p>
          <a:p>
            <a:pPr algn="l"/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ছ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্পষ্ট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ও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য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খলন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ঘটে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হ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জ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খ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্চয়ই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হ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ী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জ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ঞ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য়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endParaRPr b="1" sz="40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"/>
          <p:cNvSpPr>
            <a:spLocks noGrp="1"/>
          </p:cNvSpPr>
          <p:nvPr>
            <p:ph type="ctrTitle"/>
          </p:nvPr>
        </p:nvSpPr>
        <p:spPr>
          <a:xfrm>
            <a:off x="685800" y="279581"/>
            <a:ext cx="7772400" cy="1033882"/>
          </a:xfrm>
          <a:solidFill>
            <a:srgbClr val="330066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sz="7100" i="1" lang="en-GB" u="sng">
                <a:solidFill>
                  <a:srgbClr val="92D04F"/>
                </a:solidFill>
              </a:rPr>
              <a:t>আ</a:t>
            </a:r>
            <a:r>
              <a:rPr b="1" sz="7100" i="1" lang="en-GB" u="sng">
                <a:solidFill>
                  <a:srgbClr val="92D04F"/>
                </a:solidFill>
              </a:rPr>
              <a:t>য়</a:t>
            </a:r>
            <a:r>
              <a:rPr b="1" sz="7100" i="1" lang="en-GB" u="sng">
                <a:solidFill>
                  <a:srgbClr val="92D04F"/>
                </a:solidFill>
              </a:rPr>
              <a:t>া</a:t>
            </a:r>
            <a:r>
              <a:rPr b="1" sz="7100" i="1" lang="en-GB" u="sng">
                <a:solidFill>
                  <a:srgbClr val="92D04F"/>
                </a:solidFill>
              </a:rPr>
              <a:t>ত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GB" b="1" sz="7100" i="1" lang="en-GB" u="sng">
                <a:solidFill>
                  <a:srgbClr val="92D04F"/>
                </a:solidFill>
              </a:rPr>
              <a:t>ন</a:t>
            </a:r>
            <a:r>
              <a:rPr altLang="en-GB" b="1" sz="7100" i="1" lang="en-GB" u="sng">
                <a:solidFill>
                  <a:srgbClr val="92D04F"/>
                </a:solidFill>
              </a:rPr>
              <a:t>ং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US" b="1" sz="7100" i="1" lang="en-GB" u="sng">
                <a:solidFill>
                  <a:srgbClr val="92D04F"/>
                </a:solidFill>
              </a:rPr>
              <a:t>২</a:t>
            </a:r>
            <a:r>
              <a:rPr altLang="en-US" b="1" sz="7100" i="1" lang="en-GB" u="sng">
                <a:solidFill>
                  <a:srgbClr val="92D04F"/>
                </a:solidFill>
              </a:rPr>
              <a:t>১</a:t>
            </a:r>
            <a:r>
              <a:rPr altLang="en-US" b="1" sz="7100" i="1" lang="en-GB" u="sng">
                <a:solidFill>
                  <a:srgbClr val="92D04F"/>
                </a:solidFill>
              </a:rPr>
              <a:t>০</a:t>
            </a:r>
            <a:endParaRPr b="1" sz="7100" i="1" lang="en-GB" u="sng">
              <a:solidFill>
                <a:srgbClr val="92D04F"/>
              </a:solidFill>
            </a:endParaRPr>
          </a:p>
        </p:txBody>
      </p:sp>
      <p:sp>
        <p:nvSpPr>
          <p:cNvPr id="1048636" name=""/>
          <p:cNvSpPr>
            <a:spLocks noGrp="1"/>
          </p:cNvSpPr>
          <p:nvPr>
            <p:ph type="subTitle" idx="1"/>
          </p:nvPr>
        </p:nvSpPr>
        <p:spPr>
          <a:xfrm rot="18191">
            <a:off x="231631" y="1958867"/>
            <a:ext cx="8790576" cy="4787662"/>
          </a:xfrm>
          <a:solidFill>
            <a:srgbClr val="0000FF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F46D43"/>
                </a:solidFill>
              </a:rPr>
              <a:t>ه</a:t>
            </a:r>
            <a:r>
              <a:rPr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ي</a:t>
            </a:r>
            <a:r>
              <a:rPr altLang="en-GB" b="1" sz="3600" i="1" lang="en-GB">
                <a:solidFill>
                  <a:srgbClr val="F46D43"/>
                </a:solidFill>
              </a:rPr>
              <a:t>ن</a:t>
            </a:r>
            <a:r>
              <a:rPr altLang="en-GB" b="1" sz="3600" i="1" lang="en-GB">
                <a:solidFill>
                  <a:srgbClr val="F46D43"/>
                </a:solidFill>
              </a:rPr>
              <a:t>ظ</a:t>
            </a:r>
            <a:r>
              <a:rPr altLang="en-GB" b="1" sz="3600" i="1" lang="en-GB">
                <a:solidFill>
                  <a:srgbClr val="F46D43"/>
                </a:solidFill>
              </a:rPr>
              <a:t>ر</a:t>
            </a:r>
            <a:r>
              <a:rPr altLang="en-GB" b="1" sz="3600" i="1" lang="en-GB">
                <a:solidFill>
                  <a:srgbClr val="F46D43"/>
                </a:solidFill>
              </a:rPr>
              <a:t>ون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إلا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أن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ي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ت</a:t>
            </a:r>
            <a:r>
              <a:rPr altLang="en-GB" b="1" sz="3600" i="1" lang="en-GB">
                <a:solidFill>
                  <a:srgbClr val="F46D43"/>
                </a:solidFill>
              </a:rPr>
              <a:t>ي</a:t>
            </a:r>
            <a:r>
              <a:rPr altLang="en-GB" b="1" sz="3600" i="1" lang="en-GB">
                <a:solidFill>
                  <a:srgbClr val="F46D43"/>
                </a:solidFill>
              </a:rPr>
              <a:t>ه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ف</a:t>
            </a:r>
            <a:r>
              <a:rPr altLang="en-GB" b="1" sz="3600" i="1" lang="en-GB">
                <a:solidFill>
                  <a:srgbClr val="F46D43"/>
                </a:solidFill>
              </a:rPr>
              <a:t>ى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ظ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GB">
                <a:solidFill>
                  <a:srgbClr val="F46D43"/>
                </a:solidFill>
              </a:rPr>
              <a:t>ن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غ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و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ئ</a:t>
            </a:r>
            <a:r>
              <a:rPr altLang="en-GB" b="1" sz="3600" i="1" lang="en-GB">
                <a:solidFill>
                  <a:srgbClr val="F46D43"/>
                </a:solidFill>
              </a:rPr>
              <a:t>ك</a:t>
            </a:r>
            <a:r>
              <a:rPr altLang="en-GB" b="1" sz="3600" i="1" lang="en-GB">
                <a:solidFill>
                  <a:srgbClr val="F46D43"/>
                </a:solidFill>
              </a:rPr>
              <a:t>ة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و</a:t>
            </a:r>
            <a:r>
              <a:rPr altLang="en-GB" b="1" sz="3600" i="1" lang="en-GB">
                <a:solidFill>
                  <a:srgbClr val="F46D43"/>
                </a:solidFill>
              </a:rPr>
              <a:t>ق</a:t>
            </a:r>
            <a:r>
              <a:rPr altLang="en-GB" b="1" sz="3600" i="1" lang="en-GB">
                <a:solidFill>
                  <a:srgbClr val="F46D43"/>
                </a:solidFill>
              </a:rPr>
              <a:t>ض</a:t>
            </a:r>
            <a:r>
              <a:rPr altLang="en-GB" b="1" sz="3600" i="1" lang="en-GB">
                <a:solidFill>
                  <a:srgbClr val="F46D43"/>
                </a:solidFill>
              </a:rPr>
              <a:t>ى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الأمر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وإلى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ت</a:t>
            </a:r>
            <a:r>
              <a:rPr altLang="en-GB" b="1" sz="3600" i="1" lang="en-GB">
                <a:solidFill>
                  <a:srgbClr val="F46D43"/>
                </a:solidFill>
              </a:rPr>
              <a:t>ر</a:t>
            </a:r>
            <a:r>
              <a:rPr altLang="en-GB" b="1" sz="3600" i="1" lang="en-GB">
                <a:solidFill>
                  <a:srgbClr val="F46D43"/>
                </a:solidFill>
              </a:rPr>
              <a:t>ج</a:t>
            </a:r>
            <a:r>
              <a:rPr altLang="en-GB" b="1" sz="3600" i="1" lang="en-GB">
                <a:solidFill>
                  <a:srgbClr val="F46D43"/>
                </a:solidFill>
              </a:rPr>
              <a:t>ع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ل</a:t>
            </a:r>
            <a:r>
              <a:rPr altLang="en-GB" b="1" sz="3600" i="1" lang="en-GB">
                <a:solidFill>
                  <a:srgbClr val="F46D43"/>
                </a:solidFill>
              </a:rPr>
              <a:t>ا</a:t>
            </a:r>
            <a:r>
              <a:rPr altLang="en-GB" b="1" sz="3600" i="1" lang="en-GB">
                <a:solidFill>
                  <a:srgbClr val="F46D43"/>
                </a:solidFill>
              </a:rPr>
              <a:t>م</a:t>
            </a:r>
            <a:r>
              <a:rPr altLang="en-GB" b="1" sz="3600" i="1" lang="en-GB">
                <a:solidFill>
                  <a:srgbClr val="F46D43"/>
                </a:solidFill>
              </a:rPr>
              <a:t>و</a:t>
            </a:r>
            <a:r>
              <a:rPr altLang="en-GB" b="1" sz="3600" i="1" lang="en-GB">
                <a:solidFill>
                  <a:srgbClr val="F46D43"/>
                </a:solidFill>
              </a:rPr>
              <a:t>ر</a:t>
            </a:r>
            <a:endParaRPr b="1" sz="3600" i="1" lang="en-GB">
              <a:solidFill>
                <a:srgbClr val="F46D43"/>
              </a:solidFill>
            </a:endParaRPr>
          </a:p>
          <a:p>
            <a:pPr algn="r"/>
            <a:endParaRPr b="1" sz="3600" i="1" lang="en-GB">
              <a:solidFill>
                <a:srgbClr val="F46D43"/>
              </a:solidFill>
            </a:endParaRPr>
          </a:p>
          <a:p>
            <a:pPr algn="l"/>
            <a:r>
              <a:rPr b="1" sz="3600" i="1" lang="en-GB">
                <a:solidFill>
                  <a:srgbClr val="F46D43"/>
                </a:solidFill>
              </a:rPr>
              <a:t>ত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b="1" sz="3600" i="1" lang="en-GB">
                <a:solidFill>
                  <a:srgbClr val="F46D43"/>
                </a:solidFill>
              </a:rPr>
              <a:t>র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ু</a:t>
            </a:r>
            <a:r>
              <a:rPr altLang="en-GB" b="1" sz="3600" i="1" lang="en-GB">
                <a:solidFill>
                  <a:srgbClr val="F46D43"/>
                </a:solidFill>
              </a:rPr>
              <a:t>ধু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প্রতিক্ষ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ছ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,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এ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ং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ফ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ড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ী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ঘ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ূ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ছ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ছ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এ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ি</a:t>
            </a:r>
            <a:r>
              <a:rPr altLang="en-GB" b="1" sz="3600" i="1" lang="en-GB">
                <a:solidFill>
                  <a:srgbClr val="F46D43"/>
                </a:solidFill>
              </a:rPr>
              <a:t>ছ</a:t>
            </a:r>
            <a:r>
              <a:rPr altLang="en-GB" b="1" sz="3600" i="1" lang="en-GB">
                <a:solidFill>
                  <a:srgbClr val="F46D43"/>
                </a:solidFill>
              </a:rPr>
              <a:t>ুর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ি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ং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যাবে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ছ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বিষয়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ি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 dir="in" pattern="strip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"/>
          <p:cNvSpPr>
            <a:spLocks noGrp="1"/>
          </p:cNvSpPr>
          <p:nvPr>
            <p:ph type="ctrTitle"/>
          </p:nvPr>
        </p:nvSpPr>
        <p:spPr>
          <a:xfrm>
            <a:off x="685800" y="186461"/>
            <a:ext cx="7772400" cy="1263717"/>
          </a:xfrm>
          <a:solidFill>
            <a:srgbClr val="008000"/>
          </a:solidFill>
          <a:ln w="63500">
            <a:solidFill>
              <a:srgbClr val="02A5E3"/>
            </a:solidFill>
            <a:prstDash val="solid"/>
          </a:ln>
        </p:spPr>
        <p:txBody>
          <a:bodyPr>
            <a:noAutofit/>
          </a:bodyPr>
          <a:p>
            <a:r>
              <a:rPr altLang="en-GB" b="1" sz="9700" i="1" lang="en-US" u="sng">
                <a:solidFill>
                  <a:srgbClr val="BF0000"/>
                </a:solidFill>
              </a:rPr>
              <a:t> </a:t>
            </a:r>
            <a:r>
              <a:rPr altLang="en-GB" b="1" sz="9700" i="1" lang="en-GB" u="sng">
                <a:solidFill>
                  <a:srgbClr val="BF0000"/>
                </a:solidFill>
              </a:rPr>
              <a:t>ج</a:t>
            </a:r>
            <a:r>
              <a:rPr altLang="en-GB" b="1" sz="9700" i="1" lang="en-GB" u="sng">
                <a:solidFill>
                  <a:srgbClr val="BF0000"/>
                </a:solidFill>
              </a:rPr>
              <a:t>د</a:t>
            </a:r>
            <a:r>
              <a:rPr altLang="en-GB" b="1" sz="9700" i="1" lang="en-GB" u="sng">
                <a:solidFill>
                  <a:srgbClr val="BF0000"/>
                </a:solidFill>
              </a:rPr>
              <a:t>ا</a:t>
            </a:r>
            <a:r>
              <a:rPr altLang="en-GB" b="1" sz="9700" i="1" lang="en-GB" u="sng">
                <a:solidFill>
                  <a:srgbClr val="BF0000"/>
                </a:solidFill>
              </a:rPr>
              <a:t>ل</a:t>
            </a:r>
            <a:endParaRPr b="1" sz="9700" i="1" lang="en-GB" u="sng">
              <a:solidFill>
                <a:srgbClr val="BF0000"/>
              </a:solidFill>
            </a:endParaRPr>
          </a:p>
        </p:txBody>
      </p:sp>
      <p:sp>
        <p:nvSpPr>
          <p:cNvPr id="1048638" name=""/>
          <p:cNvSpPr>
            <a:spLocks noGrp="1"/>
          </p:cNvSpPr>
          <p:nvPr>
            <p:ph type="subTitle" idx="1"/>
          </p:nvPr>
        </p:nvSpPr>
        <p:spPr>
          <a:xfrm rot="7712">
            <a:off x="118447" y="1547353"/>
            <a:ext cx="8853027" cy="5156083"/>
          </a:xfrm>
          <a:solidFill>
            <a:srgbClr val="9933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l">
              <a:lnSpc>
                <a:spcPct val="100000"/>
              </a:lnSpc>
            </a:pPr>
            <a:endParaRPr b="1" sz="4800" i="1" lang="en-GB">
              <a:solidFill>
                <a:srgbClr val="FFFFFF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4800" i="1" lang="en-GB">
                <a:solidFill>
                  <a:srgbClr val="FFFFFF"/>
                </a:solidFill>
              </a:rPr>
              <a:t>এ</a:t>
            </a:r>
            <a:r>
              <a:rPr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অ</a:t>
            </a:r>
            <a:r>
              <a:rPr altLang="en-GB"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GB">
                <a:solidFill>
                  <a:srgbClr val="FFFFFF"/>
                </a:solidFill>
              </a:rPr>
              <a:t>্থ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ঝ</a:t>
            </a:r>
            <a:r>
              <a:rPr altLang="en-GB" b="1" sz="4800" i="1" lang="en-GB">
                <a:solidFill>
                  <a:srgbClr val="FFFFFF"/>
                </a:solidFill>
              </a:rPr>
              <a:t>গ</a:t>
            </a:r>
            <a:r>
              <a:rPr altLang="en-GB" b="1" sz="4800" i="1" lang="en-GB">
                <a:solidFill>
                  <a:srgbClr val="FFFFFF"/>
                </a:solidFill>
              </a:rPr>
              <a:t>ড়া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US">
                <a:solidFill>
                  <a:srgbClr val="FFFFFF"/>
                </a:solidFill>
              </a:rPr>
              <a:t>,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ব</a:t>
            </a:r>
            <a:r>
              <a:rPr altLang="en-GB" b="1" sz="4800" i="1" lang="en-GB">
                <a:solidFill>
                  <a:srgbClr val="FFFFFF"/>
                </a:solidFill>
              </a:rPr>
              <a:t>ি</a:t>
            </a:r>
            <a:r>
              <a:rPr altLang="en-GB" b="1" sz="4800" i="1" lang="en-GB">
                <a:solidFill>
                  <a:srgbClr val="FFFFFF"/>
                </a:solidFill>
              </a:rPr>
              <a:t>ব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দ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ক</a:t>
            </a:r>
            <a:r>
              <a:rPr altLang="en-GB"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।</a:t>
            </a:r>
            <a:endParaRPr b="1" sz="4800" i="1" lang="en-GB">
              <a:solidFill>
                <a:srgbClr val="FFFFFF"/>
              </a:solidFill>
            </a:endParaRPr>
          </a:p>
          <a:p>
            <a:pPr algn="l">
              <a:lnSpc>
                <a:spcPct val="100000"/>
              </a:lnSpc>
            </a:pPr>
            <a:endParaRPr b="1" sz="4800" i="1" lang="en-GB">
              <a:solidFill>
                <a:srgbClr val="FFFFFF"/>
              </a:solidFill>
            </a:endParaRPr>
          </a:p>
          <a:p>
            <a:pPr algn="l">
              <a:lnSpc>
                <a:spcPct val="100000"/>
              </a:lnSpc>
            </a:pPr>
            <a:r>
              <a:rPr altLang="en-GB" b="1" sz="4800" i="1" lang="en-GB">
                <a:solidFill>
                  <a:srgbClr val="FFFFFF"/>
                </a:solidFill>
              </a:rPr>
              <a:t>স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ধ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রণত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হ</a:t>
            </a:r>
            <a:r>
              <a:rPr altLang="en-GB" b="1" sz="4800" i="1" lang="en-GB">
                <a:solidFill>
                  <a:srgbClr val="FFFFFF"/>
                </a:solidFill>
              </a:rPr>
              <a:t>জ</a:t>
            </a:r>
            <a:r>
              <a:rPr altLang="en-GB" b="1" sz="4800" i="1" lang="en-GB">
                <a:solidFill>
                  <a:srgbClr val="FFFFFF"/>
                </a:solidFill>
              </a:rPr>
              <a:t>্</a:t>
            </a:r>
            <a:r>
              <a:rPr altLang="en-GB" b="1" sz="4800" i="1" lang="en-GB">
                <a:solidFill>
                  <a:srgbClr val="FFFFFF"/>
                </a:solidFill>
              </a:rPr>
              <a:t>জ</a:t>
            </a:r>
            <a:r>
              <a:rPr altLang="en-GB" b="1" sz="4800" i="1" lang="en-GB">
                <a:solidFill>
                  <a:srgbClr val="FFFFFF"/>
                </a:solidFill>
              </a:rPr>
              <a:t>ে</a:t>
            </a:r>
            <a:r>
              <a:rPr altLang="en-GB"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ম</a:t>
            </a:r>
            <a:r>
              <a:rPr altLang="en-GB" b="1" sz="4800" i="1" lang="en-GB">
                <a:solidFill>
                  <a:srgbClr val="FFFFFF"/>
                </a:solidFill>
              </a:rPr>
              <a:t>ধ</a:t>
            </a:r>
            <a:r>
              <a:rPr altLang="en-GB" b="1" sz="4800" i="1" lang="en-GB">
                <a:solidFill>
                  <a:srgbClr val="FFFFFF"/>
                </a:solidFill>
              </a:rPr>
              <a:t>্যে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হ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জ</a:t>
            </a:r>
            <a:r>
              <a:rPr altLang="en-GB" b="1" sz="4800" i="1" lang="en-GB">
                <a:solidFill>
                  <a:srgbClr val="FFFFFF"/>
                </a:solidFill>
              </a:rPr>
              <a:t>ি</a:t>
            </a:r>
            <a:r>
              <a:rPr altLang="en-GB" b="1" sz="4800" i="1" lang="en-GB">
                <a:solidFill>
                  <a:srgbClr val="FFFFFF"/>
                </a:solidFill>
              </a:rPr>
              <a:t>দ</a:t>
            </a:r>
            <a:r>
              <a:rPr altLang="en-GB" b="1" sz="4800" i="1" lang="en-GB">
                <a:solidFill>
                  <a:srgbClr val="FFFFFF"/>
                </a:solidFill>
              </a:rPr>
              <a:t>ে</a:t>
            </a:r>
            <a:r>
              <a:rPr altLang="en-GB"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প</a:t>
            </a:r>
            <a:r>
              <a:rPr altLang="en-GB" b="1" sz="4800" i="1" lang="en-GB">
                <a:solidFill>
                  <a:srgbClr val="FFFFFF"/>
                </a:solidFill>
              </a:rPr>
              <a:t>র</a:t>
            </a:r>
            <a:r>
              <a:rPr altLang="en-GB" b="1" sz="4800" i="1" lang="en-GB">
                <a:solidFill>
                  <a:srgbClr val="FFFFFF"/>
                </a:solidFill>
              </a:rPr>
              <a:t>স</a:t>
            </a:r>
            <a:r>
              <a:rPr altLang="en-GB" b="1" sz="4800" i="1" lang="en-GB">
                <a:solidFill>
                  <a:srgbClr val="FFFFFF"/>
                </a:solidFill>
              </a:rPr>
              <a:t>্</a:t>
            </a:r>
            <a:r>
              <a:rPr altLang="en-GB" b="1" sz="4800" i="1" lang="en-GB">
                <a:solidFill>
                  <a:srgbClr val="FFFFFF"/>
                </a:solidFill>
              </a:rPr>
              <a:t>পরের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মধ্যে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ঝ</a:t>
            </a:r>
            <a:r>
              <a:rPr altLang="en-GB" b="1" sz="4800" i="1" lang="en-GB">
                <a:solidFill>
                  <a:srgbClr val="FFFFFF"/>
                </a:solidFill>
              </a:rPr>
              <a:t>গ</a:t>
            </a:r>
            <a:r>
              <a:rPr altLang="en-GB" b="1" sz="4800" i="1" lang="en-GB">
                <a:solidFill>
                  <a:srgbClr val="FFFFFF"/>
                </a:solidFill>
              </a:rPr>
              <a:t>ড়া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ব</a:t>
            </a:r>
            <a:r>
              <a:rPr altLang="en-GB" b="1" sz="4800" i="1" lang="en-GB">
                <a:solidFill>
                  <a:srgbClr val="FFFFFF"/>
                </a:solidFill>
              </a:rPr>
              <a:t>ি</a:t>
            </a:r>
            <a:r>
              <a:rPr altLang="en-GB" b="1" sz="4800" i="1" lang="en-GB">
                <a:solidFill>
                  <a:srgbClr val="FFFFFF"/>
                </a:solidFill>
              </a:rPr>
              <a:t>ব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GB">
                <a:solidFill>
                  <a:srgbClr val="FFFFFF"/>
                </a:solidFill>
              </a:rPr>
              <a:t>দ</a:t>
            </a:r>
            <a:r>
              <a:rPr altLang="en-GB" b="1" sz="4800" i="1" lang="en-GB">
                <a:solidFill>
                  <a:srgbClr val="FFFFFF"/>
                </a:solidFill>
              </a:rPr>
              <a:t>ক</a:t>
            </a:r>
            <a:r>
              <a:rPr altLang="en-GB" b="1" sz="4800" i="1" lang="en-GB">
                <a:solidFill>
                  <a:srgbClr val="FFFFFF"/>
                </a:solidFill>
              </a:rPr>
              <a:t>ে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ج</a:t>
            </a:r>
            <a:r>
              <a:rPr altLang="en-GB" b="1" sz="4800" i="1" lang="en-GB">
                <a:solidFill>
                  <a:srgbClr val="FFFFFF"/>
                </a:solidFill>
              </a:rPr>
              <a:t>د</a:t>
            </a:r>
            <a:r>
              <a:rPr altLang="en-GB" b="1" sz="4800" i="1" lang="en-GB">
                <a:solidFill>
                  <a:srgbClr val="FFFFFF"/>
                </a:solidFill>
              </a:rPr>
              <a:t>ا</a:t>
            </a:r>
            <a:r>
              <a:rPr altLang="en-GB" b="1" sz="4800" i="1" lang="en-GB">
                <a:solidFill>
                  <a:srgbClr val="FFFFFF"/>
                </a:solidFill>
              </a:rPr>
              <a:t>ل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ব</a:t>
            </a:r>
            <a:r>
              <a:rPr altLang="en-GB" b="1" sz="4800" i="1" lang="en-GB">
                <a:solidFill>
                  <a:srgbClr val="FFFFFF"/>
                </a:solidFill>
              </a:rPr>
              <a:t>ল</a:t>
            </a:r>
            <a:r>
              <a:rPr altLang="en-GB" b="1" sz="4800" i="1" lang="en-GB">
                <a:solidFill>
                  <a:srgbClr val="FFFFFF"/>
                </a:solidFill>
              </a:rPr>
              <a:t>া</a:t>
            </a:r>
            <a:r>
              <a:rPr altLang="en-GB" b="1" sz="4800" i="1" lang="en-US">
                <a:solidFill>
                  <a:srgbClr val="FFFFFF"/>
                </a:solidFill>
              </a:rPr>
              <a:t> </a:t>
            </a:r>
            <a:r>
              <a:rPr altLang="en-GB" b="1" sz="4800" i="1" lang="en-GB">
                <a:solidFill>
                  <a:srgbClr val="FFFFFF"/>
                </a:solidFill>
              </a:rPr>
              <a:t>হ</a:t>
            </a:r>
            <a:r>
              <a:rPr altLang="en-GB" b="1" sz="4800" i="1" lang="en-GB">
                <a:solidFill>
                  <a:srgbClr val="FFFFFF"/>
                </a:solidFill>
              </a:rPr>
              <a:t>য়</a:t>
            </a:r>
            <a:r>
              <a:rPr altLang="en-GB" b="1" sz="4800" i="1" lang="en-GB">
                <a:solidFill>
                  <a:srgbClr val="FFFFFF"/>
                </a:solidFill>
              </a:rPr>
              <a:t>।</a:t>
            </a:r>
            <a:endParaRPr b="1" sz="4800" i="1"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solidFill>
            <a:srgbClr val="330066"/>
          </a:solidFill>
          <a:ln w="63500">
            <a:solidFill>
              <a:srgbClr val="C00000"/>
            </a:solidFill>
            <a:prstDash val="solid"/>
          </a:ln>
        </p:spPr>
        <p:txBody>
          <a:bodyPr/>
          <a:p>
            <a:pPr algn="ctr"/>
            <a:r>
              <a:rPr b="1" sz="7100" i="1" lang="en-GB" u="sng">
                <a:solidFill>
                  <a:srgbClr val="FFC000"/>
                </a:solidFill>
              </a:rPr>
              <a:t>প</a:t>
            </a:r>
            <a:r>
              <a:rPr b="1" sz="7100" i="1" lang="en-GB" u="sng">
                <a:solidFill>
                  <a:srgbClr val="FFC000"/>
                </a:solidFill>
              </a:rPr>
              <a:t>র</a:t>
            </a:r>
            <a:r>
              <a:rPr b="1" sz="7100" i="1" lang="en-GB" u="sng">
                <a:solidFill>
                  <a:srgbClr val="FFC000"/>
                </a:solidFill>
              </a:rPr>
              <a:t>ি</a:t>
            </a:r>
            <a:r>
              <a:rPr b="1" sz="7100" i="1" lang="en-GB" u="sng">
                <a:solidFill>
                  <a:srgbClr val="FFC000"/>
                </a:solidFill>
              </a:rPr>
              <a:t>চ</a:t>
            </a:r>
            <a:r>
              <a:rPr b="1" sz="7100" i="1" lang="en-GB" u="sng">
                <a:solidFill>
                  <a:srgbClr val="FFC000"/>
                </a:solidFill>
              </a:rPr>
              <a:t>ি</a:t>
            </a:r>
            <a:r>
              <a:rPr b="1" sz="7100" i="1" lang="en-GB" u="sng">
                <a:solidFill>
                  <a:srgbClr val="FFC000"/>
                </a:solidFill>
              </a:rPr>
              <a:t>তি</a:t>
            </a:r>
            <a:r>
              <a:rPr altLang="en-GB" b="1" sz="7100" i="1" lang="en-US" u="sng">
                <a:solidFill>
                  <a:srgbClr val="FFC000"/>
                </a:solidFill>
              </a:rPr>
              <a:t> </a:t>
            </a:r>
            <a:endParaRPr b="1" sz="7100" i="1" lang="en-GB" u="sng">
              <a:solidFill>
                <a:srgbClr val="FFC000"/>
              </a:solidFill>
            </a:endParaRPr>
          </a:p>
        </p:txBody>
      </p:sp>
      <p:sp>
        <p:nvSpPr>
          <p:cNvPr id="1048603" name=""/>
          <p:cNvSpPr>
            <a:spLocks noGrp="1"/>
          </p:cNvSpPr>
          <p:nvPr>
            <p:ph sz="half" idx="1"/>
          </p:nvPr>
        </p:nvSpPr>
        <p:spPr>
          <a:solidFill>
            <a:srgbClr val="00008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indent="0" marL="0">
              <a:buNone/>
            </a:pPr>
            <a:r>
              <a:rPr altLang="en-GB"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শ</a:t>
            </a: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ু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খ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ত</a:t>
            </a:r>
            <a:r>
              <a:rPr altLang="en-GB" b="1" sz="3200" i="1" lang="en-GB" u="none">
                <a:solidFill>
                  <a:srgbClr val="FFC000"/>
                </a:solidFill>
              </a:rPr>
              <a:t>ু</a:t>
            </a:r>
            <a:r>
              <a:rPr altLang="en-GB" b="1" sz="3200" i="1" lang="en-GB" u="none">
                <a:solidFill>
                  <a:srgbClr val="FFC000"/>
                </a:solidFill>
              </a:rPr>
              <a:t>ন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endParaRPr b="1" sz="3200" i="1" lang="en-GB" u="none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sz="3200" i="1" lang="en-GB" u="none">
                <a:solidFill>
                  <a:srgbClr val="FFC000"/>
                </a:solidFill>
              </a:rPr>
              <a:t>স</a:t>
            </a:r>
            <a:r>
              <a:rPr altLang="en-GB" b="1" sz="3200" i="1" lang="en-GB" u="none">
                <a:solidFill>
                  <a:srgbClr val="FFC000"/>
                </a:solidFill>
              </a:rPr>
              <a:t>হ</a:t>
            </a: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রী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GB" u="none">
                <a:solidFill>
                  <a:srgbClr val="FFC000"/>
                </a:solidFill>
              </a:rPr>
              <a:t>ৌ</a:t>
            </a:r>
            <a:r>
              <a:rPr altLang="en-GB" b="1" sz="3200" i="1" lang="en-GB" u="none">
                <a:solidFill>
                  <a:srgbClr val="FFC000"/>
                </a:solidFill>
              </a:rPr>
              <a:t>ল</a:t>
            </a:r>
            <a:r>
              <a:rPr altLang="en-GB" b="1" sz="3200" i="1" lang="en-GB" u="none">
                <a:solidFill>
                  <a:srgbClr val="FFC000"/>
                </a:solidFill>
              </a:rPr>
              <a:t>ভ</a:t>
            </a:r>
            <a:r>
              <a:rPr altLang="en-GB" b="1" sz="3200" i="1" lang="en-GB" u="none">
                <a:solidFill>
                  <a:srgbClr val="FFC000"/>
                </a:solidFill>
              </a:rPr>
              <a:t>ী</a:t>
            </a:r>
            <a:r>
              <a:rPr altLang="en-GB" b="1" sz="3200" i="1" lang="en-US" u="none">
                <a:solidFill>
                  <a:srgbClr val="FFC000"/>
                </a:solidFill>
              </a:rPr>
              <a:t>,</a:t>
            </a:r>
            <a:endParaRPr b="1" sz="3200" i="1" lang="en-GB" u="none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ত</a:t>
            </a:r>
            <a:r>
              <a:rPr altLang="en-GB" b="1" sz="3200" i="1" lang="en-GB" u="none">
                <a:solidFill>
                  <a:srgbClr val="FFC000"/>
                </a:solidFill>
              </a:rPr>
              <a:t>ল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স</a:t>
            </a:r>
            <a:r>
              <a:rPr altLang="en-GB" b="1" sz="3200" i="1" lang="en-GB" u="none">
                <a:solidFill>
                  <a:srgbClr val="FFC000"/>
                </a:solidFill>
              </a:rPr>
              <a:t>ে</a:t>
            </a:r>
            <a:r>
              <a:rPr altLang="en-GB" b="1" sz="3200" i="1" lang="en-GB" u="none">
                <a:solidFill>
                  <a:srgbClr val="FFC000"/>
                </a:solidFill>
              </a:rPr>
              <a:t>ন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দ</a:t>
            </a:r>
            <a:r>
              <a:rPr altLang="en-GB" b="1" sz="3200" i="1" lang="en-GB" u="none">
                <a:solidFill>
                  <a:srgbClr val="FFC000"/>
                </a:solidFill>
              </a:rPr>
              <a:t>ে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GB" u="none">
                <a:solidFill>
                  <a:srgbClr val="FFC000"/>
                </a:solidFill>
              </a:rPr>
              <a:t>ি</a:t>
            </a:r>
            <a:r>
              <a:rPr altLang="en-GB" b="1" sz="3200" i="1" lang="en-GB" u="none">
                <a:solidFill>
                  <a:srgbClr val="FFC000"/>
                </a:solidFill>
              </a:rPr>
              <a:t>য়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GB" u="none">
                <a:solidFill>
                  <a:srgbClr val="FFC000"/>
                </a:solidFill>
              </a:rPr>
              <a:t>ি</a:t>
            </a:r>
            <a:r>
              <a:rPr altLang="en-GB" b="1" sz="3200" i="1" lang="en-GB" u="none">
                <a:solidFill>
                  <a:srgbClr val="FFC000"/>
                </a:solidFill>
              </a:rPr>
              <a:t>ল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মাদ্রাসা</a:t>
            </a:r>
            <a:r>
              <a:rPr altLang="en-GB" b="1" sz="3200" i="1" lang="en-US" u="none">
                <a:solidFill>
                  <a:srgbClr val="FFC000"/>
                </a:solidFill>
              </a:rPr>
              <a:t>,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স</a:t>
            </a:r>
            <a:r>
              <a:rPr altLang="en-GB" b="1" sz="3200" i="1" lang="en-GB" u="none">
                <a:solidFill>
                  <a:srgbClr val="FFC000"/>
                </a:solidFill>
              </a:rPr>
              <a:t>দ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US" u="none">
                <a:solidFill>
                  <a:srgbClr val="FFC000"/>
                </a:solidFill>
              </a:rPr>
              <a:t>,</a:t>
            </a:r>
            <a:r>
              <a:rPr altLang="en-GB"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GB" u="none">
                <a:solidFill>
                  <a:srgbClr val="FFC000"/>
                </a:solidFill>
              </a:rPr>
              <a:t>য়</a:t>
            </a:r>
            <a:r>
              <a:rPr altLang="en-GB" b="1" sz="3200" i="1" lang="en-GB" u="none">
                <a:solidFill>
                  <a:srgbClr val="FFC000"/>
                </a:solidFill>
              </a:rPr>
              <a:t>মনসিংহ</a:t>
            </a:r>
            <a:r>
              <a:rPr altLang="en-GB" b="1" sz="3200" i="1" lang="en-GB" u="none">
                <a:solidFill>
                  <a:srgbClr val="FFC000"/>
                </a:solidFill>
              </a:rPr>
              <a:t>।</a:t>
            </a:r>
            <a:endParaRPr b="1" sz="3200" i="1" lang="en-GB" u="none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sz="3200" i="1" lang="en-US" u="none">
                <a:solidFill>
                  <a:srgbClr val="FFC000"/>
                </a:solidFill>
              </a:rPr>
              <a:t>u</a:t>
            </a:r>
            <a:r>
              <a:rPr altLang="en-GB" b="1" sz="3200" i="1" lang="en-US" u="none">
                <a:solidFill>
                  <a:srgbClr val="FFC000"/>
                </a:solidFill>
              </a:rPr>
              <a:t>m</a:t>
            </a:r>
            <a:r>
              <a:rPr altLang="en-GB" b="1" sz="3200" i="1" lang="en-US" u="none">
                <a:solidFill>
                  <a:srgbClr val="FFC000"/>
                </a:solidFill>
              </a:rPr>
              <a:t>m</a:t>
            </a:r>
            <a:r>
              <a:rPr altLang="en-GB" b="1" sz="3200" i="1" lang="en-US" u="none">
                <a:solidFill>
                  <a:srgbClr val="FFC000"/>
                </a:solidFill>
              </a:rPr>
              <a:t>e</a:t>
            </a:r>
            <a:r>
              <a:rPr altLang="en-GB" b="1" sz="3200" i="1" lang="en-US" u="none">
                <a:solidFill>
                  <a:srgbClr val="FFC000"/>
                </a:solidFill>
              </a:rPr>
              <a:t>m</a:t>
            </a:r>
            <a:r>
              <a:rPr altLang="en-GB" b="1" sz="3200" i="1" lang="en-US" u="none">
                <a:solidFill>
                  <a:srgbClr val="FFC000"/>
                </a:solidFill>
              </a:rPr>
              <a:t>a</a:t>
            </a:r>
            <a:r>
              <a:rPr altLang="en-GB" b="1" sz="3200" i="1" lang="en-US" u="none">
                <a:solidFill>
                  <a:srgbClr val="FFC000"/>
                </a:solidFill>
              </a:rPr>
              <a:t>n</a:t>
            </a:r>
            <a:r>
              <a:rPr altLang="en-GB" b="1" sz="3200" i="1" lang="en-US" u="none">
                <a:solidFill>
                  <a:srgbClr val="FFC000"/>
                </a:solidFill>
              </a:rPr>
              <a:t>s</a:t>
            </a:r>
            <a:r>
              <a:rPr altLang="en-GB" b="1" sz="3200" i="1" lang="en-US" u="none">
                <a:solidFill>
                  <a:srgbClr val="FFC000"/>
                </a:solidFill>
              </a:rPr>
              <a:t>u</a:t>
            </a:r>
            <a:r>
              <a:rPr altLang="en-GB" b="1" sz="3200" i="1" lang="en-US" u="none">
                <a:solidFill>
                  <a:srgbClr val="FFC000"/>
                </a:solidFill>
              </a:rPr>
              <a:t>r</a:t>
            </a:r>
            <a:r>
              <a:rPr altLang="en-GB" b="1" sz="3200" i="1" lang="en-US" u="none">
                <a:solidFill>
                  <a:srgbClr val="FFC000"/>
                </a:solidFill>
              </a:rPr>
              <a:t>a</a:t>
            </a:r>
            <a:r>
              <a:rPr altLang="en-GB" b="1" sz="3200" i="1" lang="en-US" u="none">
                <a:solidFill>
                  <a:srgbClr val="FFC000"/>
                </a:solidFill>
              </a:rPr>
              <a:t>0</a:t>
            </a:r>
            <a:r>
              <a:rPr altLang="en-GB" b="1" sz="3200" i="1" lang="en-US" u="none">
                <a:solidFill>
                  <a:srgbClr val="FFC000"/>
                </a:solidFill>
              </a:rPr>
              <a:t>0</a:t>
            </a:r>
            <a:r>
              <a:rPr altLang="en-GB" b="1" sz="3200" i="1" lang="en-US" u="none">
                <a:solidFill>
                  <a:srgbClr val="FFC000"/>
                </a:solidFill>
              </a:rPr>
              <a:t>1</a:t>
            </a:r>
            <a:r>
              <a:rPr altLang="en-GB" b="1" sz="3200" i="1" lang="en-US" u="none">
                <a:solidFill>
                  <a:srgbClr val="FFC000"/>
                </a:solidFill>
              </a:rPr>
              <a:t>1</a:t>
            </a:r>
            <a:r>
              <a:rPr altLang="en-GB" b="1" sz="3200" i="1" lang="en-US" u="none">
                <a:solidFill>
                  <a:srgbClr val="FFC000"/>
                </a:solidFill>
              </a:rPr>
              <a:t>@</a:t>
            </a:r>
            <a:r>
              <a:rPr altLang="en-GB" b="1" sz="3200" i="1" lang="en-US" u="none">
                <a:solidFill>
                  <a:srgbClr val="FFC000"/>
                </a:solidFill>
              </a:rPr>
              <a:t>g</a:t>
            </a:r>
            <a:r>
              <a:rPr altLang="en-GB" b="1" sz="3200" i="1" lang="en-US" u="none">
                <a:solidFill>
                  <a:srgbClr val="FFC000"/>
                </a:solidFill>
              </a:rPr>
              <a:t>m</a:t>
            </a:r>
            <a:r>
              <a:rPr altLang="en-GB" b="1" sz="3200" i="1" lang="en-US" u="none">
                <a:solidFill>
                  <a:srgbClr val="FFC000"/>
                </a:solidFill>
              </a:rPr>
              <a:t>a</a:t>
            </a:r>
            <a:r>
              <a:rPr altLang="en-GB" b="1" sz="3200" i="1" lang="en-US" u="none">
                <a:solidFill>
                  <a:srgbClr val="FFC000"/>
                </a:solidFill>
              </a:rPr>
              <a:t>i</a:t>
            </a:r>
            <a:r>
              <a:rPr altLang="en-GB" b="1" sz="3200" i="1" lang="en-US" u="none">
                <a:solidFill>
                  <a:srgbClr val="FFC000"/>
                </a:solidFill>
              </a:rPr>
              <a:t>l</a:t>
            </a:r>
            <a:r>
              <a:rPr altLang="en-GB" b="1" sz="3200" i="1" lang="en-US" u="none">
                <a:solidFill>
                  <a:srgbClr val="FFC000"/>
                </a:solidFill>
              </a:rPr>
              <a:t>.</a:t>
            </a:r>
            <a:r>
              <a:rPr altLang="en-GB" b="1" sz="3200" i="1" lang="en-US" u="none">
                <a:solidFill>
                  <a:srgbClr val="FFC000"/>
                </a:solidFill>
              </a:rPr>
              <a:t>c</a:t>
            </a:r>
            <a:r>
              <a:rPr altLang="en-GB" b="1" sz="3200" i="1" lang="en-US" u="none">
                <a:solidFill>
                  <a:srgbClr val="FFC000"/>
                </a:solidFill>
              </a:rPr>
              <a:t>o</a:t>
            </a:r>
            <a:r>
              <a:rPr altLang="en-GB" b="1" sz="3200" i="1" lang="en-US" u="none">
                <a:solidFill>
                  <a:srgbClr val="FFC000"/>
                </a:solidFill>
              </a:rPr>
              <a:t>m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endParaRPr b="1" sz="3200" i="1" lang="en-GB" u="none">
              <a:solidFill>
                <a:srgbClr val="FFC000"/>
              </a:solidFill>
            </a:endParaRPr>
          </a:p>
        </p:txBody>
      </p:sp>
      <p:sp>
        <p:nvSpPr>
          <p:cNvPr id="1048604" name=""/>
          <p:cNvSpPr>
            <a:spLocks noGrp="1"/>
          </p:cNvSpPr>
          <p:nvPr>
            <p:ph sz="half" idx="2"/>
          </p:nvPr>
        </p:nvSpPr>
        <p:spPr>
          <a:solidFill>
            <a:srgbClr val="00008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ctr" indent="0" marL="0">
              <a:buNone/>
            </a:pPr>
            <a:r>
              <a:rPr b="1" sz="3200" i="1" lang="en-GB" u="none">
                <a:solidFill>
                  <a:srgbClr val="FFC000"/>
                </a:solidFill>
              </a:rPr>
              <a:t>ন</a:t>
            </a:r>
            <a:r>
              <a:rPr b="1" sz="3200" i="1" lang="en-GB" u="none">
                <a:solidFill>
                  <a:srgbClr val="FFC000"/>
                </a:solidFill>
              </a:rPr>
              <a:t>ব</a:t>
            </a:r>
            <a:r>
              <a:rPr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শ্রেণি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endParaRPr b="1" sz="3200" i="1" lang="en-GB" u="none">
              <a:solidFill>
                <a:srgbClr val="FFC000"/>
              </a:solidFill>
            </a:endParaRPr>
          </a:p>
          <a:p>
            <a:pPr algn="ctr" indent="0" marL="0">
              <a:buNone/>
            </a:pP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ু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GB" u="none">
                <a:solidFill>
                  <a:srgbClr val="FFC000"/>
                </a:solidFill>
              </a:rPr>
              <a:t>আন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ম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জ</a:t>
            </a:r>
            <a:r>
              <a:rPr altLang="en-GB" b="1" sz="3200" i="1" lang="en-GB" u="none">
                <a:solidFill>
                  <a:srgbClr val="FFC000"/>
                </a:solidFill>
              </a:rPr>
              <a:t>ি</a:t>
            </a:r>
            <a:r>
              <a:rPr altLang="en-GB" b="1" sz="3200" i="1" lang="en-GB" u="none">
                <a:solidFill>
                  <a:srgbClr val="FFC000"/>
                </a:solidFill>
              </a:rPr>
              <a:t>দ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endParaRPr b="1" sz="3200" i="1" lang="en-GB" u="none">
              <a:solidFill>
                <a:srgbClr val="FFC000"/>
              </a:solidFill>
            </a:endParaRPr>
          </a:p>
          <a:p>
            <a:pPr algn="ctr" indent="0" marL="0">
              <a:buNone/>
            </a:pPr>
            <a:r>
              <a:rPr altLang="en-GB" b="1" sz="3200" i="1" lang="en-GB" u="none">
                <a:solidFill>
                  <a:srgbClr val="FFC000"/>
                </a:solidFill>
              </a:rPr>
              <a:t>স</a:t>
            </a:r>
            <a:r>
              <a:rPr altLang="en-GB" b="1" sz="3200" i="1" lang="en-GB" u="none">
                <a:solidFill>
                  <a:srgbClr val="FFC000"/>
                </a:solidFill>
              </a:rPr>
              <a:t>ু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আ</a:t>
            </a:r>
            <a:r>
              <a:rPr altLang="en-GB" b="1" sz="3200" i="1" lang="en-GB" u="none">
                <a:solidFill>
                  <a:srgbClr val="FFC000"/>
                </a:solidFill>
              </a:rPr>
              <a:t>ল</a:t>
            </a:r>
            <a:r>
              <a:rPr altLang="en-GB" b="1" sz="3200" i="1" lang="en-US" u="none">
                <a:solidFill>
                  <a:srgbClr val="FFC000"/>
                </a:solidFill>
              </a:rPr>
              <a:t> </a:t>
            </a:r>
            <a:r>
              <a:rPr altLang="en-GB" b="1" sz="3200" i="1" lang="en-GB" u="none">
                <a:solidFill>
                  <a:srgbClr val="FFC000"/>
                </a:solidFill>
              </a:rPr>
              <a:t>ব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ক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r>
              <a:rPr altLang="en-GB" b="1" sz="3200" i="1" lang="en-GB" u="none">
                <a:solidFill>
                  <a:srgbClr val="FFC000"/>
                </a:solidFill>
              </a:rPr>
              <a:t>র</a:t>
            </a:r>
            <a:r>
              <a:rPr altLang="en-GB" b="1" sz="3200" i="1" lang="en-GB" u="none">
                <a:solidFill>
                  <a:srgbClr val="FFC000"/>
                </a:solidFill>
              </a:rPr>
              <a:t>া</a:t>
            </a:r>
            <a:endParaRPr b="1" sz="3200" i="1" lang="en-GB" u="none">
              <a:solidFill>
                <a:srgbClr val="FFC000"/>
              </a:solidFill>
            </a:endParaRPr>
          </a:p>
          <a:p>
            <a:pPr algn="ctr" indent="0" marL="0">
              <a:buNone/>
            </a:pPr>
            <a:endParaRPr b="1" sz="3200" i="1" lang="en-GB" u="none">
              <a:solidFill>
                <a:srgbClr val="FFC000"/>
              </a:solidFill>
            </a:endParaRP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791048" y="3514969"/>
            <a:ext cx="3522817" cy="2661993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369" y="36506"/>
            <a:ext cx="9133967" cy="6821828"/>
          </a:xfrm>
          <a:prstGeom prst="rect"/>
        </p:spPr>
      </p:pic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920647" y="393145"/>
            <a:ext cx="7772400" cy="1036014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sz="6300" i="1" lang="en-GB" u="sng"/>
              <a:t>এ</a:t>
            </a:r>
            <a:r>
              <a:rPr b="1" sz="6300" i="1" lang="en-GB" u="sng"/>
              <a:t>ক</a:t>
            </a:r>
            <a:r>
              <a:rPr b="1" sz="6300" i="1" lang="en-GB" u="sng"/>
              <a:t>ক</a:t>
            </a:r>
            <a:r>
              <a:rPr altLang="en-GB" b="1" sz="6300" i="1" lang="en-US" u="sng"/>
              <a:t> </a:t>
            </a:r>
            <a:r>
              <a:rPr altLang="en-GB" b="1" sz="6300" i="1" lang="en-GB" u="sng"/>
              <a:t>ক</a:t>
            </a:r>
            <a:r>
              <a:rPr altLang="en-GB" b="1" sz="6300" i="1" lang="en-GB" u="sng"/>
              <a:t>া</a:t>
            </a:r>
            <a:r>
              <a:rPr altLang="en-GB" b="1" sz="6300" i="1" lang="en-GB" u="sng"/>
              <a:t>জ</a:t>
            </a:r>
            <a:endParaRPr b="1" sz="6300" i="1" lang="en-GB" u="sng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479014" y="4907098"/>
            <a:ext cx="6858000" cy="1164364"/>
          </a:xfrm>
        </p:spPr>
        <p:txBody>
          <a:bodyPr>
            <a:noAutofit/>
          </a:bodyPr>
          <a:p>
            <a:r>
              <a:rPr b="1" sz="2900" i="1" lang="en-GB"/>
              <a:t>অ</a:t>
            </a:r>
            <a:r>
              <a:rPr b="1" sz="2900" i="1" lang="en-GB"/>
              <a:t>ন</a:t>
            </a:r>
            <a:r>
              <a:rPr b="1" sz="2900" i="1" lang="en-GB"/>
              <a:t>ু</a:t>
            </a:r>
            <a:r>
              <a:rPr b="1" sz="2900" i="1" lang="en-GB"/>
              <a:t>ব</a:t>
            </a:r>
            <a:r>
              <a:rPr b="1" sz="2900" i="1" lang="en-GB"/>
              <a:t>া</a:t>
            </a:r>
            <a:r>
              <a:rPr b="1" sz="2900" i="1" lang="en-GB"/>
              <a:t>দ</a:t>
            </a:r>
            <a:r>
              <a:rPr altLang="en-GB" b="1" sz="2900" i="1" lang="en-US"/>
              <a:t> </a:t>
            </a:r>
            <a:r>
              <a:rPr altLang="en-GB" b="1" sz="2900" i="1" lang="en-GB"/>
              <a:t>ক</a:t>
            </a:r>
            <a:r>
              <a:rPr altLang="en-GB" b="1" sz="2900" i="1" lang="en-GB"/>
              <a:t>র</a:t>
            </a:r>
            <a:r>
              <a:rPr altLang="en-GB" b="1" sz="2900" i="1" lang="en-US"/>
              <a:t>:</a:t>
            </a:r>
            <a:endParaRPr b="1" sz="2900" i="1" lang="en-GB"/>
          </a:p>
          <a:p>
            <a:r>
              <a:rPr altLang="en-GB" b="1" sz="2900" i="1" lang="en-GB"/>
              <a:t>ر</a:t>
            </a:r>
            <a:r>
              <a:rPr altLang="en-GB" b="1" sz="2900" i="1" lang="en-GB"/>
              <a:t>ب</a:t>
            </a:r>
            <a:r>
              <a:rPr altLang="en-GB" b="1" sz="2900" i="1" lang="en-GB"/>
              <a:t>ن</a:t>
            </a:r>
            <a:r>
              <a:rPr altLang="en-GB" b="1" sz="2900" i="1" lang="en-GB"/>
              <a:t>ا</a:t>
            </a:r>
            <a:r>
              <a:rPr altLang="en-GB" b="1" sz="2900" i="1" lang="en-US"/>
              <a:t> </a:t>
            </a:r>
            <a:r>
              <a:rPr altLang="en-GB" b="1" sz="2900" i="1" lang="en-GB"/>
              <a:t>ا</a:t>
            </a:r>
            <a:r>
              <a:rPr altLang="en-GB" b="1" sz="2900" i="1" lang="en-GB"/>
              <a:t>ت</a:t>
            </a:r>
            <a:r>
              <a:rPr altLang="en-GB" b="1" sz="2900" i="1" lang="en-GB"/>
              <a:t>ن</a:t>
            </a:r>
            <a:r>
              <a:rPr altLang="en-GB" b="1" sz="2900" i="1" lang="en-GB"/>
              <a:t>ا</a:t>
            </a:r>
            <a:r>
              <a:rPr altLang="en-GB" b="1" sz="2900" i="1" lang="en-US"/>
              <a:t> </a:t>
            </a:r>
            <a:r>
              <a:rPr altLang="en-GB" b="1" sz="2900" i="1" lang="en-GB"/>
              <a:t>في</a:t>
            </a:r>
            <a:r>
              <a:rPr altLang="en-GB" b="1" sz="2900" i="1" lang="en-US"/>
              <a:t> </a:t>
            </a:r>
            <a:r>
              <a:rPr altLang="en-GB" b="1" sz="2900" i="1" lang="en-GB"/>
              <a:t>ا</a:t>
            </a:r>
            <a:r>
              <a:rPr altLang="en-GB" b="1" sz="2900" i="1" lang="en-GB"/>
              <a:t>ل</a:t>
            </a:r>
            <a:r>
              <a:rPr altLang="en-GB" b="1" sz="2900" i="1" lang="en-GB"/>
              <a:t>د</a:t>
            </a:r>
            <a:r>
              <a:rPr altLang="en-GB" b="1" sz="2900" i="1" lang="en-GB"/>
              <a:t>ن</a:t>
            </a:r>
            <a:r>
              <a:rPr altLang="en-GB" b="1" sz="2900" i="1" lang="en-GB"/>
              <a:t>ي</a:t>
            </a:r>
            <a:r>
              <a:rPr altLang="en-GB" b="1" sz="2900" i="1" lang="en-GB"/>
              <a:t>ا</a:t>
            </a:r>
            <a:r>
              <a:rPr altLang="en-GB" b="1" sz="2900" i="1" lang="en-US"/>
              <a:t> </a:t>
            </a:r>
            <a:r>
              <a:rPr altLang="en-GB" b="1" sz="2900" i="1" lang="en-GB"/>
              <a:t>حسنة</a:t>
            </a:r>
            <a:r>
              <a:rPr altLang="en-GB" b="1" sz="2900" i="1" lang="en-US"/>
              <a:t> </a:t>
            </a:r>
            <a:r>
              <a:rPr altLang="en-GB" b="1" sz="2900" i="1" lang="en-GB"/>
              <a:t>وفي</a:t>
            </a:r>
            <a:r>
              <a:rPr altLang="en-GB" b="1" sz="2900" i="1" lang="en-US"/>
              <a:t> </a:t>
            </a:r>
            <a:r>
              <a:rPr altLang="en-GB" b="1" sz="2900" i="1" lang="en-GB"/>
              <a:t>الاخرة</a:t>
            </a:r>
            <a:r>
              <a:rPr altLang="en-GB" b="1" sz="2900" i="1" lang="en-US"/>
              <a:t> </a:t>
            </a:r>
            <a:r>
              <a:rPr altLang="en-GB" b="1" sz="2900" i="1" lang="en-GB"/>
              <a:t>حسنة</a:t>
            </a:r>
            <a:r>
              <a:rPr altLang="en-GB" b="1" sz="2900" i="1" lang="en-US"/>
              <a:t> </a:t>
            </a:r>
            <a:r>
              <a:rPr altLang="en-GB" b="1" sz="2900" i="1" lang="en-GB"/>
              <a:t>و</a:t>
            </a:r>
            <a:r>
              <a:rPr altLang="en-GB" b="1" sz="2900" i="1" lang="en-GB"/>
              <a:t>ق</a:t>
            </a:r>
            <a:r>
              <a:rPr altLang="en-GB" b="1" sz="2900" i="1" lang="en-GB"/>
              <a:t>ن</a:t>
            </a:r>
            <a:r>
              <a:rPr altLang="en-GB" b="1" sz="2900" i="1" lang="en-GB"/>
              <a:t>ا</a:t>
            </a:r>
            <a:r>
              <a:rPr altLang="en-GB" b="1" sz="2900" i="1" lang="en-US"/>
              <a:t> </a:t>
            </a:r>
            <a:r>
              <a:rPr altLang="en-GB" b="1" sz="2900" i="1" lang="en-GB"/>
              <a:t>ع</a:t>
            </a:r>
            <a:r>
              <a:rPr altLang="en-GB" b="1" sz="2900" i="1" lang="en-GB"/>
              <a:t>ذ</a:t>
            </a:r>
            <a:r>
              <a:rPr altLang="en-GB" b="1" sz="2900" i="1" lang="en-GB"/>
              <a:t>ا</a:t>
            </a:r>
            <a:r>
              <a:rPr altLang="en-GB" b="1" sz="2900" i="1" lang="en-GB"/>
              <a:t>ب</a:t>
            </a:r>
            <a:r>
              <a:rPr altLang="en-GB" b="1" sz="2900" i="1" lang="en-US"/>
              <a:t> </a:t>
            </a:r>
            <a:r>
              <a:rPr altLang="en-GB" b="1" sz="2900" i="1" lang="en-GB"/>
              <a:t>ا</a:t>
            </a:r>
            <a:r>
              <a:rPr altLang="en-GB" b="1" sz="2900" i="1" lang="en-GB"/>
              <a:t>لنار</a:t>
            </a:r>
            <a:r>
              <a:rPr altLang="en-GB" b="1" sz="2900" i="1" lang="en-US"/>
              <a:t> </a:t>
            </a:r>
            <a:endParaRPr b="1" sz="2900" i="1"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0" isInverted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63450" y="-32893"/>
            <a:ext cx="9270375" cy="6890893"/>
          </a:xfrm>
          <a:prstGeom prst="rect"/>
        </p:spPr>
      </p:pic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685537" y="2561906"/>
            <a:ext cx="7772400" cy="850646"/>
          </a:xfrm>
          <a:solidFill>
            <a:srgbClr val="FFC000"/>
          </a:solidFill>
          <a:ln w="63500">
            <a:solidFill>
              <a:srgbClr val="000000"/>
            </a:solidFill>
            <a:prstDash val="dash"/>
          </a:ln>
        </p:spPr>
        <p:txBody>
          <a:bodyPr>
            <a:normAutofit fontScale="90000"/>
          </a:bodyPr>
          <a:p>
            <a:r>
              <a:rPr b="1" i="1" lang="en-GB"/>
              <a:t>দ</a:t>
            </a:r>
            <a:r>
              <a:rPr b="1" i="1" lang="en-GB"/>
              <a:t>ল</a:t>
            </a:r>
            <a:r>
              <a:rPr b="1" i="1" lang="en-GB"/>
              <a:t>ী</a:t>
            </a:r>
            <a:r>
              <a:rPr b="1" i="1" lang="en-GB"/>
              <a:t>য়</a:t>
            </a:r>
            <a:r>
              <a:rPr altLang="en-GB" b="1" i="1" lang="en-US"/>
              <a:t> </a:t>
            </a:r>
            <a:r>
              <a:rPr altLang="en-GB" b="1" i="1" lang="en-GB"/>
              <a:t>ক</a:t>
            </a:r>
            <a:r>
              <a:rPr altLang="en-GB" b="1" i="1" lang="en-GB"/>
              <a:t>া</a:t>
            </a:r>
            <a:r>
              <a:rPr altLang="en-GB" b="1" i="1" lang="en-GB"/>
              <a:t>জ</a:t>
            </a:r>
            <a:endParaRPr b="1" i="1"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143000" y="4683596"/>
            <a:ext cx="6858000" cy="574203"/>
          </a:xfrm>
          <a:solidFill>
            <a:srgbClr val="FFE10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Autofit/>
          </a:bodyPr>
          <a:p>
            <a:r>
              <a:rPr altLang="en-GB" b="1" sz="4000" i="1" lang="en-US"/>
              <a:t> </a:t>
            </a:r>
            <a:r>
              <a:rPr altLang="en-GB" b="1" sz="4000" i="1" lang="en-GB"/>
              <a:t>ত</a:t>
            </a:r>
            <a:r>
              <a:rPr altLang="en-GB" b="1" sz="4000" i="1" lang="en-GB"/>
              <a:t>া</a:t>
            </a:r>
            <a:r>
              <a:rPr altLang="en-GB" b="1" sz="4000" i="1" lang="en-GB"/>
              <a:t>ক</a:t>
            </a:r>
            <a:r>
              <a:rPr altLang="en-GB" b="1" sz="4000" i="1" lang="en-GB"/>
              <a:t>ও</a:t>
            </a:r>
            <a:r>
              <a:rPr altLang="en-GB" b="1" sz="4000" i="1" lang="en-GB"/>
              <a:t>য়</a:t>
            </a:r>
            <a:r>
              <a:rPr altLang="en-GB" b="1" sz="4000" i="1" lang="en-GB"/>
              <a:t>া</a:t>
            </a:r>
            <a:r>
              <a:rPr altLang="en-GB" b="1" sz="4000" i="1" lang="en-GB"/>
              <a:t>র</a:t>
            </a:r>
            <a:r>
              <a:rPr altLang="en-GB" b="1" sz="4000" i="1" lang="en-US"/>
              <a:t> </a:t>
            </a:r>
            <a:r>
              <a:rPr altLang="en-GB" b="1" sz="4000" i="1" lang="en-GB"/>
              <a:t>ম</a:t>
            </a:r>
            <a:r>
              <a:rPr altLang="en-GB" b="1" sz="4000" i="1" lang="en-GB"/>
              <a:t>র</a:t>
            </a:r>
            <a:r>
              <a:rPr altLang="en-GB" b="1" sz="4000" i="1" lang="en-GB"/>
              <a:t>্</a:t>
            </a:r>
            <a:r>
              <a:rPr altLang="en-GB" b="1" sz="4000" i="1" lang="en-GB"/>
              <a:t>ম</a:t>
            </a:r>
            <a:r>
              <a:rPr altLang="en-GB" b="1" sz="4000" i="1" lang="en-GB"/>
              <a:t>া</a:t>
            </a:r>
            <a:r>
              <a:rPr altLang="en-GB" b="1" sz="4000" i="1" lang="en-GB"/>
              <a:t>র্থ</a:t>
            </a:r>
            <a:r>
              <a:rPr altLang="en-GB" b="1" sz="4000" i="1" lang="en-US"/>
              <a:t> </a:t>
            </a:r>
            <a:r>
              <a:rPr altLang="en-GB" b="1" sz="4000" i="1" lang="en-GB"/>
              <a:t>ল</a:t>
            </a:r>
            <a:r>
              <a:rPr altLang="en-GB" b="1" sz="4000" i="1" lang="en-GB"/>
              <a:t>ি</a:t>
            </a:r>
            <a:r>
              <a:rPr altLang="en-GB" b="1" sz="4000" i="1" lang="en-GB"/>
              <a:t>খ</a:t>
            </a:r>
            <a:r>
              <a:rPr altLang="en-GB" b="1" sz="4000" i="1" lang="en-GB"/>
              <a:t>।</a:t>
            </a:r>
            <a:endParaRPr b="1" sz="4000" i="1"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19808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BF0000"/>
                </a:solidFill>
              </a:rPr>
              <a:t>মূল্যায়ন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b="1" sz="6000" i="1" lang="en-GB"/>
              <a:t>ব্যাখ্যা</a:t>
            </a:r>
            <a:r>
              <a:rPr altLang="en-GB" b="1" sz="6000" i="1" lang="en-US"/>
              <a:t> </a:t>
            </a:r>
            <a:r>
              <a:rPr altLang="en-GB" b="1" sz="6000" i="1" lang="en-GB"/>
              <a:t>ক</a:t>
            </a:r>
            <a:r>
              <a:rPr altLang="en-GB" b="1" sz="6000" i="1" lang="en-GB"/>
              <a:t>র</a:t>
            </a:r>
            <a:r>
              <a:rPr altLang="en-GB" b="1" sz="6000" i="1" lang="en-US"/>
              <a:t>:</a:t>
            </a:r>
            <a:r>
              <a:rPr altLang="en-GB" b="1" sz="6000" i="1" lang="en-US"/>
              <a:t> </a:t>
            </a:r>
            <a:endParaRPr b="1" sz="6000" i="1" lang="en-GB"/>
          </a:p>
          <a:p>
            <a:r>
              <a:rPr altLang="en-GB" b="1" sz="6000" i="1" lang="en-GB"/>
              <a:t>و</a:t>
            </a:r>
            <a:r>
              <a:rPr altLang="en-GB" b="1" sz="6000" i="1" lang="en-GB"/>
              <a:t>ل</a:t>
            </a:r>
            <a:r>
              <a:rPr altLang="en-GB" b="1" sz="6000" i="1" lang="en-GB"/>
              <a:t>ا</a:t>
            </a:r>
            <a:r>
              <a:rPr altLang="en-GB" b="1" sz="6000" i="1" lang="en-US"/>
              <a:t> </a:t>
            </a:r>
            <a:r>
              <a:rPr altLang="en-GB" b="1" sz="6000" i="1" lang="en-GB"/>
              <a:t>تتبعوا</a:t>
            </a:r>
            <a:r>
              <a:rPr altLang="en-GB" b="1" sz="6000" i="1" lang="en-US"/>
              <a:t> </a:t>
            </a:r>
            <a:r>
              <a:rPr altLang="en-GB" b="1" sz="6000" i="1" lang="en-GB"/>
              <a:t>خ</a:t>
            </a:r>
            <a:r>
              <a:rPr altLang="en-GB" b="1" sz="6000" i="1" lang="en-GB"/>
              <a:t>ط</a:t>
            </a:r>
            <a:r>
              <a:rPr altLang="en-GB" b="1" sz="6000" i="1" lang="en-GB"/>
              <a:t>وات</a:t>
            </a:r>
            <a:r>
              <a:rPr altLang="en-GB" b="1" sz="6000" i="1" lang="en-US"/>
              <a:t> </a:t>
            </a:r>
            <a:r>
              <a:rPr altLang="en-GB" b="1" sz="6000" i="1" lang="en-GB"/>
              <a:t>ا</a:t>
            </a:r>
            <a:r>
              <a:rPr altLang="en-GB" b="1" sz="6000" i="1" lang="en-GB"/>
              <a:t>ل</a:t>
            </a:r>
            <a:r>
              <a:rPr altLang="en-GB" b="1" sz="6000" i="1" lang="en-GB"/>
              <a:t>ش</a:t>
            </a:r>
            <a:r>
              <a:rPr altLang="en-GB" b="1" sz="6000" i="1" lang="en-GB"/>
              <a:t>ي</a:t>
            </a:r>
            <a:r>
              <a:rPr altLang="en-GB" b="1" sz="6000" i="1" lang="en-GB"/>
              <a:t>طان</a:t>
            </a:r>
            <a:r>
              <a:rPr altLang="en-GB" b="1" sz="6000" i="1" lang="en-US"/>
              <a:t> </a:t>
            </a:r>
            <a:endParaRPr b="1" sz="6000" i="1" lang="en-GB"/>
          </a:p>
        </p:txBody>
      </p:sp>
    </p:spTree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612" y="10770"/>
            <a:ext cx="9122233" cy="6802164"/>
          </a:xfrm>
          <a:prstGeom prst="rect"/>
        </p:spPr>
      </p:pic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1142999" y="404874"/>
            <a:ext cx="7772400" cy="739484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 fontScale="90000"/>
          </a:bodyPr>
          <a:p>
            <a:r>
              <a:rPr b="1" i="1" lang="en-GB" u="sng"/>
              <a:t>ব</a:t>
            </a:r>
            <a:r>
              <a:rPr b="1" i="1" lang="en-GB" u="sng"/>
              <a:t>া</a:t>
            </a:r>
            <a:r>
              <a:rPr b="1" i="1" lang="en-GB" u="sng"/>
              <a:t>ড়</a:t>
            </a:r>
            <a:r>
              <a:rPr b="1" i="1" lang="en-GB" u="sng"/>
              <a:t>ির</a:t>
            </a:r>
            <a:r>
              <a:rPr altLang="en-GB" b="1" i="1" lang="en-US" u="sng"/>
              <a:t> </a:t>
            </a:r>
            <a:r>
              <a:rPr altLang="en-GB" b="1" i="1" lang="en-GB" u="sng"/>
              <a:t>ক</a:t>
            </a:r>
            <a:r>
              <a:rPr altLang="en-GB" b="1" i="1" lang="en-GB" u="sng"/>
              <a:t>া</a:t>
            </a:r>
            <a:r>
              <a:rPr altLang="en-GB" b="1" i="1" lang="en-GB" u="sng"/>
              <a:t>জ</a:t>
            </a:r>
            <a:endParaRPr b="1" i="1" lang="en-GB" u="sng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142999" y="5803883"/>
            <a:ext cx="6858000" cy="870945"/>
          </a:xfrm>
          <a:solidFill>
            <a:srgbClr val="FFE1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sz="3800" i="1" lang="en-GB"/>
              <a:t>ব</a:t>
            </a:r>
            <a:r>
              <a:rPr b="1" sz="3800" i="1" lang="en-GB"/>
              <a:t>ো</a:t>
            </a:r>
            <a:r>
              <a:rPr b="1" sz="3800" i="1" lang="en-GB"/>
              <a:t>র</a:t>
            </a:r>
            <a:r>
              <a:rPr b="1" sz="3800" i="1" lang="en-GB"/>
              <a:t>্ড</a:t>
            </a:r>
            <a:r>
              <a:rPr altLang="en-GB" b="1" sz="3800" i="1" lang="en-US"/>
              <a:t> </a:t>
            </a:r>
            <a:r>
              <a:rPr altLang="en-GB" b="1" sz="3800" i="1" lang="en-GB"/>
              <a:t>ব</a:t>
            </a:r>
            <a:r>
              <a:rPr altLang="en-GB" b="1" sz="3800" i="1" lang="en-GB"/>
              <a:t>ই</a:t>
            </a:r>
            <a:r>
              <a:rPr altLang="en-GB" b="1" sz="3800" i="1" lang="en-US"/>
              <a:t> </a:t>
            </a:r>
            <a:r>
              <a:rPr altLang="en-GB" b="1" sz="3800" i="1" lang="en-GB"/>
              <a:t>প</a:t>
            </a:r>
            <a:r>
              <a:rPr altLang="en-GB" b="1" sz="3800" i="1" lang="en-GB"/>
              <a:t>ৃ</a:t>
            </a:r>
            <a:r>
              <a:rPr altLang="en-GB" b="1" sz="3800" i="1" lang="en-GB"/>
              <a:t>ষ</a:t>
            </a:r>
            <a:r>
              <a:rPr altLang="en-GB" b="1" sz="3800" i="1" lang="en-GB"/>
              <a:t>্ঠা</a:t>
            </a:r>
            <a:r>
              <a:rPr altLang="en-GB" b="1" sz="3800" i="1" lang="en-US"/>
              <a:t> </a:t>
            </a:r>
            <a:r>
              <a:rPr altLang="en-GB" b="1" sz="3800" i="1" lang="en-GB"/>
              <a:t>ন</a:t>
            </a:r>
            <a:r>
              <a:rPr altLang="en-GB" b="1" sz="3800" i="1" lang="en-GB"/>
              <a:t>ং</a:t>
            </a:r>
            <a:r>
              <a:rPr altLang="en-GB" b="1" sz="3800" i="1" lang="en-US"/>
              <a:t> </a:t>
            </a:r>
            <a:r>
              <a:rPr altLang="en-GB" b="1" sz="3800" i="1" lang="en-US"/>
              <a:t>1</a:t>
            </a:r>
            <a:r>
              <a:rPr altLang="en-GB" b="1" sz="3800" i="1" lang="en-US"/>
              <a:t>6</a:t>
            </a:r>
            <a:r>
              <a:rPr altLang="en-GB" b="1" sz="3800" i="1" lang="en-US"/>
              <a:t>5</a:t>
            </a:r>
            <a:r>
              <a:rPr altLang="en-GB" b="1" sz="3800" i="1" lang="en-US"/>
              <a:t> </a:t>
            </a:r>
            <a:r>
              <a:rPr altLang="en-GB" b="1" sz="3800" i="1" lang="en-GB"/>
              <a:t>এ</a:t>
            </a:r>
            <a:r>
              <a:rPr altLang="en-GB" b="1" sz="3800" i="1" lang="en-GB"/>
              <a:t>র</a:t>
            </a:r>
            <a:r>
              <a:rPr altLang="en-GB" b="1" sz="3800" i="1" lang="en-US"/>
              <a:t> </a:t>
            </a:r>
            <a:r>
              <a:rPr altLang="en-GB" b="1" sz="3800" i="1" lang="en-US"/>
              <a:t>4</a:t>
            </a:r>
            <a:r>
              <a:rPr altLang="en-GB" b="1" sz="3800" i="1" lang="en-US"/>
              <a:t> </a:t>
            </a:r>
            <a:r>
              <a:rPr altLang="en-GB" b="1" sz="3800" i="1" lang="en-GB"/>
              <a:t>ন</a:t>
            </a:r>
            <a:r>
              <a:rPr altLang="en-GB" b="1" sz="3800" i="1" lang="en-GB"/>
              <a:t>ং</a:t>
            </a:r>
            <a:endParaRPr b="1" sz="3800" i="1" lang="en-GB"/>
          </a:p>
        </p:txBody>
      </p:sp>
    </p:spTree>
  </p:cSld>
  <p:clrMapOvr>
    <a:masterClrMapping/>
  </p:clrMapOvr>
  <p:transition spd="slow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41407" y="-131331"/>
            <a:ext cx="9084007" cy="7115243"/>
          </a:xfrm>
          <a:prstGeom prst="rect"/>
        </p:spPr>
      </p:pic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97723" y="-29623"/>
            <a:ext cx="9380193" cy="6883401"/>
          </a:xfrm>
          <a:prstGeom prst="rect"/>
        </p:spPr>
      </p:pic>
      <p:sp>
        <p:nvSpPr>
          <p:cNvPr id="1048605" name=""/>
          <p:cNvSpPr>
            <a:spLocks noGrp="1"/>
          </p:cNvSpPr>
          <p:nvPr>
            <p:ph type="ctrTitle"/>
          </p:nvPr>
        </p:nvSpPr>
        <p:spPr>
          <a:xfrm>
            <a:off x="853400" y="2962828"/>
            <a:ext cx="7772400" cy="932345"/>
          </a:xfrm>
          <a:solidFill>
            <a:srgbClr val="330066"/>
          </a:solidFill>
          <a:ln w="63500">
            <a:solidFill>
              <a:srgbClr val="65FF65"/>
            </a:solidFill>
            <a:prstDash val="solid"/>
          </a:ln>
        </p:spPr>
        <p:txBody>
          <a:bodyPr>
            <a:noAutofit/>
          </a:bodyPr>
          <a:p>
            <a:r>
              <a:rPr b="1" sz="6200" i="1" lang="en-GB">
                <a:solidFill>
                  <a:srgbClr val="F46D43"/>
                </a:solidFill>
              </a:rPr>
              <a:t>স</a:t>
            </a:r>
            <a:r>
              <a:rPr b="1" sz="6200" i="1" lang="en-GB">
                <a:solidFill>
                  <a:srgbClr val="F46D43"/>
                </a:solidFill>
              </a:rPr>
              <a:t>ু</a:t>
            </a:r>
            <a:r>
              <a:rPr b="1" sz="6200" i="1" lang="en-GB">
                <a:solidFill>
                  <a:srgbClr val="F46D43"/>
                </a:solidFill>
              </a:rPr>
              <a:t>র</a:t>
            </a:r>
            <a:r>
              <a:rPr b="1" sz="6200" i="1" lang="en-GB">
                <a:solidFill>
                  <a:srgbClr val="F46D43"/>
                </a:solidFill>
              </a:rPr>
              <a:t>া</a:t>
            </a:r>
            <a:r>
              <a:rPr altLang="en-GB" b="1" sz="6200" i="1" lang="en-US">
                <a:solidFill>
                  <a:srgbClr val="F46D43"/>
                </a:solidFill>
              </a:rPr>
              <a:t> </a:t>
            </a:r>
            <a:r>
              <a:rPr altLang="en-GB" b="1" sz="6200" i="1" lang="en-GB">
                <a:solidFill>
                  <a:srgbClr val="F46D43"/>
                </a:solidFill>
              </a:rPr>
              <a:t>ব</a:t>
            </a:r>
            <a:r>
              <a:rPr altLang="en-GB" b="1" sz="6200" i="1" lang="en-GB">
                <a:solidFill>
                  <a:srgbClr val="F46D43"/>
                </a:solidFill>
              </a:rPr>
              <a:t>া</a:t>
            </a:r>
            <a:r>
              <a:rPr altLang="en-GB" b="1" sz="6200" i="1" lang="en-GB">
                <a:solidFill>
                  <a:srgbClr val="F46D43"/>
                </a:solidFill>
              </a:rPr>
              <a:t>ক</a:t>
            </a:r>
            <a:r>
              <a:rPr altLang="en-GB" b="1" sz="6200" i="1" lang="en-GB">
                <a:solidFill>
                  <a:srgbClr val="F46D43"/>
                </a:solidFill>
              </a:rPr>
              <a:t>া</a:t>
            </a:r>
            <a:r>
              <a:rPr altLang="en-GB" b="1" sz="6200" i="1" lang="en-GB">
                <a:solidFill>
                  <a:srgbClr val="F46D43"/>
                </a:solidFill>
              </a:rPr>
              <a:t>র</a:t>
            </a:r>
            <a:r>
              <a:rPr altLang="en-GB" b="1" sz="6200" i="1" lang="en-GB">
                <a:solidFill>
                  <a:srgbClr val="F46D43"/>
                </a:solidFill>
              </a:rPr>
              <a:t>া</a:t>
            </a:r>
            <a:r>
              <a:rPr altLang="en-GB" b="1" sz="6200" i="1" lang="en-US">
                <a:solidFill>
                  <a:srgbClr val="F46D43"/>
                </a:solidFill>
              </a:rPr>
              <a:t> </a:t>
            </a:r>
            <a:r>
              <a:rPr altLang="en-US" b="1" sz="6200" i="1" lang="en-GB">
                <a:solidFill>
                  <a:srgbClr val="F46D43"/>
                </a:solidFill>
              </a:rPr>
              <a:t>২</a:t>
            </a:r>
            <a:r>
              <a:rPr altLang="en-US" b="1" sz="6200" i="1" lang="en-GB">
                <a:solidFill>
                  <a:srgbClr val="F46D43"/>
                </a:solidFill>
              </a:rPr>
              <a:t>৫</a:t>
            </a:r>
            <a:r>
              <a:rPr altLang="en-GB" b="1" sz="6200" i="1" lang="en-US">
                <a:solidFill>
                  <a:srgbClr val="F46D43"/>
                </a:solidFill>
              </a:rPr>
              <a:t> </a:t>
            </a:r>
            <a:r>
              <a:rPr altLang="en-GB" b="1" sz="6200" i="1" lang="en-GB">
                <a:solidFill>
                  <a:srgbClr val="F46D43"/>
                </a:solidFill>
              </a:rPr>
              <a:t>ত</a:t>
            </a:r>
            <a:r>
              <a:rPr altLang="en-GB" b="1" sz="6200" i="1" lang="en-GB">
                <a:solidFill>
                  <a:srgbClr val="F46D43"/>
                </a:solidFill>
              </a:rPr>
              <a:t>ম</a:t>
            </a:r>
            <a:r>
              <a:rPr altLang="en-GB" b="1" sz="6200" i="1" lang="en-US">
                <a:solidFill>
                  <a:srgbClr val="F46D43"/>
                </a:solidFill>
              </a:rPr>
              <a:t> </a:t>
            </a:r>
            <a:r>
              <a:rPr altLang="en-GB" b="1" sz="6200" i="1" lang="en-GB">
                <a:solidFill>
                  <a:srgbClr val="F46D43"/>
                </a:solidFill>
              </a:rPr>
              <a:t>র</a:t>
            </a:r>
            <a:r>
              <a:rPr altLang="en-GB" b="1" sz="6200" i="1" lang="en-GB">
                <a:solidFill>
                  <a:srgbClr val="F46D43"/>
                </a:solidFill>
              </a:rPr>
              <a:t>ু</a:t>
            </a:r>
            <a:r>
              <a:rPr altLang="en-GB" b="1" sz="6200" i="1" lang="en-GB">
                <a:solidFill>
                  <a:srgbClr val="F46D43"/>
                </a:solidFill>
              </a:rPr>
              <a:t>ক</a:t>
            </a:r>
            <a:r>
              <a:rPr altLang="en-GB" b="1" sz="6200" i="1" lang="en-GB">
                <a:solidFill>
                  <a:srgbClr val="F46D43"/>
                </a:solidFill>
              </a:rPr>
              <a:t>ু</a:t>
            </a:r>
            <a:endParaRPr b="1" sz="6200" i="1" lang="en-GB">
              <a:solidFill>
                <a:srgbClr val="F46D43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ctrTitle"/>
          </p:nvPr>
        </p:nvSpPr>
        <p:spPr>
          <a:xfrm>
            <a:off x="685800" y="288170"/>
            <a:ext cx="7772400" cy="1070750"/>
          </a:xfrm>
          <a:solidFill>
            <a:srgbClr val="0000FF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7700" i="1" lang="en-GB" u="sng">
                <a:solidFill>
                  <a:srgbClr val="BF0000"/>
                </a:solidFill>
              </a:rPr>
              <a:t>শ</a:t>
            </a:r>
            <a:r>
              <a:rPr b="1" sz="7700" i="1" lang="en-GB" u="sng">
                <a:solidFill>
                  <a:srgbClr val="BF0000"/>
                </a:solidFill>
              </a:rPr>
              <a:t>ি</a:t>
            </a:r>
            <a:r>
              <a:rPr b="1" sz="7700" i="1" lang="en-GB" u="sng">
                <a:solidFill>
                  <a:srgbClr val="BF0000"/>
                </a:solidFill>
              </a:rPr>
              <a:t>খ</a:t>
            </a:r>
            <a:r>
              <a:rPr b="1" sz="7700" i="1" lang="en-GB" u="sng">
                <a:solidFill>
                  <a:srgbClr val="BF0000"/>
                </a:solidFill>
              </a:rPr>
              <a:t>ন</a:t>
            </a:r>
            <a:r>
              <a:rPr b="1" sz="7700" i="1" lang="en-GB" u="sng">
                <a:solidFill>
                  <a:srgbClr val="BF0000"/>
                </a:solidFill>
              </a:rPr>
              <a:t>ফ</a:t>
            </a:r>
            <a:r>
              <a:rPr b="1" sz="7700" i="1" lang="en-GB" u="sng">
                <a:solidFill>
                  <a:srgbClr val="BF0000"/>
                </a:solidFill>
              </a:rPr>
              <a:t>ল</a:t>
            </a:r>
            <a:endParaRPr b="1" sz="7700" i="1" lang="en-GB" u="sng">
              <a:solidFill>
                <a:srgbClr val="BF0000"/>
              </a:solidFill>
            </a:endParaRPr>
          </a:p>
        </p:txBody>
      </p:sp>
      <p:sp>
        <p:nvSpPr>
          <p:cNvPr id="1048608" name=""/>
          <p:cNvSpPr>
            <a:spLocks noGrp="1"/>
          </p:cNvSpPr>
          <p:nvPr>
            <p:ph type="subTitle" idx="1"/>
          </p:nvPr>
        </p:nvSpPr>
        <p:spPr>
          <a:xfrm>
            <a:off x="-29713" y="1743431"/>
            <a:ext cx="9043653" cy="4984513"/>
          </a:xfrm>
          <a:solidFill>
            <a:srgbClr val="92D04F"/>
          </a:solidFill>
          <a:ln w="63500">
            <a:solidFill>
              <a:srgbClr val="D04617"/>
            </a:solidFill>
            <a:prstDash val="sysDash"/>
          </a:ln>
        </p:spPr>
        <p:txBody>
          <a:bodyPr/>
          <a:p>
            <a:pPr algn="l" indent="-457200" marL="457200">
              <a:buFont typeface="+mj-lt"/>
              <a:buAutoNum type="arabicPeriod" startAt="1"/>
            </a:pPr>
            <a:r>
              <a:rPr b="1" sz="3600" i="1" lang="en-GB">
                <a:solidFill>
                  <a:srgbClr val="F46D43"/>
                </a:solidFill>
              </a:rPr>
              <a:t>হ</a:t>
            </a:r>
            <a:r>
              <a:rPr b="1" sz="3600" i="1" lang="en-GB">
                <a:solidFill>
                  <a:srgbClr val="F46D43"/>
                </a:solidFill>
              </a:rPr>
              <a:t>জ</a:t>
            </a:r>
            <a:r>
              <a:rPr b="1" sz="3600" i="1" lang="en-GB">
                <a:solidFill>
                  <a:srgbClr val="F46D43"/>
                </a:solidFill>
              </a:rPr>
              <a:t>্</a:t>
            </a:r>
            <a:r>
              <a:rPr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পর্কে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জানতে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F46D43"/>
                </a:solidFill>
              </a:rPr>
              <a:t>ই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ামে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ি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ূ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্ণ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পর্কে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শত্রু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F46D43"/>
                </a:solidFill>
              </a:rPr>
              <a:t>শয়তানের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ঙ</a:t>
            </a:r>
            <a:r>
              <a:rPr altLang="en-GB" b="1" sz="3600" i="1" lang="en-GB">
                <a:solidFill>
                  <a:srgbClr val="F46D43"/>
                </a:solidFill>
              </a:rPr>
              <a:t>্ক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পর্কে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জানতে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ctrTitle"/>
          </p:nvPr>
        </p:nvSpPr>
        <p:spPr>
          <a:xfrm>
            <a:off x="685799" y="370898"/>
            <a:ext cx="7772400" cy="703727"/>
          </a:xfrm>
          <a:solidFill>
            <a:srgbClr val="D04617"/>
          </a:solidFill>
          <a:ln w="63500">
            <a:solidFill>
              <a:srgbClr val="3399FF"/>
            </a:solidFill>
            <a:prstDash val="solid"/>
          </a:ln>
        </p:spPr>
        <p:txBody>
          <a:bodyPr>
            <a:noAutofit/>
          </a:bodyPr>
          <a:p>
            <a:r>
              <a:rPr b="1" sz="5900" i="1" lang="en-GB" u="sng">
                <a:solidFill>
                  <a:srgbClr val="92D04F"/>
                </a:solidFill>
              </a:rPr>
              <a:t>আ</a:t>
            </a:r>
            <a:r>
              <a:rPr b="1" sz="5900" i="1" lang="en-GB" u="sng">
                <a:solidFill>
                  <a:srgbClr val="92D04F"/>
                </a:solidFill>
              </a:rPr>
              <a:t>য়</a:t>
            </a:r>
            <a:r>
              <a:rPr b="1" sz="5900" i="1" lang="en-GB" u="sng">
                <a:solidFill>
                  <a:srgbClr val="92D04F"/>
                </a:solidFill>
              </a:rPr>
              <a:t>া</a:t>
            </a:r>
            <a:r>
              <a:rPr b="1" sz="5900" i="1" lang="en-GB" u="sng">
                <a:solidFill>
                  <a:srgbClr val="92D04F"/>
                </a:solidFill>
              </a:rPr>
              <a:t>ত</a:t>
            </a:r>
            <a:r>
              <a:rPr altLang="en-GB" b="1" sz="5900" i="1" lang="en-US" u="sng">
                <a:solidFill>
                  <a:srgbClr val="92D04F"/>
                </a:solidFill>
              </a:rPr>
              <a:t> </a:t>
            </a:r>
            <a:r>
              <a:rPr altLang="en-GB" b="1" sz="5900" i="1" lang="en-GB" u="sng">
                <a:solidFill>
                  <a:srgbClr val="92D04F"/>
                </a:solidFill>
              </a:rPr>
              <a:t>ন</a:t>
            </a:r>
            <a:r>
              <a:rPr altLang="en-GB" b="1" sz="5900" i="1" lang="en-GB" u="sng">
                <a:solidFill>
                  <a:srgbClr val="92D04F"/>
                </a:solidFill>
              </a:rPr>
              <a:t>ং</a:t>
            </a:r>
            <a:r>
              <a:rPr altLang="en-GB" b="1" sz="5900" i="1" lang="en-US" u="sng">
                <a:solidFill>
                  <a:srgbClr val="92D04F"/>
                </a:solidFill>
              </a:rPr>
              <a:t> </a:t>
            </a:r>
            <a:r>
              <a:rPr altLang="en-US" b="1" sz="5900" i="1" lang="en-GB" u="sng">
                <a:solidFill>
                  <a:srgbClr val="92D04F"/>
                </a:solidFill>
              </a:rPr>
              <a:t>১</a:t>
            </a:r>
            <a:r>
              <a:rPr altLang="en-US" b="1" sz="5900" i="1" lang="en-GB" u="sng">
                <a:solidFill>
                  <a:srgbClr val="92D04F"/>
                </a:solidFill>
              </a:rPr>
              <a:t>৯</a:t>
            </a:r>
            <a:r>
              <a:rPr altLang="en-US" b="1" sz="5900" i="1" lang="en-GB" u="sng">
                <a:solidFill>
                  <a:srgbClr val="92D04F"/>
                </a:solidFill>
              </a:rPr>
              <a:t>৭</a:t>
            </a:r>
            <a:endParaRPr b="1" sz="5900" i="1" lang="en-GB" u="sng">
              <a:solidFill>
                <a:srgbClr val="92D04F"/>
              </a:solidFill>
            </a:endParaRPr>
          </a:p>
        </p:txBody>
      </p:sp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111291" y="1457678"/>
            <a:ext cx="8792808" cy="5381949"/>
          </a:xfrm>
          <a:solidFill>
            <a:srgbClr val="330066"/>
          </a:solidFill>
          <a:ln w="63500">
            <a:solidFill>
              <a:srgbClr val="92D04F"/>
            </a:solidFill>
            <a:prstDash val="sysDash"/>
          </a:ln>
        </p:spPr>
        <p:txBody>
          <a:bodyPr>
            <a:noAutofit/>
          </a:bodyPr>
          <a:p>
            <a:pPr algn="r"/>
            <a:r>
              <a:rPr b="1" sz="3100" i="1" lang="en-GB">
                <a:solidFill>
                  <a:srgbClr val="F46D43"/>
                </a:solidFill>
              </a:rPr>
              <a:t>ا</a:t>
            </a:r>
            <a:r>
              <a:rPr b="1" sz="3100" i="1" lang="en-GB">
                <a:solidFill>
                  <a:srgbClr val="F46D43"/>
                </a:solidFill>
              </a:rPr>
              <a:t>ل</a:t>
            </a:r>
            <a:r>
              <a:rPr b="1" sz="3100" i="1" lang="en-GB">
                <a:solidFill>
                  <a:srgbClr val="F46D43"/>
                </a:solidFill>
              </a:rPr>
              <a:t>ح</a:t>
            </a:r>
            <a:r>
              <a:rPr b="1" sz="3100" i="1" lang="en-GB">
                <a:solidFill>
                  <a:srgbClr val="F46D43"/>
                </a:solidFill>
              </a:rPr>
              <a:t>ج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أشهر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ع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ت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ن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ر</a:t>
            </a:r>
            <a:r>
              <a:rPr altLang="en-GB" b="1" sz="3100" i="1" lang="en-GB">
                <a:solidFill>
                  <a:srgbClr val="F46D43"/>
                </a:solidFill>
              </a:rPr>
              <a:t>ض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ي</a:t>
            </a:r>
            <a:r>
              <a:rPr altLang="en-GB" b="1" sz="3100" i="1" lang="en-GB">
                <a:solidFill>
                  <a:srgbClr val="F46D43"/>
                </a:solidFill>
              </a:rPr>
              <a:t>ه</a:t>
            </a:r>
            <a:r>
              <a:rPr altLang="en-GB" b="1" sz="3100" i="1" lang="en-GB">
                <a:solidFill>
                  <a:srgbClr val="F46D43"/>
                </a:solidFill>
              </a:rPr>
              <a:t>ن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ح</a:t>
            </a:r>
            <a:r>
              <a:rPr altLang="en-GB" b="1" sz="3100" i="1" lang="en-GB">
                <a:solidFill>
                  <a:srgbClr val="F46D43"/>
                </a:solidFill>
              </a:rPr>
              <a:t>ج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ر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ث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س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ق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ج</a:t>
            </a:r>
            <a:r>
              <a:rPr altLang="en-GB" b="1" sz="3100" i="1" lang="en-GB">
                <a:solidFill>
                  <a:srgbClr val="F46D43"/>
                </a:solidFill>
              </a:rPr>
              <a:t>د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ى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ح</a:t>
            </a:r>
            <a:r>
              <a:rPr altLang="en-GB" b="1" sz="3100" i="1" lang="en-GB">
                <a:solidFill>
                  <a:srgbClr val="F46D43"/>
                </a:solidFill>
              </a:rPr>
              <a:t>ج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ت</a:t>
            </a:r>
            <a:r>
              <a:rPr altLang="en-GB" b="1" sz="3100" i="1" lang="en-GB">
                <a:solidFill>
                  <a:srgbClr val="F46D43"/>
                </a:solidFill>
              </a:rPr>
              <a:t>ف</a:t>
            </a:r>
            <a:r>
              <a:rPr altLang="en-GB" b="1" sz="3100" i="1" lang="en-GB">
                <a:solidFill>
                  <a:srgbClr val="F46D43"/>
                </a:solidFill>
              </a:rPr>
              <a:t>ع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ن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خ</a:t>
            </a:r>
            <a:r>
              <a:rPr altLang="en-GB" b="1" sz="3100" i="1" lang="en-GB">
                <a:solidFill>
                  <a:srgbClr val="F46D43"/>
                </a:solidFill>
              </a:rPr>
              <a:t>ي</a:t>
            </a:r>
            <a:r>
              <a:rPr altLang="en-GB" b="1" sz="3100" i="1" lang="en-GB">
                <a:solidFill>
                  <a:srgbClr val="F46D43"/>
                </a:solidFill>
              </a:rPr>
              <a:t>ر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ي</a:t>
            </a:r>
            <a:r>
              <a:rPr altLang="en-GB" b="1" sz="3100" i="1" lang="en-GB">
                <a:solidFill>
                  <a:srgbClr val="F46D43"/>
                </a:solidFill>
              </a:rPr>
              <a:t>ع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م</a:t>
            </a:r>
            <a:r>
              <a:rPr altLang="en-GB" b="1" sz="3100" i="1" lang="en-GB">
                <a:solidFill>
                  <a:srgbClr val="F46D43"/>
                </a:solidFill>
              </a:rPr>
              <a:t>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الله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ت</a:t>
            </a:r>
            <a:r>
              <a:rPr altLang="en-GB" b="1" sz="3100" i="1" lang="en-GB">
                <a:solidFill>
                  <a:srgbClr val="F46D43"/>
                </a:solidFill>
              </a:rPr>
              <a:t>ز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د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فإن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خ</a:t>
            </a:r>
            <a:r>
              <a:rPr altLang="en-GB" b="1" sz="3100" i="1" lang="en-GB">
                <a:solidFill>
                  <a:srgbClr val="F46D43"/>
                </a:solidFill>
              </a:rPr>
              <a:t>ي</a:t>
            </a:r>
            <a:r>
              <a:rPr altLang="en-GB" b="1" sz="3100" i="1" lang="en-GB">
                <a:solidFill>
                  <a:srgbClr val="F46D43"/>
                </a:solidFill>
              </a:rPr>
              <a:t>ر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ز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د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ت</a:t>
            </a:r>
            <a:r>
              <a:rPr altLang="en-GB" b="1" sz="3100" i="1" lang="en-GB">
                <a:solidFill>
                  <a:srgbClr val="F46D43"/>
                </a:solidFill>
              </a:rPr>
              <a:t>ق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ى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ت</a:t>
            </a:r>
            <a:r>
              <a:rPr altLang="en-GB" b="1" sz="3100" i="1" lang="en-GB">
                <a:solidFill>
                  <a:srgbClr val="F46D43"/>
                </a:solidFill>
              </a:rPr>
              <a:t>ق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ن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ي</a:t>
            </a:r>
            <a:r>
              <a:rPr altLang="en-GB" b="1" sz="3100" i="1" lang="en-GB">
                <a:solidFill>
                  <a:srgbClr val="F46D43"/>
                </a:solidFill>
              </a:rPr>
              <a:t>ا</a:t>
            </a:r>
            <a:r>
              <a:rPr altLang="en-GB" b="1" sz="3100" i="1" lang="en-GB">
                <a:solidFill>
                  <a:srgbClr val="F46D43"/>
                </a:solidFill>
              </a:rPr>
              <a:t>و</a:t>
            </a:r>
            <a:r>
              <a:rPr altLang="en-GB" b="1" sz="3100" i="1" lang="en-GB">
                <a:solidFill>
                  <a:srgbClr val="F46D43"/>
                </a:solidFill>
              </a:rPr>
              <a:t>ل</a:t>
            </a:r>
            <a:r>
              <a:rPr altLang="en-GB" b="1" sz="3100" i="1" lang="en-GB">
                <a:solidFill>
                  <a:srgbClr val="F46D43"/>
                </a:solidFill>
              </a:rPr>
              <a:t>ى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الألباب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endParaRPr b="1" sz="3100" i="1" lang="en-GB">
              <a:solidFill>
                <a:srgbClr val="F46D43"/>
              </a:solidFill>
            </a:endParaRPr>
          </a:p>
          <a:p>
            <a:pPr algn="r"/>
            <a:endParaRPr b="1" sz="3100" i="1" lang="en-GB">
              <a:solidFill>
                <a:srgbClr val="F46D43"/>
              </a:solidFill>
            </a:endParaRPr>
          </a:p>
          <a:p>
            <a:pPr algn="l"/>
            <a:r>
              <a:rPr b="1" sz="3100" i="1" lang="en-GB">
                <a:solidFill>
                  <a:srgbClr val="F46D43"/>
                </a:solidFill>
              </a:rPr>
              <a:t>হ</a:t>
            </a:r>
            <a:r>
              <a:rPr b="1" sz="3100" i="1" lang="en-GB">
                <a:solidFill>
                  <a:srgbClr val="F46D43"/>
                </a:solidFill>
              </a:rPr>
              <a:t>জ</a:t>
            </a:r>
            <a:r>
              <a:rPr b="1" sz="3100" i="1" lang="en-GB">
                <a:solidFill>
                  <a:srgbClr val="F46D43"/>
                </a:solidFill>
              </a:rPr>
              <a:t>্</a:t>
            </a:r>
            <a:r>
              <a:rPr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ু</a:t>
            </a:r>
            <a:r>
              <a:rPr altLang="en-GB" b="1" sz="3100" i="1" lang="en-GB">
                <a:solidFill>
                  <a:srgbClr val="F46D43"/>
                </a:solidFill>
              </a:rPr>
              <a:t>প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চ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ু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ো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অ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ু</a:t>
            </a:r>
            <a:r>
              <a:rPr altLang="en-GB" b="1" sz="3100" i="1" lang="en-GB">
                <a:solidFill>
                  <a:srgbClr val="F46D43"/>
                </a:solidFill>
              </a:rPr>
              <a:t>ষ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ঠ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GB">
                <a:solidFill>
                  <a:srgbClr val="F46D43"/>
                </a:solidFill>
              </a:rPr>
              <a:t>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অ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ঃ</a:t>
            </a:r>
            <a:r>
              <a:rPr altLang="en-GB" b="1" sz="3100" i="1" lang="en-GB">
                <a:solidFill>
                  <a:srgbClr val="F46D43"/>
                </a:solidFill>
              </a:rPr>
              <a:t>প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য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য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্তি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এ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ু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োতে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GB">
                <a:solidFill>
                  <a:srgbClr val="F46D43"/>
                </a:solidFill>
              </a:rPr>
              <a:t>ন্য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ী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US">
                <a:solidFill>
                  <a:srgbClr val="F46D43"/>
                </a:solidFill>
              </a:rPr>
              <a:t>,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অ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য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আ</a:t>
            </a:r>
            <a:r>
              <a:rPr altLang="en-GB" b="1" sz="3100" i="1" lang="en-GB">
                <a:solidFill>
                  <a:srgbClr val="F46D43"/>
                </a:solidFill>
              </a:rPr>
              <a:t>চ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ণ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এ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ং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ঝ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ড়া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দ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ৈ</a:t>
            </a:r>
            <a:r>
              <a:rPr altLang="en-GB" b="1" sz="3100" i="1" lang="en-GB">
                <a:solidFill>
                  <a:srgbClr val="F46D43"/>
                </a:solidFill>
              </a:rPr>
              <a:t>ধ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GB">
                <a:solidFill>
                  <a:srgbClr val="F46D43"/>
                </a:solidFill>
              </a:rPr>
              <a:t>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আ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ো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য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উ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ু</a:t>
            </a:r>
            <a:r>
              <a:rPr altLang="en-GB" b="1" sz="3100" i="1" lang="en-GB">
                <a:solidFill>
                  <a:srgbClr val="F46D43"/>
                </a:solidFill>
              </a:rPr>
              <a:t>লো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আ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জ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ন</a:t>
            </a:r>
            <a:r>
              <a:rPr altLang="en-GB" b="1" sz="3100" i="1" lang="en-GB">
                <a:solidFill>
                  <a:srgbClr val="F46D43"/>
                </a:solidFill>
              </a:rPr>
              <a:t>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ো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প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থ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ং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US">
                <a:solidFill>
                  <a:srgbClr val="F46D43"/>
                </a:solidFill>
              </a:rPr>
              <a:t>,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নিঃসন্দেহে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স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GB">
                <a:solidFill>
                  <a:srgbClr val="F46D43"/>
                </a:solidFill>
              </a:rPr>
              <a:t>চ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য়ে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উ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প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থ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চ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ছ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আ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্</a:t>
            </a:r>
            <a:r>
              <a:rPr altLang="en-GB" b="1" sz="3100" i="1" lang="en-GB">
                <a:solidFill>
                  <a:srgbClr val="F46D43"/>
                </a:solidFill>
              </a:rPr>
              <a:t>ল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ভ</a:t>
            </a:r>
            <a:r>
              <a:rPr altLang="en-GB" b="1" sz="3100" i="1" lang="en-GB">
                <a:solidFill>
                  <a:srgbClr val="F46D43"/>
                </a:solidFill>
              </a:rPr>
              <a:t>ী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ি</a:t>
            </a:r>
            <a:r>
              <a:rPr altLang="en-GB" b="1" sz="3100" i="1" lang="en-GB">
                <a:solidFill>
                  <a:srgbClr val="F46D43"/>
                </a:solidFill>
              </a:rPr>
              <a:t>।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অ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এ</a:t>
            </a:r>
            <a:r>
              <a:rPr altLang="en-GB" b="1" sz="3100" i="1" lang="en-GB">
                <a:solidFill>
                  <a:srgbClr val="F46D43"/>
                </a:solidFill>
              </a:rPr>
              <a:t>ব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হ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বুদ্ধিমান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গ</a:t>
            </a:r>
            <a:r>
              <a:rPr altLang="en-GB" b="1" sz="3100" i="1" lang="en-GB">
                <a:solidFill>
                  <a:srgbClr val="F46D43"/>
                </a:solidFill>
              </a:rPr>
              <a:t>ণ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ত</a:t>
            </a:r>
            <a:r>
              <a:rPr altLang="en-GB" b="1" sz="3100" i="1" lang="en-GB">
                <a:solidFill>
                  <a:srgbClr val="F46D43"/>
                </a:solidFill>
              </a:rPr>
              <a:t>ো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আ</a:t>
            </a:r>
            <a:r>
              <a:rPr altLang="en-GB" b="1" sz="3100" i="1" lang="en-GB">
                <a:solidFill>
                  <a:srgbClr val="F46D43"/>
                </a:solidFill>
              </a:rPr>
              <a:t>ম</a:t>
            </a:r>
            <a:r>
              <a:rPr altLang="en-GB" b="1" sz="3100" i="1" lang="en-GB">
                <a:solidFill>
                  <a:srgbClr val="F46D43"/>
                </a:solidFill>
              </a:rPr>
              <a:t>া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ে</a:t>
            </a:r>
            <a:r>
              <a:rPr altLang="en-GB" b="1" sz="3100" i="1" lang="en-GB">
                <a:solidFill>
                  <a:srgbClr val="F46D43"/>
                </a:solidFill>
              </a:rPr>
              <a:t>ই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ভ</a:t>
            </a:r>
            <a:r>
              <a:rPr altLang="en-GB" b="1" sz="3100" i="1" lang="en-GB">
                <a:solidFill>
                  <a:srgbClr val="F46D43"/>
                </a:solidFill>
              </a:rPr>
              <a:t>য়</a:t>
            </a:r>
            <a:r>
              <a:rPr altLang="en-GB" b="1" sz="3100" i="1" lang="en-US">
                <a:solidFill>
                  <a:srgbClr val="F46D43"/>
                </a:solidFill>
              </a:rPr>
              <a:t> </a:t>
            </a:r>
            <a:r>
              <a:rPr altLang="en-GB" b="1" sz="3100" i="1" lang="en-GB">
                <a:solidFill>
                  <a:srgbClr val="F46D43"/>
                </a:solidFill>
              </a:rPr>
              <a:t>ক</a:t>
            </a:r>
            <a:r>
              <a:rPr altLang="en-GB" b="1" sz="3100" i="1" lang="en-GB">
                <a:solidFill>
                  <a:srgbClr val="F46D43"/>
                </a:solidFill>
              </a:rPr>
              <a:t>র</a:t>
            </a:r>
            <a:r>
              <a:rPr altLang="en-GB" b="1" sz="3100" i="1" lang="en-GB">
                <a:solidFill>
                  <a:srgbClr val="F46D43"/>
                </a:solidFill>
              </a:rPr>
              <a:t>।</a:t>
            </a:r>
            <a:endParaRPr b="1" sz="31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ctrTitle"/>
          </p:nvPr>
        </p:nvSpPr>
        <p:spPr>
          <a:xfrm>
            <a:off x="685800" y="550584"/>
            <a:ext cx="7772400" cy="772485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Autofit/>
          </a:bodyPr>
          <a:p>
            <a:r>
              <a:rPr b="1" sz="6500" i="1" lang="en-GB" u="sng">
                <a:solidFill>
                  <a:srgbClr val="BF0000"/>
                </a:solidFill>
              </a:rPr>
              <a:t>আ</a:t>
            </a:r>
            <a:r>
              <a:rPr b="1" sz="6500" i="1" lang="en-GB" u="sng">
                <a:solidFill>
                  <a:srgbClr val="BF0000"/>
                </a:solidFill>
              </a:rPr>
              <a:t>য়</a:t>
            </a:r>
            <a:r>
              <a:rPr b="1" sz="6500" i="1" lang="en-GB" u="sng">
                <a:solidFill>
                  <a:srgbClr val="BF0000"/>
                </a:solidFill>
              </a:rPr>
              <a:t>া</a:t>
            </a:r>
            <a:r>
              <a:rPr b="1" sz="6500" i="1" lang="en-GB" u="sng">
                <a:solidFill>
                  <a:srgbClr val="BF0000"/>
                </a:solidFill>
              </a:rPr>
              <a:t>ত</a:t>
            </a:r>
            <a:r>
              <a:rPr altLang="en-GB" b="1" sz="6500" i="1" lang="en-US" u="sng">
                <a:solidFill>
                  <a:srgbClr val="BF0000"/>
                </a:solidFill>
              </a:rPr>
              <a:t> </a:t>
            </a:r>
            <a:r>
              <a:rPr altLang="en-GB" b="1" sz="6500" i="1" lang="en-GB" u="sng">
                <a:solidFill>
                  <a:srgbClr val="BF0000"/>
                </a:solidFill>
              </a:rPr>
              <a:t>ন</a:t>
            </a:r>
            <a:r>
              <a:rPr altLang="en-GB" b="1" sz="6500" i="1" lang="en-GB" u="sng">
                <a:solidFill>
                  <a:srgbClr val="BF0000"/>
                </a:solidFill>
              </a:rPr>
              <a:t>ং</a:t>
            </a:r>
            <a:r>
              <a:rPr altLang="en-GB" b="1" sz="6500" i="1" lang="en-US" u="sng">
                <a:solidFill>
                  <a:srgbClr val="BF0000"/>
                </a:solidFill>
              </a:rPr>
              <a:t> </a:t>
            </a:r>
            <a:r>
              <a:rPr altLang="en-US" b="1" sz="6500" i="1" lang="en-GB" u="sng">
                <a:solidFill>
                  <a:srgbClr val="BF0000"/>
                </a:solidFill>
              </a:rPr>
              <a:t>১</a:t>
            </a:r>
            <a:r>
              <a:rPr altLang="en-US" b="1" sz="6500" i="1" lang="en-GB" u="sng">
                <a:solidFill>
                  <a:srgbClr val="BF0000"/>
                </a:solidFill>
              </a:rPr>
              <a:t>৯</a:t>
            </a:r>
            <a:r>
              <a:rPr altLang="en-US" b="1" sz="6500" i="1" lang="en-GB" u="sng">
                <a:solidFill>
                  <a:srgbClr val="BF0000"/>
                </a:solidFill>
              </a:rPr>
              <a:t>৮</a:t>
            </a:r>
            <a:endParaRPr b="1" sz="6500" i="1" lang="en-GB" u="sng">
              <a:solidFill>
                <a:srgbClr val="BF0000"/>
              </a:solidFill>
            </a:endParaRPr>
          </a:p>
        </p:txBody>
      </p:sp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>
            <a:off x="87090" y="1506595"/>
            <a:ext cx="8928659" cy="5296568"/>
          </a:xfrm>
          <a:solidFill>
            <a:srgbClr val="FF66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3200" i="1" lang="en-GB">
                <a:solidFill>
                  <a:srgbClr val="330066"/>
                </a:solidFill>
              </a:rPr>
              <a:t>ل</a:t>
            </a:r>
            <a:r>
              <a:rPr b="1" sz="3200" i="1" lang="en-GB">
                <a:solidFill>
                  <a:srgbClr val="330066"/>
                </a:solidFill>
              </a:rPr>
              <a:t>ي</a:t>
            </a:r>
            <a:r>
              <a:rPr b="1" sz="3200" i="1" lang="en-GB">
                <a:solidFill>
                  <a:srgbClr val="330066"/>
                </a:solidFill>
              </a:rPr>
              <a:t>س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ع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ي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ج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ح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أن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ت</a:t>
            </a:r>
            <a:r>
              <a:rPr altLang="en-GB" b="1" sz="3200" i="1" lang="en-GB">
                <a:solidFill>
                  <a:srgbClr val="330066"/>
                </a:solidFill>
              </a:rPr>
              <a:t>ب</a:t>
            </a:r>
            <a:r>
              <a:rPr altLang="en-GB" b="1" sz="3200" i="1" lang="en-GB">
                <a:solidFill>
                  <a:srgbClr val="330066"/>
                </a:solidFill>
              </a:rPr>
              <a:t>ت</a:t>
            </a:r>
            <a:r>
              <a:rPr altLang="en-GB" b="1" sz="3200" i="1" lang="en-GB">
                <a:solidFill>
                  <a:srgbClr val="330066"/>
                </a:solidFill>
              </a:rPr>
              <a:t>غ</a:t>
            </a:r>
            <a:r>
              <a:rPr altLang="en-GB" b="1" sz="3200" i="1" lang="en-GB">
                <a:solidFill>
                  <a:srgbClr val="330066"/>
                </a:solidFill>
              </a:rPr>
              <a:t>و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ف</a:t>
            </a:r>
            <a:r>
              <a:rPr altLang="en-GB" b="1" sz="3200" i="1" lang="en-GB">
                <a:solidFill>
                  <a:srgbClr val="330066"/>
                </a:solidFill>
              </a:rPr>
              <a:t>ض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GB">
                <a:solidFill>
                  <a:srgbClr val="330066"/>
                </a:solidFill>
              </a:rPr>
              <a:t>ب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فإذا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ف</a:t>
            </a:r>
            <a:r>
              <a:rPr altLang="en-GB" b="1" sz="3200" i="1" lang="en-GB">
                <a:solidFill>
                  <a:srgbClr val="330066"/>
                </a:solidFill>
              </a:rPr>
              <a:t>ض</a:t>
            </a:r>
            <a:r>
              <a:rPr altLang="en-GB" b="1" sz="3200" i="1" lang="en-GB">
                <a:solidFill>
                  <a:srgbClr val="330066"/>
                </a:solidFill>
              </a:rPr>
              <a:t>ت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ع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GB">
                <a:solidFill>
                  <a:srgbClr val="330066"/>
                </a:solidFill>
              </a:rPr>
              <a:t>ف</a:t>
            </a:r>
            <a:r>
              <a:rPr altLang="en-GB" b="1" sz="3200" i="1" lang="en-GB">
                <a:solidFill>
                  <a:srgbClr val="330066"/>
                </a:solidFill>
              </a:rPr>
              <a:t>ت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ف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ذ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GB">
                <a:solidFill>
                  <a:srgbClr val="330066"/>
                </a:solidFill>
              </a:rPr>
              <a:t>و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ع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GB">
                <a:solidFill>
                  <a:srgbClr val="330066"/>
                </a:solidFill>
              </a:rPr>
              <a:t>د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ع</a:t>
            </a:r>
            <a:r>
              <a:rPr altLang="en-GB" b="1" sz="3200" i="1" lang="en-GB">
                <a:solidFill>
                  <a:srgbClr val="330066"/>
                </a:solidFill>
              </a:rPr>
              <a:t>ش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ح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و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ذ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ر</a:t>
            </a:r>
            <a:r>
              <a:rPr altLang="en-GB" b="1" sz="3200" i="1" lang="en-GB">
                <a:solidFill>
                  <a:srgbClr val="330066"/>
                </a:solidFill>
              </a:rPr>
              <a:t>و</a:t>
            </a:r>
            <a:r>
              <a:rPr altLang="en-GB" b="1" sz="3200" i="1" lang="en-GB">
                <a:solidFill>
                  <a:srgbClr val="330066"/>
                </a:solidFill>
              </a:rPr>
              <a:t>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ه</a:t>
            </a:r>
            <a:r>
              <a:rPr altLang="en-GB" b="1" sz="3200" i="1" lang="en-GB">
                <a:solidFill>
                  <a:srgbClr val="330066"/>
                </a:solidFill>
              </a:rPr>
              <a:t>د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و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ك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GB">
                <a:solidFill>
                  <a:srgbClr val="330066"/>
                </a:solidFill>
              </a:rPr>
              <a:t>ت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ق</a:t>
            </a:r>
            <a:r>
              <a:rPr altLang="en-GB" b="1" sz="3200" i="1" lang="en-GB">
                <a:solidFill>
                  <a:srgbClr val="330066"/>
                </a:solidFill>
              </a:rPr>
              <a:t>ب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م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ض</a:t>
            </a:r>
            <a:r>
              <a:rPr altLang="en-GB" b="1" sz="3200" i="1" lang="en-GB">
                <a:solidFill>
                  <a:srgbClr val="330066"/>
                </a:solidFill>
              </a:rPr>
              <a:t>ا</a:t>
            </a:r>
            <a:r>
              <a:rPr altLang="en-GB" b="1" sz="3200" i="1" lang="en-GB">
                <a:solidFill>
                  <a:srgbClr val="330066"/>
                </a:solidFill>
              </a:rPr>
              <a:t>ل</a:t>
            </a:r>
            <a:r>
              <a:rPr altLang="en-GB" b="1" sz="3200" i="1" lang="en-GB">
                <a:solidFill>
                  <a:srgbClr val="330066"/>
                </a:solidFill>
              </a:rPr>
              <a:t>ي</a:t>
            </a:r>
            <a:r>
              <a:rPr altLang="en-GB" b="1" sz="3200" i="1" lang="en-GB">
                <a:solidFill>
                  <a:srgbClr val="330066"/>
                </a:solidFill>
              </a:rPr>
              <a:t>ن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endParaRPr b="1" sz="3200" i="1" lang="en-GB">
              <a:solidFill>
                <a:srgbClr val="330066"/>
              </a:solidFill>
            </a:endParaRPr>
          </a:p>
          <a:p>
            <a:pPr algn="r"/>
            <a:endParaRPr b="1" sz="3200" i="1" lang="en-GB">
              <a:solidFill>
                <a:srgbClr val="330066"/>
              </a:solidFill>
            </a:endParaRPr>
          </a:p>
          <a:p>
            <a:pPr algn="l"/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জ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য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এ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প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প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য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প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প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ল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অ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ু</a:t>
            </a:r>
            <a:r>
              <a:rPr altLang="en-GB" b="1" sz="3200" i="1" lang="en-GB">
                <a:solidFill>
                  <a:srgbClr val="330066"/>
                </a:solidFill>
              </a:rPr>
              <a:t>গ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হ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অ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ষ</a:t>
            </a:r>
            <a:r>
              <a:rPr altLang="en-GB" b="1" sz="3200" i="1" lang="en-GB">
                <a:solidFill>
                  <a:srgbClr val="330066"/>
                </a:solidFill>
              </a:rPr>
              <a:t>ণ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।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অ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ঃ</a:t>
            </a:r>
            <a:r>
              <a:rPr altLang="en-GB" b="1" sz="3200" i="1" lang="en-GB">
                <a:solidFill>
                  <a:srgbClr val="330066"/>
                </a:solidFill>
              </a:rPr>
              <a:t>পর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য</a:t>
            </a:r>
            <a:r>
              <a:rPr altLang="en-GB" b="1" sz="3200" i="1" lang="en-GB">
                <a:solidFill>
                  <a:srgbClr val="330066"/>
                </a:solidFill>
              </a:rPr>
              <a:t>খ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আ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ফ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থ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ফিরে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আ</a:t>
            </a:r>
            <a:r>
              <a:rPr altLang="en-GB" b="1" sz="3200" i="1" lang="en-GB">
                <a:solidFill>
                  <a:srgbClr val="330066"/>
                </a:solidFill>
              </a:rPr>
              <a:t>স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শ</a:t>
            </a:r>
            <a:r>
              <a:rPr altLang="en-GB" b="1" sz="3200" i="1" lang="en-GB">
                <a:solidFill>
                  <a:srgbClr val="330066"/>
                </a:solidFill>
              </a:rPr>
              <a:t>য়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ু</a:t>
            </a:r>
            <a:r>
              <a:rPr altLang="en-GB" b="1" sz="3200" i="1" lang="en-GB">
                <a:solidFill>
                  <a:srgbClr val="330066"/>
                </a:solidFill>
              </a:rPr>
              <a:t>ল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হ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ট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খ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আ</a:t>
            </a:r>
            <a:r>
              <a:rPr altLang="en-GB" b="1" sz="3200" i="1" lang="en-GB">
                <a:solidFill>
                  <a:srgbClr val="330066"/>
                </a:solidFill>
              </a:rPr>
              <a:t>ল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ল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হ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স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ণ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।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আ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য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ভ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শ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য়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ছ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ঠ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সেভাবে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স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ণ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য</a:t>
            </a:r>
            <a:r>
              <a:rPr altLang="en-GB" b="1" sz="3200" i="1" lang="en-GB">
                <a:solidFill>
                  <a:srgbClr val="330066"/>
                </a:solidFill>
              </a:rPr>
              <a:t>দ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ও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ম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ই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ো</a:t>
            </a:r>
            <a:r>
              <a:rPr altLang="en-GB" b="1" sz="3200" i="1" lang="en-GB">
                <a:solidFill>
                  <a:srgbClr val="330066"/>
                </a:solidFill>
              </a:rPr>
              <a:t>প</a:t>
            </a:r>
            <a:r>
              <a:rPr altLang="en-GB" b="1" sz="3200" i="1" lang="en-GB">
                <a:solidFill>
                  <a:srgbClr val="330066"/>
                </a:solidFill>
              </a:rPr>
              <a:t>ূ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ব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ভ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া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অ</a:t>
            </a:r>
            <a:r>
              <a:rPr altLang="en-GB" b="1" sz="3200" i="1" lang="en-GB">
                <a:solidFill>
                  <a:srgbClr val="330066"/>
                </a:solidFill>
              </a:rPr>
              <a:t>ন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GB">
                <a:solidFill>
                  <a:srgbClr val="330066"/>
                </a:solidFill>
              </a:rPr>
              <a:t>র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ভ</a:t>
            </a:r>
            <a:r>
              <a:rPr altLang="en-GB" b="1" sz="3200" i="1" lang="en-GB">
                <a:solidFill>
                  <a:srgbClr val="330066"/>
                </a:solidFill>
              </a:rPr>
              <a:t>ু</a:t>
            </a:r>
            <a:r>
              <a:rPr altLang="en-GB" b="1" sz="3200" i="1" lang="en-GB">
                <a:solidFill>
                  <a:srgbClr val="330066"/>
                </a:solidFill>
              </a:rPr>
              <a:t>ক</a:t>
            </a:r>
            <a:r>
              <a:rPr altLang="en-GB" b="1" sz="3200" i="1" lang="en-GB">
                <a:solidFill>
                  <a:srgbClr val="330066"/>
                </a:solidFill>
              </a:rPr>
              <a:t>্</a:t>
            </a:r>
            <a:r>
              <a:rPr altLang="en-GB" b="1" sz="3200" i="1" lang="en-GB">
                <a:solidFill>
                  <a:srgbClr val="330066"/>
                </a:solidFill>
              </a:rPr>
              <a:t>ত</a:t>
            </a:r>
            <a:r>
              <a:rPr altLang="en-GB" b="1" sz="3200" i="1" lang="en-US">
                <a:solidFill>
                  <a:srgbClr val="330066"/>
                </a:solidFill>
              </a:rPr>
              <a:t> </a:t>
            </a:r>
            <a:r>
              <a:rPr altLang="en-GB" b="1" sz="3200" i="1" lang="en-GB">
                <a:solidFill>
                  <a:srgbClr val="330066"/>
                </a:solidFill>
              </a:rPr>
              <a:t>ছ</a:t>
            </a:r>
            <a:r>
              <a:rPr altLang="en-GB" b="1" sz="3200" i="1" lang="en-GB">
                <a:solidFill>
                  <a:srgbClr val="330066"/>
                </a:solidFill>
              </a:rPr>
              <a:t>ি</a:t>
            </a:r>
            <a:r>
              <a:rPr altLang="en-GB" b="1" sz="3200" i="1" lang="en-GB">
                <a:solidFill>
                  <a:srgbClr val="330066"/>
                </a:solidFill>
              </a:rPr>
              <a:t>ল</a:t>
            </a:r>
            <a:r>
              <a:rPr altLang="en-GB" b="1" sz="3200" i="1" lang="en-GB">
                <a:solidFill>
                  <a:srgbClr val="330066"/>
                </a:solidFill>
              </a:rPr>
              <a:t>ে</a:t>
            </a:r>
            <a:r>
              <a:rPr altLang="en-GB" b="1" sz="3200" i="1" lang="en-GB">
                <a:solidFill>
                  <a:srgbClr val="330066"/>
                </a:solidFill>
              </a:rPr>
              <a:t>।</a:t>
            </a:r>
            <a:endParaRPr b="1" sz="3200" i="1" lang="en-GB">
              <a:solidFill>
                <a:srgbClr val="330066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ctrTitle"/>
          </p:nvPr>
        </p:nvSpPr>
        <p:spPr>
          <a:xfrm>
            <a:off x="685799" y="225128"/>
            <a:ext cx="7772400" cy="711447"/>
          </a:xfrm>
          <a:solidFill>
            <a:srgbClr val="008000"/>
          </a:solidFill>
          <a:ln w="63500">
            <a:solidFill>
              <a:srgbClr val="D04617"/>
            </a:solidFill>
            <a:prstDash val="solid"/>
          </a:ln>
        </p:spPr>
        <p:txBody>
          <a:bodyPr>
            <a:noAutofit/>
          </a:bodyPr>
          <a:p>
            <a:r>
              <a:rPr b="1" sz="5800" i="1" lang="en-GB" u="sng">
                <a:solidFill>
                  <a:srgbClr val="FFC000"/>
                </a:solidFill>
              </a:rPr>
              <a:t>আ</a:t>
            </a:r>
            <a:r>
              <a:rPr b="1" sz="5800" i="1" lang="en-GB" u="sng">
                <a:solidFill>
                  <a:srgbClr val="FFC000"/>
                </a:solidFill>
              </a:rPr>
              <a:t>য়</a:t>
            </a:r>
            <a:r>
              <a:rPr b="1" sz="5800" i="1" lang="en-GB" u="sng">
                <a:solidFill>
                  <a:srgbClr val="FFC000"/>
                </a:solidFill>
              </a:rPr>
              <a:t>া</a:t>
            </a:r>
            <a:r>
              <a:rPr b="1" sz="5800" i="1" lang="en-GB" u="sng">
                <a:solidFill>
                  <a:srgbClr val="FFC000"/>
                </a:solidFill>
              </a:rPr>
              <a:t>ত</a:t>
            </a:r>
            <a:r>
              <a:rPr altLang="en-GB" b="1" sz="5800" i="1" lang="en-US" u="sng">
                <a:solidFill>
                  <a:srgbClr val="FFC000"/>
                </a:solidFill>
              </a:rPr>
              <a:t> </a:t>
            </a:r>
            <a:r>
              <a:rPr altLang="en-GB" b="1" sz="5800" i="1" lang="en-GB" u="sng">
                <a:solidFill>
                  <a:srgbClr val="FFC000"/>
                </a:solidFill>
              </a:rPr>
              <a:t>ন</a:t>
            </a:r>
            <a:r>
              <a:rPr altLang="en-GB" b="1" sz="5800" i="1" lang="en-GB" u="sng">
                <a:solidFill>
                  <a:srgbClr val="FFC000"/>
                </a:solidFill>
              </a:rPr>
              <a:t>ং</a:t>
            </a:r>
            <a:r>
              <a:rPr altLang="en-GB" b="1" sz="5800" i="1" lang="en-US" u="sng">
                <a:solidFill>
                  <a:srgbClr val="FFC000"/>
                </a:solidFill>
              </a:rPr>
              <a:t> </a:t>
            </a:r>
            <a:r>
              <a:rPr altLang="en-US" b="1" sz="5800" i="1" lang="en-GB" u="sng">
                <a:solidFill>
                  <a:srgbClr val="FFC000"/>
                </a:solidFill>
              </a:rPr>
              <a:t>১</a:t>
            </a:r>
            <a:r>
              <a:rPr altLang="en-US" b="1" sz="5800" i="1" lang="en-GB" u="sng">
                <a:solidFill>
                  <a:srgbClr val="FFC000"/>
                </a:solidFill>
              </a:rPr>
              <a:t>৯</a:t>
            </a:r>
            <a:r>
              <a:rPr altLang="en-US" b="1" sz="5800" i="1" lang="en-GB" u="sng">
                <a:solidFill>
                  <a:srgbClr val="FFC000"/>
                </a:solidFill>
              </a:rPr>
              <a:t>৯</a:t>
            </a:r>
            <a:endParaRPr b="1" sz="5800" i="1" lang="en-GB" u="sng">
              <a:solidFill>
                <a:srgbClr val="FFC000"/>
              </a:solidFill>
            </a:endParaRPr>
          </a:p>
        </p:txBody>
      </p:sp>
      <p:sp>
        <p:nvSpPr>
          <p:cNvPr id="1048614" name=""/>
          <p:cNvSpPr>
            <a:spLocks noGrp="1"/>
          </p:cNvSpPr>
          <p:nvPr>
            <p:ph type="subTitle" idx="1"/>
          </p:nvPr>
        </p:nvSpPr>
        <p:spPr>
          <a:xfrm>
            <a:off x="159040" y="1196264"/>
            <a:ext cx="8879768" cy="5568577"/>
          </a:xfrm>
          <a:solidFill>
            <a:srgbClr val="000000"/>
          </a:solidFill>
          <a:ln w="63500">
            <a:solidFill>
              <a:srgbClr val="65FF65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FFC000"/>
                </a:solidFill>
              </a:rPr>
              <a:t>ث</a:t>
            </a:r>
            <a:r>
              <a:rPr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ف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ض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ح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ث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ف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ض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س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س</a:t>
            </a:r>
            <a:r>
              <a:rPr altLang="en-GB" b="1" sz="3600" i="1" lang="en-GB">
                <a:solidFill>
                  <a:srgbClr val="FFC000"/>
                </a:solidFill>
              </a:rPr>
              <a:t>ت</a:t>
            </a:r>
            <a:r>
              <a:rPr altLang="en-GB" b="1" sz="3600" i="1" lang="en-GB">
                <a:solidFill>
                  <a:srgbClr val="FFC000"/>
                </a:solidFill>
              </a:rPr>
              <a:t>غ</a:t>
            </a:r>
            <a:r>
              <a:rPr altLang="en-GB" b="1" sz="3600" i="1" lang="en-GB">
                <a:solidFill>
                  <a:srgbClr val="FFC000"/>
                </a:solidFill>
              </a:rPr>
              <a:t>ف</a:t>
            </a:r>
            <a:r>
              <a:rPr altLang="en-GB" b="1" sz="3600" i="1" lang="en-GB">
                <a:solidFill>
                  <a:srgbClr val="FFC000"/>
                </a:solidFill>
              </a:rPr>
              <a:t>ر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إن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غ</a:t>
            </a:r>
            <a:r>
              <a:rPr altLang="en-GB" b="1" sz="3600" i="1" lang="en-GB">
                <a:solidFill>
                  <a:srgbClr val="FFC000"/>
                </a:solidFill>
              </a:rPr>
              <a:t>ف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ر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ر</a:t>
            </a:r>
            <a:r>
              <a:rPr altLang="en-GB" b="1" sz="3600" i="1" lang="en-GB">
                <a:solidFill>
                  <a:srgbClr val="FFC000"/>
                </a:solidFill>
              </a:rPr>
              <a:t>ح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endParaRPr b="1" sz="3600" i="1" lang="en-GB">
              <a:solidFill>
                <a:srgbClr val="FFC000"/>
              </a:solidFill>
            </a:endParaRPr>
          </a:p>
          <a:p>
            <a:pPr algn="r"/>
            <a:endParaRPr b="1" sz="3600" i="1" lang="en-GB">
              <a:solidFill>
                <a:srgbClr val="FFC000"/>
              </a:solidFill>
            </a:endParaRPr>
          </a:p>
          <a:p>
            <a:pPr algn="l"/>
            <a:r>
              <a:rPr altLang="en-GB" b="1" sz="3600" i="1" lang="en-GB">
                <a:solidFill>
                  <a:srgbClr val="FFC000"/>
                </a:solidFill>
              </a:rPr>
              <a:t>অ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ঃ</a:t>
            </a:r>
            <a:r>
              <a:rPr altLang="en-GB" b="1" sz="3600" i="1" lang="en-GB">
                <a:solidFill>
                  <a:srgbClr val="FFC000"/>
                </a:solidFill>
              </a:rPr>
              <a:t>পর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অ</a:t>
            </a:r>
            <a:r>
              <a:rPr altLang="en-GB" b="1" sz="3600" i="1" lang="en-GB">
                <a:solidFill>
                  <a:srgbClr val="FFC000"/>
                </a:solidFill>
              </a:rPr>
              <a:t>ন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য</a:t>
            </a:r>
            <a:r>
              <a:rPr altLang="en-GB" b="1" sz="3600" i="1" lang="en-GB">
                <a:solidFill>
                  <a:srgbClr val="FFC000"/>
                </a:solidFill>
              </a:rPr>
              <a:t>ান্য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য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স্থান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থেকে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ফ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রে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স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ও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স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স্থান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থেকে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ফ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রে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স</a:t>
            </a:r>
            <a:r>
              <a:rPr altLang="en-GB" b="1" sz="3600" i="1" lang="en-GB">
                <a:solidFill>
                  <a:srgbClr val="FFC000"/>
                </a:solidFill>
              </a:rPr>
              <a:t>।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লাহ্‌র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নিকট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ষ</a:t>
            </a:r>
            <a:r>
              <a:rPr altLang="en-GB" b="1" sz="3600" i="1" lang="en-GB">
                <a:solidFill>
                  <a:srgbClr val="FFC000"/>
                </a:solidFill>
              </a:rPr>
              <a:t>মা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প্রার্থনা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কর</a:t>
            </a:r>
            <a:r>
              <a:rPr altLang="en-GB" b="1" sz="3600" i="1" lang="en-GB">
                <a:solidFill>
                  <a:srgbClr val="FFC000"/>
                </a:solidFill>
              </a:rPr>
              <a:t>।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ন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শ</a:t>
            </a:r>
            <a:r>
              <a:rPr altLang="en-GB" b="1" sz="3600" i="1" lang="en-GB">
                <a:solidFill>
                  <a:srgbClr val="FFC000"/>
                </a:solidFill>
              </a:rPr>
              <a:t>্চয়ই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GB">
                <a:solidFill>
                  <a:srgbClr val="FFC000"/>
                </a:solidFill>
              </a:rPr>
              <a:t>্লাহ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অ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শ</a:t>
            </a:r>
            <a:r>
              <a:rPr altLang="en-GB" b="1" sz="3600" i="1" lang="en-GB">
                <a:solidFill>
                  <a:srgbClr val="FFC000"/>
                </a:solidFill>
              </a:rPr>
              <a:t>য়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ষ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শীল</a:t>
            </a:r>
            <a:r>
              <a:rPr altLang="en-GB" b="1" sz="3600" i="1" lang="en-US">
                <a:solidFill>
                  <a:srgbClr val="FFC000"/>
                </a:solidFill>
              </a:rPr>
              <a:t>,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প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দয়ালু</a:t>
            </a:r>
            <a:r>
              <a:rPr altLang="en-GB" b="1" sz="3600" i="1" lang="en-GB">
                <a:solidFill>
                  <a:srgbClr val="FFC000"/>
                </a:solidFill>
              </a:rPr>
              <a:t>।</a:t>
            </a:r>
            <a:endParaRPr b="1" sz="36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ctrTitle"/>
          </p:nvPr>
        </p:nvSpPr>
        <p:spPr>
          <a:xfrm>
            <a:off x="685800" y="421402"/>
            <a:ext cx="7772400" cy="857262"/>
          </a:xfrm>
          <a:solidFill>
            <a:srgbClr val="00B0F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Autofit/>
          </a:bodyPr>
          <a:p>
            <a:r>
              <a:rPr b="1" sz="6500" i="1" lang="en-GB" u="sng">
                <a:solidFill>
                  <a:srgbClr val="36363D"/>
                </a:solidFill>
              </a:rPr>
              <a:t>আ</a:t>
            </a:r>
            <a:r>
              <a:rPr b="1" sz="6500" i="1" lang="en-GB" u="sng">
                <a:solidFill>
                  <a:srgbClr val="36363D"/>
                </a:solidFill>
              </a:rPr>
              <a:t>য়</a:t>
            </a:r>
            <a:r>
              <a:rPr b="1" sz="6500" i="1" lang="en-GB" u="sng">
                <a:solidFill>
                  <a:srgbClr val="36363D"/>
                </a:solidFill>
              </a:rPr>
              <a:t>া</a:t>
            </a:r>
            <a:r>
              <a:rPr b="1" sz="6500" i="1" lang="en-GB" u="sng">
                <a:solidFill>
                  <a:srgbClr val="36363D"/>
                </a:solidFill>
              </a:rPr>
              <a:t>ত</a:t>
            </a:r>
            <a:r>
              <a:rPr altLang="en-GB" b="1" sz="6500" i="1" lang="en-US" u="sng">
                <a:solidFill>
                  <a:srgbClr val="36363D"/>
                </a:solidFill>
              </a:rPr>
              <a:t> </a:t>
            </a:r>
            <a:r>
              <a:rPr altLang="en-GB" b="1" sz="6500" i="1" lang="en-GB" u="sng">
                <a:solidFill>
                  <a:srgbClr val="36363D"/>
                </a:solidFill>
              </a:rPr>
              <a:t>ন</a:t>
            </a:r>
            <a:r>
              <a:rPr altLang="en-GB" b="1" sz="6500" i="1" lang="en-GB" u="sng">
                <a:solidFill>
                  <a:srgbClr val="36363D"/>
                </a:solidFill>
              </a:rPr>
              <a:t>ং</a:t>
            </a:r>
            <a:r>
              <a:rPr altLang="en-GB" b="1" sz="6500" i="1" lang="en-US" u="sng">
                <a:solidFill>
                  <a:srgbClr val="36363D"/>
                </a:solidFill>
              </a:rPr>
              <a:t> </a:t>
            </a:r>
            <a:r>
              <a:rPr altLang="en-GB" b="1" sz="6500" i="1" lang="en-US" u="sng">
                <a:solidFill>
                  <a:srgbClr val="36363D"/>
                </a:solidFill>
              </a:rPr>
              <a:t>2</a:t>
            </a:r>
            <a:r>
              <a:rPr altLang="en-GB" b="1" sz="6500" i="1" lang="en-US" u="sng">
                <a:solidFill>
                  <a:srgbClr val="36363D"/>
                </a:solidFill>
              </a:rPr>
              <a:t>0</a:t>
            </a:r>
            <a:r>
              <a:rPr altLang="en-GB" b="1" sz="6500" i="1" lang="en-US" u="sng">
                <a:solidFill>
                  <a:srgbClr val="36363D"/>
                </a:solidFill>
              </a:rPr>
              <a:t>0</a:t>
            </a:r>
            <a:endParaRPr b="1" sz="6500" i="1" lang="en-GB" u="sng">
              <a:solidFill>
                <a:srgbClr val="36363D"/>
              </a:solidFill>
            </a:endParaRPr>
          </a:p>
        </p:txBody>
      </p:sp>
      <p:sp>
        <p:nvSpPr>
          <p:cNvPr id="1048616" name=""/>
          <p:cNvSpPr>
            <a:spLocks noGrp="1"/>
          </p:cNvSpPr>
          <p:nvPr>
            <p:ph type="subTitle" idx="1"/>
          </p:nvPr>
        </p:nvSpPr>
        <p:spPr>
          <a:xfrm>
            <a:off x="0" y="1554115"/>
            <a:ext cx="9000798" cy="5303884"/>
          </a:xfrm>
          <a:solidFill>
            <a:srgbClr val="9933FF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3200" i="1" lang="en-GB">
                <a:solidFill>
                  <a:srgbClr val="92D04F"/>
                </a:solidFill>
              </a:rPr>
              <a:t>فإذا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ق</a:t>
            </a:r>
            <a:r>
              <a:rPr altLang="en-GB" b="1" sz="3200" i="1" lang="en-GB">
                <a:solidFill>
                  <a:srgbClr val="92D04F"/>
                </a:solidFill>
              </a:rPr>
              <a:t>ض</a:t>
            </a:r>
            <a:r>
              <a:rPr altLang="en-GB" b="1" sz="3200" i="1" lang="en-GB">
                <a:solidFill>
                  <a:srgbClr val="92D04F"/>
                </a:solidFill>
              </a:rPr>
              <a:t>ي</a:t>
            </a:r>
            <a:r>
              <a:rPr altLang="en-GB" b="1" sz="3200" i="1" lang="en-GB">
                <a:solidFill>
                  <a:srgbClr val="92D04F"/>
                </a:solidFill>
              </a:rPr>
              <a:t>ت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س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ف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ذ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ر</a:t>
            </a:r>
            <a:r>
              <a:rPr altLang="en-GB" b="1" sz="3200" i="1" lang="en-GB">
                <a:solidFill>
                  <a:srgbClr val="92D04F"/>
                </a:solidFill>
              </a:rPr>
              <a:t>و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ذ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ر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ب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ء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أو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أشد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ذ</a:t>
            </a:r>
            <a:r>
              <a:rPr altLang="en-GB" b="1" sz="3200" i="1" lang="en-GB">
                <a:solidFill>
                  <a:srgbClr val="92D04F"/>
                </a:solidFill>
              </a:rPr>
              <a:t>ك</a:t>
            </a:r>
            <a:r>
              <a:rPr altLang="en-GB" b="1" sz="3200" i="1" lang="en-GB">
                <a:solidFill>
                  <a:srgbClr val="92D04F"/>
                </a:solidFill>
              </a:rPr>
              <a:t>ر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ف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س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ي</a:t>
            </a:r>
            <a:r>
              <a:rPr altLang="en-GB" b="1" sz="3200" i="1" lang="en-GB">
                <a:solidFill>
                  <a:srgbClr val="92D04F"/>
                </a:solidFill>
              </a:rPr>
              <a:t>ق</a:t>
            </a:r>
            <a:r>
              <a:rPr altLang="en-GB" b="1" sz="3200" i="1" lang="en-GB">
                <a:solidFill>
                  <a:srgbClr val="92D04F"/>
                </a:solidFill>
              </a:rPr>
              <a:t>و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ر</a:t>
            </a:r>
            <a:r>
              <a:rPr altLang="en-GB" b="1" sz="3200" i="1" lang="en-GB">
                <a:solidFill>
                  <a:srgbClr val="92D04F"/>
                </a:solidFill>
              </a:rPr>
              <a:t>ب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ت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ف</a:t>
            </a:r>
            <a:r>
              <a:rPr altLang="en-GB" b="1" sz="3200" i="1" lang="en-GB">
                <a:solidFill>
                  <a:srgbClr val="92D04F"/>
                </a:solidFill>
              </a:rPr>
              <a:t>ى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د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GB">
                <a:solidFill>
                  <a:srgbClr val="92D04F"/>
                </a:solidFill>
              </a:rPr>
              <a:t>ي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و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ف</a:t>
            </a:r>
            <a:r>
              <a:rPr altLang="en-GB" b="1" sz="3200" i="1" lang="en-GB">
                <a:solidFill>
                  <a:srgbClr val="92D04F"/>
                </a:solidFill>
              </a:rPr>
              <a:t>ى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الآخر</a:t>
            </a:r>
            <a:r>
              <a:rPr altLang="en-GB" b="1" sz="3200" i="1" lang="en-GB">
                <a:solidFill>
                  <a:srgbClr val="92D04F"/>
                </a:solidFill>
              </a:rPr>
              <a:t>ة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م</a:t>
            </a:r>
            <a:r>
              <a:rPr altLang="en-GB" b="1" sz="3200" i="1" lang="en-GB">
                <a:solidFill>
                  <a:srgbClr val="92D04F"/>
                </a:solidFill>
              </a:rPr>
              <a:t>ن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خ</a:t>
            </a:r>
            <a:r>
              <a:rPr altLang="en-GB" b="1" sz="3200" i="1" lang="en-GB">
                <a:solidFill>
                  <a:srgbClr val="92D04F"/>
                </a:solidFill>
              </a:rPr>
              <a:t>ل</a:t>
            </a:r>
            <a:r>
              <a:rPr altLang="en-GB" b="1" sz="3200" i="1" lang="en-GB">
                <a:solidFill>
                  <a:srgbClr val="92D04F"/>
                </a:solidFill>
              </a:rPr>
              <a:t>ا</a:t>
            </a:r>
            <a:r>
              <a:rPr altLang="en-GB" b="1" sz="3200" i="1" lang="en-GB">
                <a:solidFill>
                  <a:srgbClr val="92D04F"/>
                </a:solidFill>
              </a:rPr>
              <a:t>ق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endParaRPr b="1" sz="3200" i="1" lang="en-GB">
              <a:solidFill>
                <a:srgbClr val="92D04F"/>
              </a:solidFill>
            </a:endParaRPr>
          </a:p>
          <a:p>
            <a:pPr algn="r"/>
            <a:endParaRPr b="1" sz="3200" i="1" lang="en-GB">
              <a:solidFill>
                <a:srgbClr val="92D04F"/>
              </a:solidFill>
            </a:endParaRPr>
          </a:p>
          <a:p>
            <a:pPr algn="l"/>
            <a:r>
              <a:rPr b="1" sz="3200" i="1" lang="en-GB">
                <a:solidFill>
                  <a:srgbClr val="92D04F"/>
                </a:solidFill>
              </a:rPr>
              <a:t>অ</a:t>
            </a:r>
            <a:r>
              <a:rPr b="1" sz="3200" i="1" lang="en-GB">
                <a:solidFill>
                  <a:srgbClr val="92D04F"/>
                </a:solidFill>
              </a:rPr>
              <a:t>ত</a:t>
            </a:r>
            <a:r>
              <a:rPr b="1" sz="3200" i="1" lang="en-GB">
                <a:solidFill>
                  <a:srgbClr val="92D04F"/>
                </a:solidFill>
              </a:rPr>
              <a:t>ঃ</a:t>
            </a:r>
            <a:r>
              <a:rPr b="1" sz="3200" i="1" lang="en-GB">
                <a:solidFill>
                  <a:srgbClr val="92D04F"/>
                </a:solidFill>
              </a:rPr>
              <a:t>পর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য</a:t>
            </a:r>
            <a:r>
              <a:rPr altLang="en-GB" b="1" sz="3200" i="1" lang="en-GB">
                <a:solidFill>
                  <a:srgbClr val="92D04F"/>
                </a:solidFill>
              </a:rPr>
              <a:t>খ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ো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হ</a:t>
            </a:r>
            <a:r>
              <a:rPr altLang="en-GB" b="1" sz="3200" i="1" lang="en-GB">
                <a:solidFill>
                  <a:srgbClr val="92D04F"/>
                </a:solidFill>
              </a:rPr>
              <a:t>জ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জ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অ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GB">
                <a:solidFill>
                  <a:srgbClr val="92D04F"/>
                </a:solidFill>
              </a:rPr>
              <a:t>ু</a:t>
            </a:r>
            <a:r>
              <a:rPr altLang="en-GB" b="1" sz="3200" i="1" lang="en-GB">
                <a:solidFill>
                  <a:srgbClr val="92D04F"/>
                </a:solidFill>
              </a:rPr>
              <a:t>ষ</a:t>
            </a:r>
            <a:r>
              <a:rPr altLang="en-GB" b="1" sz="3200" i="1" lang="en-GB">
                <a:solidFill>
                  <a:srgbClr val="92D04F"/>
                </a:solidFill>
              </a:rPr>
              <a:t>্ঠান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গ</a:t>
            </a:r>
            <a:r>
              <a:rPr altLang="en-GB" b="1" sz="3200" i="1" lang="en-GB">
                <a:solidFill>
                  <a:srgbClr val="92D04F"/>
                </a:solidFill>
              </a:rPr>
              <a:t>ু</a:t>
            </a:r>
            <a:r>
              <a:rPr altLang="en-GB" b="1" sz="3200" i="1" lang="en-GB">
                <a:solidFill>
                  <a:srgbClr val="92D04F"/>
                </a:solidFill>
              </a:rPr>
              <a:t>লো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স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প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খ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ো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আ</a:t>
            </a:r>
            <a:r>
              <a:rPr altLang="en-GB" b="1" sz="3200" i="1" lang="en-GB">
                <a:solidFill>
                  <a:srgbClr val="92D04F"/>
                </a:solidFill>
              </a:rPr>
              <a:t>ল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ল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হ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এ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GB">
                <a:solidFill>
                  <a:srgbClr val="92D04F"/>
                </a:solidFill>
              </a:rPr>
              <a:t>ভ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স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ণ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য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ো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ো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দের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প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গ</a:t>
            </a:r>
            <a:r>
              <a:rPr altLang="en-GB" b="1" sz="3200" i="1" lang="en-GB">
                <a:solidFill>
                  <a:srgbClr val="92D04F"/>
                </a:solidFill>
              </a:rPr>
              <a:t>ণ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স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ণ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অ</a:t>
            </a:r>
            <a:r>
              <a:rPr altLang="en-GB" b="1" sz="3200" i="1" lang="en-GB">
                <a:solidFill>
                  <a:srgbClr val="92D04F"/>
                </a:solidFill>
              </a:rPr>
              <a:t>থ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চ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য়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ও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অ</a:t>
            </a:r>
            <a:r>
              <a:rPr altLang="en-GB" b="1" sz="3200" i="1" lang="en-GB">
                <a:solidFill>
                  <a:srgbClr val="92D04F"/>
                </a:solidFill>
              </a:rPr>
              <a:t>ধ</a:t>
            </a:r>
            <a:r>
              <a:rPr altLang="en-GB" b="1" sz="3200" i="1" lang="en-GB">
                <a:solidFill>
                  <a:srgbClr val="92D04F"/>
                </a:solidFill>
              </a:rPr>
              <a:t>ি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স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ণ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।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GB">
                <a:solidFill>
                  <a:srgbClr val="92D04F"/>
                </a:solidFill>
              </a:rPr>
              <a:t>ুষের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মধ্যে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থ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য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ল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US">
                <a:solidFill>
                  <a:srgbClr val="92D04F"/>
                </a:solidFill>
              </a:rPr>
              <a:t>"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হ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আ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আ</a:t>
            </a:r>
            <a:r>
              <a:rPr altLang="en-GB" b="1" sz="3200" i="1" lang="en-GB">
                <a:solidFill>
                  <a:srgbClr val="92D04F"/>
                </a:solidFill>
              </a:rPr>
              <a:t>ম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ই</a:t>
            </a:r>
            <a:r>
              <a:rPr altLang="en-GB" b="1" sz="3200" i="1" lang="en-GB">
                <a:solidFill>
                  <a:srgbClr val="92D04F"/>
                </a:solidFill>
              </a:rPr>
              <a:t>হ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ল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ও</a:t>
            </a:r>
            <a:r>
              <a:rPr altLang="en-GB" b="1" sz="3200" i="1" lang="en-US">
                <a:solidFill>
                  <a:srgbClr val="92D04F"/>
                </a:solidFill>
              </a:rPr>
              <a:t>"</a:t>
            </a:r>
            <a:r>
              <a:rPr altLang="en-GB" b="1" sz="3200" i="1" lang="en-GB">
                <a:solidFill>
                  <a:srgbClr val="92D04F"/>
                </a:solidFill>
              </a:rPr>
              <a:t>।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ব</a:t>
            </a:r>
            <a:r>
              <a:rPr altLang="en-GB" b="1" sz="3200" i="1" lang="en-GB">
                <a:solidFill>
                  <a:srgbClr val="92D04F"/>
                </a:solidFill>
              </a:rPr>
              <a:t>স</a:t>
            </a:r>
            <a:r>
              <a:rPr altLang="en-GB" b="1" sz="3200" i="1" lang="en-GB">
                <a:solidFill>
                  <a:srgbClr val="92D04F"/>
                </a:solidFill>
              </a:rPr>
              <a:t>্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ু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ত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দ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জন্য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প</a:t>
            </a:r>
            <a:r>
              <a:rPr altLang="en-GB" b="1" sz="3200" i="1" lang="en-GB">
                <a:solidFill>
                  <a:srgbClr val="92D04F"/>
                </a:solidFill>
              </a:rPr>
              <a:t>র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া</a:t>
            </a:r>
            <a:r>
              <a:rPr altLang="en-GB" b="1" sz="3200" i="1" lang="en-GB">
                <a:solidFill>
                  <a:srgbClr val="92D04F"/>
                </a:solidFill>
              </a:rPr>
              <a:t>ল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ক</a:t>
            </a:r>
            <a:r>
              <a:rPr altLang="en-GB" b="1" sz="3200" i="1" lang="en-GB">
                <a:solidFill>
                  <a:srgbClr val="92D04F"/>
                </a:solidFill>
              </a:rPr>
              <a:t>ো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অ</a:t>
            </a:r>
            <a:r>
              <a:rPr altLang="en-GB" b="1" sz="3200" i="1" lang="en-GB">
                <a:solidFill>
                  <a:srgbClr val="92D04F"/>
                </a:solidFill>
              </a:rPr>
              <a:t>ং</a:t>
            </a:r>
            <a:r>
              <a:rPr altLang="en-GB" b="1" sz="3200" i="1" lang="en-GB">
                <a:solidFill>
                  <a:srgbClr val="92D04F"/>
                </a:solidFill>
              </a:rPr>
              <a:t>শ</a:t>
            </a:r>
            <a:r>
              <a:rPr altLang="en-GB" b="1" sz="3200" i="1" lang="en-GB">
                <a:solidFill>
                  <a:srgbClr val="92D04F"/>
                </a:solidFill>
              </a:rPr>
              <a:t>ই</a:t>
            </a:r>
            <a:r>
              <a:rPr altLang="en-GB" b="1" sz="3200" i="1" lang="en-US">
                <a:solidFill>
                  <a:srgbClr val="92D04F"/>
                </a:solidFill>
              </a:rPr>
              <a:t> </a:t>
            </a:r>
            <a:r>
              <a:rPr altLang="en-GB" b="1" sz="3200" i="1" lang="en-GB">
                <a:solidFill>
                  <a:srgbClr val="92D04F"/>
                </a:solidFill>
              </a:rPr>
              <a:t>ন</a:t>
            </a:r>
            <a:r>
              <a:rPr altLang="en-GB" b="1" sz="3200" i="1" lang="en-GB">
                <a:solidFill>
                  <a:srgbClr val="92D04F"/>
                </a:solidFill>
              </a:rPr>
              <a:t>ে</a:t>
            </a:r>
            <a:r>
              <a:rPr altLang="en-GB" b="1" sz="3200" i="1" lang="en-GB">
                <a:solidFill>
                  <a:srgbClr val="92D04F"/>
                </a:solidFill>
              </a:rPr>
              <a:t>ই</a:t>
            </a:r>
            <a:r>
              <a:rPr altLang="en-GB" b="1" sz="3200" i="1" lang="en-GB">
                <a:solidFill>
                  <a:srgbClr val="92D04F"/>
                </a:solidFill>
              </a:rPr>
              <a:t>।</a:t>
            </a:r>
            <a:endParaRPr b="1" sz="32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ctrTitle"/>
          </p:nvPr>
        </p:nvSpPr>
        <p:spPr>
          <a:xfrm>
            <a:off x="685799" y="328826"/>
            <a:ext cx="7772400" cy="776061"/>
          </a:xfrm>
          <a:solidFill>
            <a:srgbClr val="FFCB00"/>
          </a:solidFill>
          <a:ln w="63500">
            <a:solidFill>
              <a:srgbClr val="000000"/>
            </a:solidFill>
            <a:prstDash val="dash"/>
          </a:ln>
        </p:spPr>
        <p:txBody>
          <a:bodyPr>
            <a:noAutofit/>
          </a:bodyPr>
          <a:p>
            <a:r>
              <a:rPr b="1" sz="6300" i="1" lang="en-GB" u="sng">
                <a:solidFill>
                  <a:srgbClr val="993300"/>
                </a:solidFill>
              </a:rPr>
              <a:t>আ</a:t>
            </a:r>
            <a:r>
              <a:rPr b="1" sz="6300" i="1" lang="en-GB" u="sng">
                <a:solidFill>
                  <a:srgbClr val="993300"/>
                </a:solidFill>
              </a:rPr>
              <a:t>য়</a:t>
            </a:r>
            <a:r>
              <a:rPr b="1" sz="6300" i="1" lang="en-GB" u="sng">
                <a:solidFill>
                  <a:srgbClr val="993300"/>
                </a:solidFill>
              </a:rPr>
              <a:t>া</a:t>
            </a:r>
            <a:r>
              <a:rPr b="1" sz="6300" i="1" lang="en-GB" u="sng">
                <a:solidFill>
                  <a:srgbClr val="993300"/>
                </a:solidFill>
              </a:rPr>
              <a:t>ত</a:t>
            </a:r>
            <a:r>
              <a:rPr altLang="en-GB" b="1" sz="6300" i="1" lang="en-US" u="sng">
                <a:solidFill>
                  <a:srgbClr val="993300"/>
                </a:solidFill>
              </a:rPr>
              <a:t> </a:t>
            </a:r>
            <a:r>
              <a:rPr altLang="en-GB" b="1" sz="6300" i="1" lang="en-GB" u="sng">
                <a:solidFill>
                  <a:srgbClr val="993300"/>
                </a:solidFill>
              </a:rPr>
              <a:t>ন</a:t>
            </a:r>
            <a:r>
              <a:rPr altLang="en-GB" b="1" sz="6300" i="1" lang="en-GB" u="sng">
                <a:solidFill>
                  <a:srgbClr val="993300"/>
                </a:solidFill>
              </a:rPr>
              <a:t>ং</a:t>
            </a:r>
            <a:r>
              <a:rPr altLang="en-GB" b="1" sz="6300" i="1" lang="en-US" u="sng">
                <a:solidFill>
                  <a:srgbClr val="993300"/>
                </a:solidFill>
              </a:rPr>
              <a:t> </a:t>
            </a:r>
            <a:r>
              <a:rPr altLang="en-US" b="1" sz="6300" i="1" lang="en-GB" u="sng">
                <a:solidFill>
                  <a:srgbClr val="993300"/>
                </a:solidFill>
              </a:rPr>
              <a:t>২</a:t>
            </a:r>
            <a:r>
              <a:rPr altLang="en-US" b="1" sz="6300" i="1" lang="en-GB" u="sng">
                <a:solidFill>
                  <a:srgbClr val="993300"/>
                </a:solidFill>
              </a:rPr>
              <a:t>০</a:t>
            </a:r>
            <a:r>
              <a:rPr altLang="en-US" b="1" sz="6300" i="1" lang="en-GB" u="sng">
                <a:solidFill>
                  <a:srgbClr val="993300"/>
                </a:solidFill>
              </a:rPr>
              <a:t>১</a:t>
            </a:r>
            <a:endParaRPr b="1" sz="6300" i="1" lang="en-GB" u="sng">
              <a:solidFill>
                <a:srgbClr val="993300"/>
              </a:solidFill>
            </a:endParaRPr>
          </a:p>
        </p:txBody>
      </p:sp>
      <p:sp>
        <p:nvSpPr>
          <p:cNvPr id="1048618" name=""/>
          <p:cNvSpPr>
            <a:spLocks noGrp="1"/>
          </p:cNvSpPr>
          <p:nvPr>
            <p:ph type="subTitle" idx="1"/>
          </p:nvPr>
        </p:nvSpPr>
        <p:spPr>
          <a:xfrm>
            <a:off x="156608" y="1507636"/>
            <a:ext cx="8765068" cy="5144935"/>
          </a:xfrm>
          <a:solidFill>
            <a:srgbClr val="000080"/>
          </a:solidFill>
          <a:ln w="63500">
            <a:solidFill>
              <a:srgbClr val="FFFFFF"/>
            </a:solidFill>
            <a:prstDash val="sysDash"/>
          </a:ln>
        </p:spPr>
        <p:txBody>
          <a:bodyPr/>
          <a:p>
            <a:pPr algn="r"/>
            <a:r>
              <a:rPr b="1" sz="3200" i="1" lang="en-GB">
                <a:solidFill>
                  <a:srgbClr val="F46D43"/>
                </a:solidFill>
              </a:rPr>
              <a:t>و</a:t>
            </a:r>
            <a:r>
              <a:rPr b="1" sz="3200" i="1" lang="en-GB">
                <a:solidFill>
                  <a:srgbClr val="F46D43"/>
                </a:solidFill>
              </a:rPr>
              <a:t>م</a:t>
            </a:r>
            <a:r>
              <a:rPr b="1" sz="3200" i="1" lang="en-GB">
                <a:solidFill>
                  <a:srgbClr val="F46D43"/>
                </a:solidFill>
              </a:rPr>
              <a:t>ن</a:t>
            </a:r>
            <a:r>
              <a:rPr b="1" sz="3200" i="1" lang="en-GB">
                <a:solidFill>
                  <a:srgbClr val="F46D43"/>
                </a:solidFill>
              </a:rPr>
              <a:t>ه</a:t>
            </a:r>
            <a:r>
              <a:rPr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من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ق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GB">
                <a:solidFill>
                  <a:srgbClr val="F46D43"/>
                </a:solidFill>
              </a:rPr>
              <a:t>ب</a:t>
            </a:r>
            <a:r>
              <a:rPr altLang="en-GB" b="1" sz="3200" i="1" lang="en-GB">
                <a:solidFill>
                  <a:srgbClr val="F46D43"/>
                </a:solidFill>
              </a:rPr>
              <a:t>ن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ت</a:t>
            </a:r>
            <a:r>
              <a:rPr altLang="en-GB" b="1" sz="3200" i="1" lang="en-GB">
                <a:solidFill>
                  <a:srgbClr val="F46D43"/>
                </a:solidFill>
              </a:rPr>
              <a:t>ن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في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د</a:t>
            </a:r>
            <a:r>
              <a:rPr altLang="en-GB" b="1" sz="3200" i="1" lang="en-GB">
                <a:solidFill>
                  <a:srgbClr val="F46D43"/>
                </a:solidFill>
              </a:rPr>
              <a:t>نيا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حسنة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وفي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الاخرة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حسنة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ق</a:t>
            </a:r>
            <a:r>
              <a:rPr altLang="en-GB" b="1" sz="3200" i="1" lang="en-GB">
                <a:solidFill>
                  <a:srgbClr val="F46D43"/>
                </a:solidFill>
              </a:rPr>
              <a:t>ن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ع</a:t>
            </a:r>
            <a:r>
              <a:rPr altLang="en-GB" b="1" sz="3200" i="1" lang="en-GB">
                <a:solidFill>
                  <a:srgbClr val="F46D43"/>
                </a:solidFill>
              </a:rPr>
              <a:t>ذ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ب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النار</a:t>
            </a:r>
            <a:endParaRPr b="1" sz="3200" i="1" lang="en-GB">
              <a:solidFill>
                <a:srgbClr val="F46D43"/>
              </a:solidFill>
            </a:endParaRPr>
          </a:p>
          <a:p>
            <a:pPr algn="r"/>
            <a:endParaRPr b="1" sz="3200" i="1" lang="en-GB">
              <a:solidFill>
                <a:srgbClr val="F46D43"/>
              </a:solidFill>
            </a:endParaRPr>
          </a:p>
          <a:p>
            <a:pPr algn="l"/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ো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মধ্যে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থ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US">
                <a:solidFill>
                  <a:srgbClr val="F46D43"/>
                </a:solidFill>
              </a:rPr>
              <a:t>"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দের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তে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দের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াণ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ণ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ো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খ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আগুনের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স্তি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থ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েরকে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ষা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endParaRPr b="1" sz="32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2015-05-08T09:30:45Z</dcterms:created>
  <dcterms:modified xsi:type="dcterms:W3CDTF">2020-05-16T13:05:34Z</dcterms:modified>
</cp:coreProperties>
</file>