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74" r:id="rId3"/>
    <p:sldId id="275" r:id="rId4"/>
    <p:sldId id="276" r:id="rId5"/>
    <p:sldId id="277" r:id="rId6"/>
    <p:sldId id="278" r:id="rId7"/>
    <p:sldId id="291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6A8"/>
    <a:srgbClr val="E296A8"/>
    <a:srgbClr val="C9CBAD"/>
    <a:srgbClr val="D3B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6ACC-9700-4F1F-A50B-61321FC8A27C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B12-BF3C-4DF0-8FBD-BCEE06678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16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6ACC-9700-4F1F-A50B-61321FC8A27C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B12-BF3C-4DF0-8FBD-BCEE06678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0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6ACC-9700-4F1F-A50B-61321FC8A27C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B12-BF3C-4DF0-8FBD-BCEE06678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54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6ACC-9700-4F1F-A50B-61321FC8A27C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B12-BF3C-4DF0-8FBD-BCEE06678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5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6ACC-9700-4F1F-A50B-61321FC8A27C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B12-BF3C-4DF0-8FBD-BCEE06678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2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6ACC-9700-4F1F-A50B-61321FC8A27C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B12-BF3C-4DF0-8FBD-BCEE06678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5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6ACC-9700-4F1F-A50B-61321FC8A27C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B12-BF3C-4DF0-8FBD-BCEE06678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9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6ACC-9700-4F1F-A50B-61321FC8A27C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B12-BF3C-4DF0-8FBD-BCEE06678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3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6ACC-9700-4F1F-A50B-61321FC8A27C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B12-BF3C-4DF0-8FBD-BCEE06678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6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6ACC-9700-4F1F-A50B-61321FC8A27C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B12-BF3C-4DF0-8FBD-BCEE06678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7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6ACC-9700-4F1F-A50B-61321FC8A27C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B12-BF3C-4DF0-8FBD-BCEE06678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5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06ACC-9700-4F1F-A50B-61321FC8A27C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D2B12-BF3C-4DF0-8FBD-BCEE06678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5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jpe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jpeg"/><Relationship Id="rId2" Type="http://schemas.openxmlformats.org/officeDocument/2006/relationships/image" Target="../media/image1.gif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41.jpeg"/><Relationship Id="rId2" Type="http://schemas.openxmlformats.org/officeDocument/2006/relationships/image" Target="../media/image1.gif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4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39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gif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4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42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gif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45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44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gif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47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46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microsoft.com/office/2007/relationships/hdphoto" Target="../media/hdphoto1.wdp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50.jpeg"/><Relationship Id="rId2" Type="http://schemas.openxmlformats.org/officeDocument/2006/relationships/image" Target="../media/image1.gif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49.jp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48.jp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52.jpg"/><Relationship Id="rId2" Type="http://schemas.openxmlformats.org/officeDocument/2006/relationships/image" Target="../media/image1.gif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51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gif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gif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53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gif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55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54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gif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6.gif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7.gif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gif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8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gif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gif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31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gif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3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gif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34.jp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gif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6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35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gif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8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37.jp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1079397" y="-18199"/>
            <a:ext cx="1432759" cy="6858000"/>
            <a:chOff x="-390126" y="0"/>
            <a:chExt cx="1484636" cy="6858000"/>
          </a:xfrm>
        </p:grpSpPr>
        <p:grpSp>
          <p:nvGrpSpPr>
            <p:cNvPr id="19" name="Group 18"/>
            <p:cNvGrpSpPr/>
            <p:nvPr/>
          </p:nvGrpSpPr>
          <p:grpSpPr>
            <a:xfrm>
              <a:off x="-390126" y="3340834"/>
              <a:ext cx="1484636" cy="3517166"/>
              <a:chOff x="2562220" y="1066801"/>
              <a:chExt cx="1971745" cy="4234315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-390126" y="0"/>
              <a:ext cx="1484636" cy="3517166"/>
              <a:chOff x="2562220" y="1066801"/>
              <a:chExt cx="1971745" cy="423431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-391275" y="17486"/>
            <a:ext cx="1414650" cy="6822315"/>
            <a:chOff x="-391275" y="17486"/>
            <a:chExt cx="1484636" cy="6822315"/>
          </a:xfrm>
        </p:grpSpPr>
        <p:grpSp>
          <p:nvGrpSpPr>
            <p:cNvPr id="10" name="Group 9"/>
            <p:cNvGrpSpPr/>
            <p:nvPr/>
          </p:nvGrpSpPr>
          <p:grpSpPr>
            <a:xfrm>
              <a:off x="-391275" y="3403592"/>
              <a:ext cx="1484636" cy="3436209"/>
              <a:chOff x="2562220" y="1066801"/>
              <a:chExt cx="1971745" cy="423431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-391275" y="17486"/>
              <a:ext cx="1484636" cy="3517166"/>
              <a:chOff x="2562220" y="1066801"/>
              <a:chExt cx="1971745" cy="423431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56" name="Group 55"/>
          <p:cNvGrpSpPr/>
          <p:nvPr/>
        </p:nvGrpSpPr>
        <p:grpSpPr>
          <a:xfrm>
            <a:off x="46903" y="-377074"/>
            <a:ext cx="11965722" cy="1310244"/>
            <a:chOff x="46903" y="-377075"/>
            <a:chExt cx="10241715" cy="1484637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2733585" y="-3063756"/>
              <a:ext cx="1484636" cy="6858000"/>
              <a:chOff x="-390126" y="0"/>
              <a:chExt cx="1484636" cy="685800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-390126" y="3340834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  <p:grpSp>
            <p:nvGrpSpPr>
              <p:cNvPr id="33" name="Group 32"/>
              <p:cNvGrpSpPr/>
              <p:nvPr/>
            </p:nvGrpSpPr>
            <p:grpSpPr>
              <a:xfrm>
                <a:off x="-390126" y="0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0" name="Group 49"/>
            <p:cNvGrpSpPr/>
            <p:nvPr/>
          </p:nvGrpSpPr>
          <p:grpSpPr>
            <a:xfrm rot="16200000">
              <a:off x="7787717" y="-1393340"/>
              <a:ext cx="1484636" cy="3517166"/>
              <a:chOff x="2562220" y="1066801"/>
              <a:chExt cx="1971745" cy="4234315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46902" y="5936105"/>
            <a:ext cx="11965722" cy="1393943"/>
            <a:chOff x="46903" y="-377075"/>
            <a:chExt cx="10241715" cy="1484637"/>
          </a:xfrm>
        </p:grpSpPr>
        <p:grpSp>
          <p:nvGrpSpPr>
            <p:cNvPr id="58" name="Group 57"/>
            <p:cNvGrpSpPr/>
            <p:nvPr/>
          </p:nvGrpSpPr>
          <p:grpSpPr>
            <a:xfrm rot="16200000">
              <a:off x="2733585" y="-3063756"/>
              <a:ext cx="1484636" cy="6858000"/>
              <a:chOff x="-390126" y="0"/>
              <a:chExt cx="1484636" cy="6858000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-390126" y="3340834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 rotWithShape="1"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 rotWithShape="1"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 rotWithShape="1"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 rotWithShape="1">
                <a:blip r:embed="rId2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  <p:grpSp>
            <p:nvGrpSpPr>
              <p:cNvPr id="66" name="Group 65"/>
              <p:cNvGrpSpPr/>
              <p:nvPr/>
            </p:nvGrpSpPr>
            <p:grpSpPr>
              <a:xfrm>
                <a:off x="-390126" y="0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 rotWithShape="1"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 rotWithShape="1"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 rotWithShape="1"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 rotWithShape="1">
                <a:blip r:embed="rId2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9" name="Group 58"/>
            <p:cNvGrpSpPr/>
            <p:nvPr/>
          </p:nvGrpSpPr>
          <p:grpSpPr>
            <a:xfrm rot="16200000">
              <a:off x="7787717" y="-1393340"/>
              <a:ext cx="1484636" cy="3517166"/>
              <a:chOff x="2562220" y="1066801"/>
              <a:chExt cx="1971745" cy="4234315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0094" y="5508461"/>
            <a:ext cx="1354860" cy="134398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71" y="41144"/>
            <a:ext cx="1411495" cy="126491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633805" y="5503025"/>
            <a:ext cx="1411495" cy="134398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725857" y="-22116"/>
            <a:ext cx="1190012" cy="13439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58" y="481630"/>
            <a:ext cx="5440259" cy="285433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864" y="574354"/>
            <a:ext cx="5137656" cy="275548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536" y="3432323"/>
            <a:ext cx="5392260" cy="305829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435" y="3459781"/>
            <a:ext cx="5134085" cy="28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1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1079397" y="-18199"/>
            <a:ext cx="1432759" cy="6858000"/>
            <a:chOff x="-390126" y="0"/>
            <a:chExt cx="1484636" cy="6858000"/>
          </a:xfrm>
        </p:grpSpPr>
        <p:grpSp>
          <p:nvGrpSpPr>
            <p:cNvPr id="19" name="Group 18"/>
            <p:cNvGrpSpPr/>
            <p:nvPr/>
          </p:nvGrpSpPr>
          <p:grpSpPr>
            <a:xfrm>
              <a:off x="-390126" y="3340834"/>
              <a:ext cx="1484636" cy="3517166"/>
              <a:chOff x="2562220" y="1066801"/>
              <a:chExt cx="1971745" cy="4234315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-390126" y="0"/>
              <a:ext cx="1484636" cy="3517166"/>
              <a:chOff x="2562220" y="1066801"/>
              <a:chExt cx="1971745" cy="423431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-391275" y="17486"/>
            <a:ext cx="1414650" cy="6822315"/>
            <a:chOff x="-391275" y="17486"/>
            <a:chExt cx="1484636" cy="6822315"/>
          </a:xfrm>
        </p:grpSpPr>
        <p:grpSp>
          <p:nvGrpSpPr>
            <p:cNvPr id="10" name="Group 9"/>
            <p:cNvGrpSpPr/>
            <p:nvPr/>
          </p:nvGrpSpPr>
          <p:grpSpPr>
            <a:xfrm>
              <a:off x="-391275" y="3403592"/>
              <a:ext cx="1484636" cy="3436209"/>
              <a:chOff x="2562220" y="1066801"/>
              <a:chExt cx="1971745" cy="423431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-391275" y="17486"/>
              <a:ext cx="1484636" cy="3517166"/>
              <a:chOff x="2562220" y="1066801"/>
              <a:chExt cx="1971745" cy="423431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56" name="Group 55"/>
          <p:cNvGrpSpPr/>
          <p:nvPr/>
        </p:nvGrpSpPr>
        <p:grpSpPr>
          <a:xfrm>
            <a:off x="46903" y="-377074"/>
            <a:ext cx="11965722" cy="1310244"/>
            <a:chOff x="46903" y="-377075"/>
            <a:chExt cx="10241715" cy="1484637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2733585" y="-3063756"/>
              <a:ext cx="1484636" cy="6858000"/>
              <a:chOff x="-390126" y="0"/>
              <a:chExt cx="1484636" cy="685800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-390126" y="3340834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  <p:grpSp>
            <p:nvGrpSpPr>
              <p:cNvPr id="33" name="Group 32"/>
              <p:cNvGrpSpPr/>
              <p:nvPr/>
            </p:nvGrpSpPr>
            <p:grpSpPr>
              <a:xfrm>
                <a:off x="-390126" y="0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0" name="Group 49"/>
            <p:cNvGrpSpPr/>
            <p:nvPr/>
          </p:nvGrpSpPr>
          <p:grpSpPr>
            <a:xfrm rot="16200000">
              <a:off x="7787717" y="-1393340"/>
              <a:ext cx="1484636" cy="3517166"/>
              <a:chOff x="2562220" y="1066801"/>
              <a:chExt cx="1971745" cy="4234315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46902" y="5936105"/>
            <a:ext cx="11965722" cy="1393943"/>
            <a:chOff x="46903" y="-377075"/>
            <a:chExt cx="10241715" cy="1484637"/>
          </a:xfrm>
        </p:grpSpPr>
        <p:grpSp>
          <p:nvGrpSpPr>
            <p:cNvPr id="58" name="Group 57"/>
            <p:cNvGrpSpPr/>
            <p:nvPr/>
          </p:nvGrpSpPr>
          <p:grpSpPr>
            <a:xfrm rot="16200000">
              <a:off x="2733585" y="-3063756"/>
              <a:ext cx="1484636" cy="6858000"/>
              <a:chOff x="-390126" y="0"/>
              <a:chExt cx="1484636" cy="6858000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-390126" y="3340834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 rotWithShape="1"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 rotWithShape="1"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 rotWithShape="1"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 rotWithShape="1">
                <a:blip r:embed="rId2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  <p:grpSp>
            <p:nvGrpSpPr>
              <p:cNvPr id="66" name="Group 65"/>
              <p:cNvGrpSpPr/>
              <p:nvPr/>
            </p:nvGrpSpPr>
            <p:grpSpPr>
              <a:xfrm>
                <a:off x="-390126" y="0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 rotWithShape="1"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 rotWithShape="1"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 rotWithShape="1"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 rotWithShape="1">
                <a:blip r:embed="rId2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9" name="Group 58"/>
            <p:cNvGrpSpPr/>
            <p:nvPr/>
          </p:nvGrpSpPr>
          <p:grpSpPr>
            <a:xfrm rot="16200000">
              <a:off x="7787717" y="-1393340"/>
              <a:ext cx="1484636" cy="3517166"/>
              <a:chOff x="2562220" y="1066801"/>
              <a:chExt cx="1971745" cy="4234315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0094" y="5508461"/>
            <a:ext cx="1354860" cy="134398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71" y="41144"/>
            <a:ext cx="1411495" cy="126491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633805" y="5503025"/>
            <a:ext cx="1411495" cy="134398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725857" y="-22116"/>
            <a:ext cx="1190012" cy="13439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44" y="662848"/>
            <a:ext cx="5297138" cy="2985061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5991997" y="957707"/>
            <a:ext cx="5527188" cy="2775450"/>
            <a:chOff x="2643187" y="1404937"/>
            <a:chExt cx="7039088" cy="4048125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3187" y="1404937"/>
              <a:ext cx="6905625" cy="4048125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 rot="21285968">
              <a:off x="6241173" y="1782683"/>
              <a:ext cx="3441102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SHAGATA HIGH SCHOOL</a:t>
              </a:r>
              <a:endParaRPr lang="en-US" sz="9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25" y="3751719"/>
            <a:ext cx="5172958" cy="2571429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010269" y="3807549"/>
            <a:ext cx="55403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সড়ক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প্রতিষ্ঠান,হাট-বাজারও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বিলীন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ক্ষতিগ্রস্থ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94395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1079397" y="-18199"/>
            <a:ext cx="1432759" cy="6858000"/>
            <a:chOff x="-390126" y="0"/>
            <a:chExt cx="1484636" cy="6858000"/>
          </a:xfrm>
        </p:grpSpPr>
        <p:grpSp>
          <p:nvGrpSpPr>
            <p:cNvPr id="19" name="Group 18"/>
            <p:cNvGrpSpPr/>
            <p:nvPr/>
          </p:nvGrpSpPr>
          <p:grpSpPr>
            <a:xfrm>
              <a:off x="-390126" y="3340834"/>
              <a:ext cx="1484636" cy="3517166"/>
              <a:chOff x="2562220" y="1066801"/>
              <a:chExt cx="1971745" cy="4234315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-390126" y="0"/>
              <a:ext cx="1484636" cy="3517166"/>
              <a:chOff x="2562220" y="1066801"/>
              <a:chExt cx="1971745" cy="423431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-391275" y="17486"/>
            <a:ext cx="1414650" cy="6822315"/>
            <a:chOff x="-391275" y="17486"/>
            <a:chExt cx="1484636" cy="6822315"/>
          </a:xfrm>
        </p:grpSpPr>
        <p:grpSp>
          <p:nvGrpSpPr>
            <p:cNvPr id="10" name="Group 9"/>
            <p:cNvGrpSpPr/>
            <p:nvPr/>
          </p:nvGrpSpPr>
          <p:grpSpPr>
            <a:xfrm>
              <a:off x="-391275" y="3403592"/>
              <a:ext cx="1484636" cy="3436209"/>
              <a:chOff x="2562220" y="1066801"/>
              <a:chExt cx="1971745" cy="423431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-391275" y="17486"/>
              <a:ext cx="1484636" cy="3517166"/>
              <a:chOff x="2562220" y="1066801"/>
              <a:chExt cx="1971745" cy="423431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56" name="Group 55"/>
          <p:cNvGrpSpPr/>
          <p:nvPr/>
        </p:nvGrpSpPr>
        <p:grpSpPr>
          <a:xfrm>
            <a:off x="46903" y="-377074"/>
            <a:ext cx="11965722" cy="1310244"/>
            <a:chOff x="46903" y="-377075"/>
            <a:chExt cx="10241715" cy="1484637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2733585" y="-3063756"/>
              <a:ext cx="1484636" cy="6858000"/>
              <a:chOff x="-390126" y="0"/>
              <a:chExt cx="1484636" cy="685800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-390126" y="3340834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  <p:grpSp>
            <p:nvGrpSpPr>
              <p:cNvPr id="33" name="Group 32"/>
              <p:cNvGrpSpPr/>
              <p:nvPr/>
            </p:nvGrpSpPr>
            <p:grpSpPr>
              <a:xfrm>
                <a:off x="-390126" y="0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0" name="Group 49"/>
            <p:cNvGrpSpPr/>
            <p:nvPr/>
          </p:nvGrpSpPr>
          <p:grpSpPr>
            <a:xfrm rot="16200000">
              <a:off x="7787717" y="-1393340"/>
              <a:ext cx="1484636" cy="3517166"/>
              <a:chOff x="2562220" y="1066801"/>
              <a:chExt cx="1971745" cy="4234315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46902" y="5936105"/>
            <a:ext cx="11965722" cy="1393943"/>
            <a:chOff x="46903" y="-377075"/>
            <a:chExt cx="10241715" cy="1484637"/>
          </a:xfrm>
        </p:grpSpPr>
        <p:grpSp>
          <p:nvGrpSpPr>
            <p:cNvPr id="58" name="Group 57"/>
            <p:cNvGrpSpPr/>
            <p:nvPr/>
          </p:nvGrpSpPr>
          <p:grpSpPr>
            <a:xfrm rot="16200000">
              <a:off x="2733585" y="-3063756"/>
              <a:ext cx="1484636" cy="6858000"/>
              <a:chOff x="-390126" y="0"/>
              <a:chExt cx="1484636" cy="6858000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-390126" y="3340834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 rotWithShape="1"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 rotWithShape="1"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 rotWithShape="1"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 rotWithShape="1">
                <a:blip r:embed="rId2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  <p:grpSp>
            <p:nvGrpSpPr>
              <p:cNvPr id="66" name="Group 65"/>
              <p:cNvGrpSpPr/>
              <p:nvPr/>
            </p:nvGrpSpPr>
            <p:grpSpPr>
              <a:xfrm>
                <a:off x="-390126" y="0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 rotWithShape="1"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 rotWithShape="1"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 rotWithShape="1"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 rotWithShape="1">
                <a:blip r:embed="rId2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9" name="Group 58"/>
            <p:cNvGrpSpPr/>
            <p:nvPr/>
          </p:nvGrpSpPr>
          <p:grpSpPr>
            <a:xfrm rot="16200000">
              <a:off x="7787717" y="-1393340"/>
              <a:ext cx="1484636" cy="3517166"/>
              <a:chOff x="2562220" y="1066801"/>
              <a:chExt cx="1971745" cy="4234315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0094" y="5508461"/>
            <a:ext cx="1354860" cy="134398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71" y="41144"/>
            <a:ext cx="1411495" cy="126491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633805" y="5503025"/>
            <a:ext cx="1411495" cy="134398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725857" y="-22116"/>
            <a:ext cx="1190012" cy="1343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9498" y="486854"/>
            <a:ext cx="2795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7220" y="4207659"/>
            <a:ext cx="8979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 </a:t>
            </a:r>
            <a:r>
              <a:rPr lang="en-US" sz="5400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54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5400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54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ভাঙন</a:t>
            </a:r>
            <a:r>
              <a:rPr lang="en-US" sz="54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54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54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980" y="1361373"/>
            <a:ext cx="4308953" cy="323171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2183">
            <a:off x="7716139" y="526501"/>
            <a:ext cx="3932122" cy="490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09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1079397" y="-18199"/>
            <a:ext cx="1432759" cy="6858000"/>
            <a:chOff x="-390126" y="0"/>
            <a:chExt cx="1484636" cy="6858000"/>
          </a:xfrm>
        </p:grpSpPr>
        <p:grpSp>
          <p:nvGrpSpPr>
            <p:cNvPr id="19" name="Group 18"/>
            <p:cNvGrpSpPr/>
            <p:nvPr/>
          </p:nvGrpSpPr>
          <p:grpSpPr>
            <a:xfrm>
              <a:off x="-390126" y="3340834"/>
              <a:ext cx="1484636" cy="3517166"/>
              <a:chOff x="2562220" y="1066801"/>
              <a:chExt cx="1971745" cy="4234315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-390126" y="0"/>
              <a:ext cx="1484636" cy="3517166"/>
              <a:chOff x="2562220" y="1066801"/>
              <a:chExt cx="1971745" cy="423431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-391275" y="17486"/>
            <a:ext cx="1414650" cy="6822315"/>
            <a:chOff x="-391275" y="17486"/>
            <a:chExt cx="1484636" cy="6822315"/>
          </a:xfrm>
        </p:grpSpPr>
        <p:grpSp>
          <p:nvGrpSpPr>
            <p:cNvPr id="10" name="Group 9"/>
            <p:cNvGrpSpPr/>
            <p:nvPr/>
          </p:nvGrpSpPr>
          <p:grpSpPr>
            <a:xfrm>
              <a:off x="-391275" y="3403592"/>
              <a:ext cx="1484636" cy="3436209"/>
              <a:chOff x="2562220" y="1066801"/>
              <a:chExt cx="1971745" cy="423431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-391275" y="17486"/>
              <a:ext cx="1484636" cy="3517166"/>
              <a:chOff x="2562220" y="1066801"/>
              <a:chExt cx="1971745" cy="423431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56" name="Group 55"/>
          <p:cNvGrpSpPr/>
          <p:nvPr/>
        </p:nvGrpSpPr>
        <p:grpSpPr>
          <a:xfrm>
            <a:off x="46903" y="-377074"/>
            <a:ext cx="11965722" cy="1310244"/>
            <a:chOff x="46903" y="-377075"/>
            <a:chExt cx="10241715" cy="1484637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2733585" y="-3063756"/>
              <a:ext cx="1484636" cy="6858000"/>
              <a:chOff x="-390126" y="0"/>
              <a:chExt cx="1484636" cy="685800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-390126" y="3340834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  <p:grpSp>
            <p:nvGrpSpPr>
              <p:cNvPr id="33" name="Group 32"/>
              <p:cNvGrpSpPr/>
              <p:nvPr/>
            </p:nvGrpSpPr>
            <p:grpSpPr>
              <a:xfrm>
                <a:off x="-390126" y="0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0" name="Group 49"/>
            <p:cNvGrpSpPr/>
            <p:nvPr/>
          </p:nvGrpSpPr>
          <p:grpSpPr>
            <a:xfrm rot="16200000">
              <a:off x="7787717" y="-1393340"/>
              <a:ext cx="1484636" cy="3517166"/>
              <a:chOff x="2562220" y="1066801"/>
              <a:chExt cx="1971745" cy="4234315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46902" y="5936105"/>
            <a:ext cx="11965722" cy="1393943"/>
            <a:chOff x="46903" y="-377075"/>
            <a:chExt cx="10241715" cy="1484637"/>
          </a:xfrm>
        </p:grpSpPr>
        <p:grpSp>
          <p:nvGrpSpPr>
            <p:cNvPr id="58" name="Group 57"/>
            <p:cNvGrpSpPr/>
            <p:nvPr/>
          </p:nvGrpSpPr>
          <p:grpSpPr>
            <a:xfrm rot="16200000">
              <a:off x="2733585" y="-3063756"/>
              <a:ext cx="1484636" cy="6858000"/>
              <a:chOff x="-390126" y="0"/>
              <a:chExt cx="1484636" cy="6858000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-390126" y="3340834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 rotWithShape="1"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 rotWithShape="1"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 rotWithShape="1"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 rotWithShape="1">
                <a:blip r:embed="rId2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  <p:grpSp>
            <p:nvGrpSpPr>
              <p:cNvPr id="66" name="Group 65"/>
              <p:cNvGrpSpPr/>
              <p:nvPr/>
            </p:nvGrpSpPr>
            <p:grpSpPr>
              <a:xfrm>
                <a:off x="-390126" y="0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 rotWithShape="1"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 rotWithShape="1"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 rotWithShape="1"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 rotWithShape="1">
                <a:blip r:embed="rId2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9" name="Group 58"/>
            <p:cNvGrpSpPr/>
            <p:nvPr/>
          </p:nvGrpSpPr>
          <p:grpSpPr>
            <a:xfrm rot="16200000">
              <a:off x="7787717" y="-1393340"/>
              <a:ext cx="1484636" cy="3517166"/>
              <a:chOff x="2562220" y="1066801"/>
              <a:chExt cx="1971745" cy="4234315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0094" y="5508461"/>
            <a:ext cx="1354860" cy="134398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71" y="41144"/>
            <a:ext cx="1411495" cy="126491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633805" y="5503025"/>
            <a:ext cx="1411495" cy="134398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725857" y="-22116"/>
            <a:ext cx="1190012" cy="1343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465" y="752302"/>
            <a:ext cx="5329044" cy="3804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10" y="761239"/>
            <a:ext cx="5116402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4" name="TextBox 43"/>
          <p:cNvSpPr txBox="1"/>
          <p:nvPr/>
        </p:nvSpPr>
        <p:spPr>
          <a:xfrm>
            <a:off x="719522" y="4570789"/>
            <a:ext cx="105432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ভাঙনের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বন্যার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ঢেউ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পাড়ে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আঘাত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হানে,ফলে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বন্যার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ভাঙন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মারাত্বক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37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1079397" y="-18199"/>
            <a:ext cx="1432759" cy="6858000"/>
            <a:chOff x="-390126" y="0"/>
            <a:chExt cx="1484636" cy="6858000"/>
          </a:xfrm>
        </p:grpSpPr>
        <p:grpSp>
          <p:nvGrpSpPr>
            <p:cNvPr id="19" name="Group 18"/>
            <p:cNvGrpSpPr/>
            <p:nvPr/>
          </p:nvGrpSpPr>
          <p:grpSpPr>
            <a:xfrm>
              <a:off x="-390126" y="3340834"/>
              <a:ext cx="1484636" cy="3517166"/>
              <a:chOff x="2562220" y="1066801"/>
              <a:chExt cx="1971745" cy="4234315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-390126" y="0"/>
              <a:ext cx="1484636" cy="3517166"/>
              <a:chOff x="2562220" y="1066801"/>
              <a:chExt cx="1971745" cy="423431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-391275" y="17486"/>
            <a:ext cx="1414650" cy="6822315"/>
            <a:chOff x="-391275" y="17486"/>
            <a:chExt cx="1484636" cy="6822315"/>
          </a:xfrm>
        </p:grpSpPr>
        <p:grpSp>
          <p:nvGrpSpPr>
            <p:cNvPr id="10" name="Group 9"/>
            <p:cNvGrpSpPr/>
            <p:nvPr/>
          </p:nvGrpSpPr>
          <p:grpSpPr>
            <a:xfrm>
              <a:off x="-391275" y="3403592"/>
              <a:ext cx="1484636" cy="3436209"/>
              <a:chOff x="2562220" y="1066801"/>
              <a:chExt cx="1971745" cy="423431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-391275" y="17486"/>
              <a:ext cx="1484636" cy="3517166"/>
              <a:chOff x="2562220" y="1066801"/>
              <a:chExt cx="1971745" cy="423431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56" name="Group 55"/>
          <p:cNvGrpSpPr/>
          <p:nvPr/>
        </p:nvGrpSpPr>
        <p:grpSpPr>
          <a:xfrm>
            <a:off x="46903" y="-377074"/>
            <a:ext cx="11965722" cy="1310244"/>
            <a:chOff x="46903" y="-377075"/>
            <a:chExt cx="10241715" cy="1484637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2733585" y="-3063756"/>
              <a:ext cx="1484636" cy="6858000"/>
              <a:chOff x="-390126" y="0"/>
              <a:chExt cx="1484636" cy="685800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-390126" y="3340834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  <p:grpSp>
            <p:nvGrpSpPr>
              <p:cNvPr id="33" name="Group 32"/>
              <p:cNvGrpSpPr/>
              <p:nvPr/>
            </p:nvGrpSpPr>
            <p:grpSpPr>
              <a:xfrm>
                <a:off x="-390126" y="0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0" name="Group 49"/>
            <p:cNvGrpSpPr/>
            <p:nvPr/>
          </p:nvGrpSpPr>
          <p:grpSpPr>
            <a:xfrm rot="16200000">
              <a:off x="7787717" y="-1393340"/>
              <a:ext cx="1484636" cy="3517166"/>
              <a:chOff x="2562220" y="1066801"/>
              <a:chExt cx="1971745" cy="4234315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46902" y="5936105"/>
            <a:ext cx="11965722" cy="1393943"/>
            <a:chOff x="46903" y="-377075"/>
            <a:chExt cx="10241715" cy="1484637"/>
          </a:xfrm>
        </p:grpSpPr>
        <p:grpSp>
          <p:nvGrpSpPr>
            <p:cNvPr id="58" name="Group 57"/>
            <p:cNvGrpSpPr/>
            <p:nvPr/>
          </p:nvGrpSpPr>
          <p:grpSpPr>
            <a:xfrm rot="16200000">
              <a:off x="2733585" y="-3063756"/>
              <a:ext cx="1484636" cy="6858000"/>
              <a:chOff x="-390126" y="0"/>
              <a:chExt cx="1484636" cy="6858000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-390126" y="3340834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 rotWithShape="1"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 rotWithShape="1"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 rotWithShape="1"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 rotWithShape="1">
                <a:blip r:embed="rId2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  <p:grpSp>
            <p:nvGrpSpPr>
              <p:cNvPr id="66" name="Group 65"/>
              <p:cNvGrpSpPr/>
              <p:nvPr/>
            </p:nvGrpSpPr>
            <p:grpSpPr>
              <a:xfrm>
                <a:off x="-390126" y="0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 rotWithShape="1"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 rotWithShape="1"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 rotWithShape="1"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 rotWithShape="1">
                <a:blip r:embed="rId2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9" name="Group 58"/>
            <p:cNvGrpSpPr/>
            <p:nvPr/>
          </p:nvGrpSpPr>
          <p:grpSpPr>
            <a:xfrm rot="16200000">
              <a:off x="7787717" y="-1393340"/>
              <a:ext cx="1484636" cy="3517166"/>
              <a:chOff x="2562220" y="1066801"/>
              <a:chExt cx="1971745" cy="4234315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0094" y="5508461"/>
            <a:ext cx="1354860" cy="134398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71" y="41144"/>
            <a:ext cx="1411495" cy="126491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633805" y="5503025"/>
            <a:ext cx="1411495" cy="134398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725857" y="-22116"/>
            <a:ext cx="1190012" cy="134398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049" y="1379315"/>
            <a:ext cx="4468826" cy="37074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2261" y="1336773"/>
            <a:ext cx="4544292" cy="368310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01256" y="543077"/>
            <a:ext cx="6567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ভাঙনে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88882" y="4988994"/>
            <a:ext cx="101578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23329" y="4974638"/>
            <a:ext cx="101578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উত্তোলন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ফেলাও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36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1079397" y="-18199"/>
            <a:ext cx="1432759" cy="6858000"/>
            <a:chOff x="-390126" y="0"/>
            <a:chExt cx="1484636" cy="6858000"/>
          </a:xfrm>
        </p:grpSpPr>
        <p:grpSp>
          <p:nvGrpSpPr>
            <p:cNvPr id="19" name="Group 18"/>
            <p:cNvGrpSpPr/>
            <p:nvPr/>
          </p:nvGrpSpPr>
          <p:grpSpPr>
            <a:xfrm>
              <a:off x="-390126" y="3340834"/>
              <a:ext cx="1484636" cy="3517166"/>
              <a:chOff x="2562220" y="1066801"/>
              <a:chExt cx="1971745" cy="4234315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-390126" y="0"/>
              <a:ext cx="1484636" cy="3517166"/>
              <a:chOff x="2562220" y="1066801"/>
              <a:chExt cx="1971745" cy="423431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-391275" y="17486"/>
            <a:ext cx="1414650" cy="6822315"/>
            <a:chOff x="-391275" y="17486"/>
            <a:chExt cx="1484636" cy="6822315"/>
          </a:xfrm>
        </p:grpSpPr>
        <p:grpSp>
          <p:nvGrpSpPr>
            <p:cNvPr id="10" name="Group 9"/>
            <p:cNvGrpSpPr/>
            <p:nvPr/>
          </p:nvGrpSpPr>
          <p:grpSpPr>
            <a:xfrm>
              <a:off x="-391275" y="3403592"/>
              <a:ext cx="1484636" cy="3436209"/>
              <a:chOff x="2562220" y="1066801"/>
              <a:chExt cx="1971745" cy="423431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-391275" y="17486"/>
              <a:ext cx="1484636" cy="3517166"/>
              <a:chOff x="2562220" y="1066801"/>
              <a:chExt cx="1971745" cy="423431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56" name="Group 55"/>
          <p:cNvGrpSpPr/>
          <p:nvPr/>
        </p:nvGrpSpPr>
        <p:grpSpPr>
          <a:xfrm>
            <a:off x="46903" y="-377074"/>
            <a:ext cx="11965722" cy="1310244"/>
            <a:chOff x="46903" y="-377075"/>
            <a:chExt cx="10241715" cy="1484637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2733585" y="-3063756"/>
              <a:ext cx="1484636" cy="6858000"/>
              <a:chOff x="-390126" y="0"/>
              <a:chExt cx="1484636" cy="685800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-390126" y="3340834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  <p:grpSp>
            <p:nvGrpSpPr>
              <p:cNvPr id="33" name="Group 32"/>
              <p:cNvGrpSpPr/>
              <p:nvPr/>
            </p:nvGrpSpPr>
            <p:grpSpPr>
              <a:xfrm>
                <a:off x="-390126" y="0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0" name="Group 49"/>
            <p:cNvGrpSpPr/>
            <p:nvPr/>
          </p:nvGrpSpPr>
          <p:grpSpPr>
            <a:xfrm rot="16200000">
              <a:off x="7787717" y="-1393340"/>
              <a:ext cx="1484636" cy="3517166"/>
              <a:chOff x="2562220" y="1066801"/>
              <a:chExt cx="1971745" cy="4234315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46902" y="5936105"/>
            <a:ext cx="11965722" cy="1393943"/>
            <a:chOff x="46903" y="-377075"/>
            <a:chExt cx="10241715" cy="1484637"/>
          </a:xfrm>
        </p:grpSpPr>
        <p:grpSp>
          <p:nvGrpSpPr>
            <p:cNvPr id="58" name="Group 57"/>
            <p:cNvGrpSpPr/>
            <p:nvPr/>
          </p:nvGrpSpPr>
          <p:grpSpPr>
            <a:xfrm rot="16200000">
              <a:off x="2733585" y="-3063756"/>
              <a:ext cx="1484636" cy="6858000"/>
              <a:chOff x="-390126" y="0"/>
              <a:chExt cx="1484636" cy="6858000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-390126" y="3340834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 rotWithShape="1"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 rotWithShape="1"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 rotWithShape="1"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 rotWithShape="1">
                <a:blip r:embed="rId2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  <p:grpSp>
            <p:nvGrpSpPr>
              <p:cNvPr id="66" name="Group 65"/>
              <p:cNvGrpSpPr/>
              <p:nvPr/>
            </p:nvGrpSpPr>
            <p:grpSpPr>
              <a:xfrm>
                <a:off x="-390126" y="0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 rotWithShape="1"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 rotWithShape="1"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 rotWithShape="1"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 rotWithShape="1">
                <a:blip r:embed="rId2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9" name="Group 58"/>
            <p:cNvGrpSpPr/>
            <p:nvPr/>
          </p:nvGrpSpPr>
          <p:grpSpPr>
            <a:xfrm rot="16200000">
              <a:off x="7787717" y="-1393340"/>
              <a:ext cx="1484636" cy="3517166"/>
              <a:chOff x="2562220" y="1066801"/>
              <a:chExt cx="1971745" cy="4234315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0094" y="5508461"/>
            <a:ext cx="1354860" cy="134398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71" y="41144"/>
            <a:ext cx="1411495" cy="126491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633805" y="5503025"/>
            <a:ext cx="1411495" cy="134398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725857" y="-22116"/>
            <a:ext cx="1190012" cy="1343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4423" y="658090"/>
            <a:ext cx="3886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1" y="1840212"/>
            <a:ext cx="1695450" cy="269557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894749" y="2003476"/>
            <a:ext cx="60963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পৃষ্টা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নং-৫০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34150" y="5087740"/>
            <a:ext cx="980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3639" y="1992753"/>
            <a:ext cx="2591126" cy="25988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260" y="3028364"/>
            <a:ext cx="1505397" cy="150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1079397" y="-18199"/>
            <a:ext cx="1432759" cy="6858000"/>
            <a:chOff x="-390126" y="0"/>
            <a:chExt cx="1484636" cy="6858000"/>
          </a:xfrm>
        </p:grpSpPr>
        <p:grpSp>
          <p:nvGrpSpPr>
            <p:cNvPr id="19" name="Group 18"/>
            <p:cNvGrpSpPr/>
            <p:nvPr/>
          </p:nvGrpSpPr>
          <p:grpSpPr>
            <a:xfrm>
              <a:off x="-390126" y="3340834"/>
              <a:ext cx="1484636" cy="3517166"/>
              <a:chOff x="2562220" y="1066801"/>
              <a:chExt cx="1971745" cy="4234315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-390126" y="0"/>
              <a:ext cx="1484636" cy="3517166"/>
              <a:chOff x="2562220" y="1066801"/>
              <a:chExt cx="1971745" cy="423431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-391275" y="17486"/>
            <a:ext cx="1414650" cy="6822315"/>
            <a:chOff x="-391275" y="17486"/>
            <a:chExt cx="1484636" cy="6822315"/>
          </a:xfrm>
        </p:grpSpPr>
        <p:grpSp>
          <p:nvGrpSpPr>
            <p:cNvPr id="10" name="Group 9"/>
            <p:cNvGrpSpPr/>
            <p:nvPr/>
          </p:nvGrpSpPr>
          <p:grpSpPr>
            <a:xfrm>
              <a:off x="-391275" y="3403592"/>
              <a:ext cx="1484636" cy="3436209"/>
              <a:chOff x="2562220" y="1066801"/>
              <a:chExt cx="1971745" cy="423431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-391275" y="17486"/>
              <a:ext cx="1484636" cy="3517166"/>
              <a:chOff x="2562220" y="1066801"/>
              <a:chExt cx="1971745" cy="423431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56" name="Group 55"/>
          <p:cNvGrpSpPr/>
          <p:nvPr/>
        </p:nvGrpSpPr>
        <p:grpSpPr>
          <a:xfrm>
            <a:off x="46903" y="-377074"/>
            <a:ext cx="11965722" cy="1310244"/>
            <a:chOff x="46903" y="-377075"/>
            <a:chExt cx="10241715" cy="1484637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2733585" y="-3063756"/>
              <a:ext cx="1484636" cy="6858000"/>
              <a:chOff x="-390126" y="0"/>
              <a:chExt cx="1484636" cy="685800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-390126" y="3340834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  <p:grpSp>
            <p:nvGrpSpPr>
              <p:cNvPr id="33" name="Group 32"/>
              <p:cNvGrpSpPr/>
              <p:nvPr/>
            </p:nvGrpSpPr>
            <p:grpSpPr>
              <a:xfrm>
                <a:off x="-390126" y="0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0" name="Group 49"/>
            <p:cNvGrpSpPr/>
            <p:nvPr/>
          </p:nvGrpSpPr>
          <p:grpSpPr>
            <a:xfrm rot="16200000">
              <a:off x="7787717" y="-1393340"/>
              <a:ext cx="1484636" cy="3517166"/>
              <a:chOff x="2562220" y="1066801"/>
              <a:chExt cx="1971745" cy="4234315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46902" y="5936105"/>
            <a:ext cx="11965722" cy="1393943"/>
            <a:chOff x="46903" y="-377075"/>
            <a:chExt cx="10241715" cy="1484637"/>
          </a:xfrm>
        </p:grpSpPr>
        <p:grpSp>
          <p:nvGrpSpPr>
            <p:cNvPr id="58" name="Group 57"/>
            <p:cNvGrpSpPr/>
            <p:nvPr/>
          </p:nvGrpSpPr>
          <p:grpSpPr>
            <a:xfrm rot="16200000">
              <a:off x="2733585" y="-3063756"/>
              <a:ext cx="1484636" cy="6858000"/>
              <a:chOff x="-390126" y="0"/>
              <a:chExt cx="1484636" cy="6858000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-390126" y="3340834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 rotWithShape="1"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 rotWithShape="1"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 rotWithShape="1"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 rotWithShape="1">
                <a:blip r:embed="rId2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  <p:grpSp>
            <p:nvGrpSpPr>
              <p:cNvPr id="66" name="Group 65"/>
              <p:cNvGrpSpPr/>
              <p:nvPr/>
            </p:nvGrpSpPr>
            <p:grpSpPr>
              <a:xfrm>
                <a:off x="-390126" y="0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 rotWithShape="1"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 rotWithShape="1"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 rotWithShape="1"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 rotWithShape="1">
                <a:blip r:embed="rId2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9" name="Group 58"/>
            <p:cNvGrpSpPr/>
            <p:nvPr/>
          </p:nvGrpSpPr>
          <p:grpSpPr>
            <a:xfrm rot="16200000">
              <a:off x="7787717" y="-1393340"/>
              <a:ext cx="1484636" cy="3517166"/>
              <a:chOff x="2562220" y="1066801"/>
              <a:chExt cx="1971745" cy="4234315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0094" y="5508461"/>
            <a:ext cx="1354860" cy="134398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71" y="41144"/>
            <a:ext cx="1411495" cy="126491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633805" y="5503025"/>
            <a:ext cx="1411495" cy="134398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725857" y="-22116"/>
            <a:ext cx="1190012" cy="1343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44615" y="561820"/>
            <a:ext cx="2589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4214" y="4141710"/>
            <a:ext cx="82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‘ক’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ভাঙনের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11373" y="5140450"/>
            <a:ext cx="10870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‘খ’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ভাঙনের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বিলীন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2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86" y="696360"/>
            <a:ext cx="1800225" cy="254317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97439" y="696360"/>
            <a:ext cx="1905392" cy="254317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0014" y="1359576"/>
            <a:ext cx="2400092" cy="2374966"/>
          </a:xfrm>
          <a:prstGeom prst="ellipse">
            <a:avLst/>
          </a:prstGeom>
          <a:solidFill>
            <a:schemeClr val="bg2">
              <a:lumMod val="75000"/>
            </a:schemeClr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8346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1079397" y="-18199"/>
            <a:ext cx="1432759" cy="6858000"/>
            <a:chOff x="-390126" y="0"/>
            <a:chExt cx="1484636" cy="6858000"/>
          </a:xfrm>
        </p:grpSpPr>
        <p:grpSp>
          <p:nvGrpSpPr>
            <p:cNvPr id="19" name="Group 18"/>
            <p:cNvGrpSpPr/>
            <p:nvPr/>
          </p:nvGrpSpPr>
          <p:grpSpPr>
            <a:xfrm>
              <a:off x="-390126" y="3340834"/>
              <a:ext cx="1484636" cy="3517166"/>
              <a:chOff x="2562220" y="1066801"/>
              <a:chExt cx="1971745" cy="4234315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-390126" y="0"/>
              <a:ext cx="1484636" cy="3517166"/>
              <a:chOff x="2562220" y="1066801"/>
              <a:chExt cx="1971745" cy="423431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-391275" y="17486"/>
            <a:ext cx="1414650" cy="6822315"/>
            <a:chOff x="-391275" y="17486"/>
            <a:chExt cx="1484636" cy="6822315"/>
          </a:xfrm>
        </p:grpSpPr>
        <p:grpSp>
          <p:nvGrpSpPr>
            <p:cNvPr id="10" name="Group 9"/>
            <p:cNvGrpSpPr/>
            <p:nvPr/>
          </p:nvGrpSpPr>
          <p:grpSpPr>
            <a:xfrm>
              <a:off x="-391275" y="3403592"/>
              <a:ext cx="1484636" cy="3436209"/>
              <a:chOff x="2562220" y="1066801"/>
              <a:chExt cx="1971745" cy="423431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-391275" y="17486"/>
              <a:ext cx="1484636" cy="3517166"/>
              <a:chOff x="2562220" y="1066801"/>
              <a:chExt cx="1971745" cy="423431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56" name="Group 55"/>
          <p:cNvGrpSpPr/>
          <p:nvPr/>
        </p:nvGrpSpPr>
        <p:grpSpPr>
          <a:xfrm>
            <a:off x="46903" y="-377074"/>
            <a:ext cx="11965722" cy="1310244"/>
            <a:chOff x="46903" y="-377075"/>
            <a:chExt cx="10241715" cy="1484637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2733585" y="-3063756"/>
              <a:ext cx="1484636" cy="6858000"/>
              <a:chOff x="-390126" y="0"/>
              <a:chExt cx="1484636" cy="685800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-390126" y="3340834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  <p:grpSp>
            <p:nvGrpSpPr>
              <p:cNvPr id="33" name="Group 32"/>
              <p:cNvGrpSpPr/>
              <p:nvPr/>
            </p:nvGrpSpPr>
            <p:grpSpPr>
              <a:xfrm>
                <a:off x="-390126" y="0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0" name="Group 49"/>
            <p:cNvGrpSpPr/>
            <p:nvPr/>
          </p:nvGrpSpPr>
          <p:grpSpPr>
            <a:xfrm rot="16200000">
              <a:off x="7787717" y="-1393340"/>
              <a:ext cx="1484636" cy="3517166"/>
              <a:chOff x="2562220" y="1066801"/>
              <a:chExt cx="1971745" cy="4234315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46902" y="5936105"/>
            <a:ext cx="11965722" cy="1393943"/>
            <a:chOff x="46903" y="-377075"/>
            <a:chExt cx="10241715" cy="1484637"/>
          </a:xfrm>
        </p:grpSpPr>
        <p:grpSp>
          <p:nvGrpSpPr>
            <p:cNvPr id="58" name="Group 57"/>
            <p:cNvGrpSpPr/>
            <p:nvPr/>
          </p:nvGrpSpPr>
          <p:grpSpPr>
            <a:xfrm rot="16200000">
              <a:off x="2733585" y="-3063756"/>
              <a:ext cx="1484636" cy="6858000"/>
              <a:chOff x="-390126" y="0"/>
              <a:chExt cx="1484636" cy="6858000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-390126" y="3340834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 rotWithShape="1"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 rotWithShape="1"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 rotWithShape="1"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 rotWithShape="1">
                <a:blip r:embed="rId2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  <p:grpSp>
            <p:nvGrpSpPr>
              <p:cNvPr id="66" name="Group 65"/>
              <p:cNvGrpSpPr/>
              <p:nvPr/>
            </p:nvGrpSpPr>
            <p:grpSpPr>
              <a:xfrm>
                <a:off x="-390126" y="0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 rotWithShape="1"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 rotWithShape="1"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 rotWithShape="1"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 rotWithShape="1">
                <a:blip r:embed="rId2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9" name="Group 58"/>
            <p:cNvGrpSpPr/>
            <p:nvPr/>
          </p:nvGrpSpPr>
          <p:grpSpPr>
            <a:xfrm rot="16200000">
              <a:off x="7787717" y="-1393340"/>
              <a:ext cx="1484636" cy="3517166"/>
              <a:chOff x="2562220" y="1066801"/>
              <a:chExt cx="1971745" cy="4234315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0094" y="5508461"/>
            <a:ext cx="1354860" cy="134398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71" y="41144"/>
            <a:ext cx="1411495" cy="126491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633805" y="5503025"/>
            <a:ext cx="1411495" cy="134398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725857" y="-22116"/>
            <a:ext cx="1190012" cy="1343985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957844" y="656715"/>
            <a:ext cx="4779818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উত্তরটি খাতায়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462688" y="644069"/>
            <a:ext cx="4779818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উত্তরটি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45318" y="1449642"/>
            <a:ext cx="8908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194454" y="2192189"/>
            <a:ext cx="2475553" cy="76944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পশ্চিমাংশে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062188" y="2166036"/>
            <a:ext cx="2303043" cy="76944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দক্ষিনাংশে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728988" y="2152252"/>
            <a:ext cx="1847349" cy="76944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পূর্বাংশে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904192" y="2163483"/>
            <a:ext cx="1847349" cy="76944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উত্তরাংশে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02597" y="2928771"/>
            <a:ext cx="59749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ভাঙনের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263968" y="3662997"/>
            <a:ext cx="1201881" cy="76944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915483" y="3651871"/>
            <a:ext cx="1988012" cy="76944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400270" y="3686778"/>
            <a:ext cx="1201881" cy="76944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116924" y="3662142"/>
            <a:ext cx="2173799" cy="76944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01808" y="4330995"/>
            <a:ext cx="7735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158451" y="5077295"/>
            <a:ext cx="1513991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191968" y="5084822"/>
            <a:ext cx="1977552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748316" y="5044181"/>
            <a:ext cx="1513991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802266" y="5044181"/>
            <a:ext cx="1513991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06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8" grpId="0" animBg="1"/>
      <p:bldP spid="89" grpId="0" animBg="1"/>
      <p:bldP spid="91" grpId="0" animBg="1"/>
      <p:bldP spid="93" grpId="0" animBg="1"/>
      <p:bldP spid="94" grpId="0" animBg="1"/>
      <p:bldP spid="9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1079397" y="-18199"/>
            <a:ext cx="1432759" cy="6858000"/>
            <a:chOff x="-390126" y="0"/>
            <a:chExt cx="1484636" cy="6858000"/>
          </a:xfrm>
        </p:grpSpPr>
        <p:grpSp>
          <p:nvGrpSpPr>
            <p:cNvPr id="19" name="Group 18"/>
            <p:cNvGrpSpPr/>
            <p:nvPr/>
          </p:nvGrpSpPr>
          <p:grpSpPr>
            <a:xfrm>
              <a:off x="-390126" y="3340834"/>
              <a:ext cx="1484636" cy="3517166"/>
              <a:chOff x="2562220" y="1066801"/>
              <a:chExt cx="1971745" cy="4234315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-390126" y="0"/>
              <a:ext cx="1484636" cy="3517166"/>
              <a:chOff x="2562220" y="1066801"/>
              <a:chExt cx="1971745" cy="423431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-391275" y="17486"/>
            <a:ext cx="1414650" cy="6822315"/>
            <a:chOff x="-391275" y="17486"/>
            <a:chExt cx="1484636" cy="6822315"/>
          </a:xfrm>
        </p:grpSpPr>
        <p:grpSp>
          <p:nvGrpSpPr>
            <p:cNvPr id="10" name="Group 9"/>
            <p:cNvGrpSpPr/>
            <p:nvPr/>
          </p:nvGrpSpPr>
          <p:grpSpPr>
            <a:xfrm>
              <a:off x="-391275" y="3403592"/>
              <a:ext cx="1484636" cy="3436209"/>
              <a:chOff x="2562220" y="1066801"/>
              <a:chExt cx="1971745" cy="423431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-391275" y="17486"/>
              <a:ext cx="1484636" cy="3517166"/>
              <a:chOff x="2562220" y="1066801"/>
              <a:chExt cx="1971745" cy="423431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56" name="Group 55"/>
          <p:cNvGrpSpPr/>
          <p:nvPr/>
        </p:nvGrpSpPr>
        <p:grpSpPr>
          <a:xfrm>
            <a:off x="46903" y="-377074"/>
            <a:ext cx="11965722" cy="1310244"/>
            <a:chOff x="46903" y="-377075"/>
            <a:chExt cx="10241715" cy="1484637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2733585" y="-3063756"/>
              <a:ext cx="1484636" cy="6858000"/>
              <a:chOff x="-390126" y="0"/>
              <a:chExt cx="1484636" cy="685800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-390126" y="3340834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  <p:grpSp>
            <p:nvGrpSpPr>
              <p:cNvPr id="33" name="Group 32"/>
              <p:cNvGrpSpPr/>
              <p:nvPr/>
            </p:nvGrpSpPr>
            <p:grpSpPr>
              <a:xfrm>
                <a:off x="-390126" y="0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0" name="Group 49"/>
            <p:cNvGrpSpPr/>
            <p:nvPr/>
          </p:nvGrpSpPr>
          <p:grpSpPr>
            <a:xfrm rot="16200000">
              <a:off x="7787717" y="-1393340"/>
              <a:ext cx="1484636" cy="3517166"/>
              <a:chOff x="2562220" y="1066801"/>
              <a:chExt cx="1971745" cy="4234315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46902" y="5936105"/>
            <a:ext cx="11965722" cy="1393943"/>
            <a:chOff x="46903" y="-377075"/>
            <a:chExt cx="10241715" cy="1484637"/>
          </a:xfrm>
        </p:grpSpPr>
        <p:grpSp>
          <p:nvGrpSpPr>
            <p:cNvPr id="58" name="Group 57"/>
            <p:cNvGrpSpPr/>
            <p:nvPr/>
          </p:nvGrpSpPr>
          <p:grpSpPr>
            <a:xfrm rot="16200000">
              <a:off x="2733585" y="-3063756"/>
              <a:ext cx="1484636" cy="6858000"/>
              <a:chOff x="-390126" y="0"/>
              <a:chExt cx="1484636" cy="6858000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-390126" y="3340834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 rotWithShape="1"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 rotWithShape="1"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 rotWithShape="1"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 rotWithShape="1">
                <a:blip r:embed="rId2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  <p:grpSp>
            <p:nvGrpSpPr>
              <p:cNvPr id="66" name="Group 65"/>
              <p:cNvGrpSpPr/>
              <p:nvPr/>
            </p:nvGrpSpPr>
            <p:grpSpPr>
              <a:xfrm>
                <a:off x="-390126" y="0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 rotWithShape="1"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 rotWithShape="1"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 rotWithShape="1"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 rotWithShape="1">
                <a:blip r:embed="rId2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9" name="Group 58"/>
            <p:cNvGrpSpPr/>
            <p:nvPr/>
          </p:nvGrpSpPr>
          <p:grpSpPr>
            <a:xfrm rot="16200000">
              <a:off x="7787717" y="-1393340"/>
              <a:ext cx="1484636" cy="3517166"/>
              <a:chOff x="2562220" y="1066801"/>
              <a:chExt cx="1971745" cy="4234315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0094" y="5508461"/>
            <a:ext cx="1354860" cy="134398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71" y="41144"/>
            <a:ext cx="1411495" cy="126491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633805" y="5503025"/>
            <a:ext cx="1411495" cy="134398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725857" y="-22116"/>
            <a:ext cx="1190012" cy="1343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8882" y="555132"/>
            <a:ext cx="3082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5448" y="1449679"/>
            <a:ext cx="6385563" cy="359187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75453" y="5280931"/>
            <a:ext cx="11047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8480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1079397" y="-18199"/>
            <a:ext cx="1432759" cy="6858000"/>
            <a:chOff x="-390126" y="0"/>
            <a:chExt cx="1484636" cy="6858000"/>
          </a:xfrm>
        </p:grpSpPr>
        <p:grpSp>
          <p:nvGrpSpPr>
            <p:cNvPr id="19" name="Group 18"/>
            <p:cNvGrpSpPr/>
            <p:nvPr/>
          </p:nvGrpSpPr>
          <p:grpSpPr>
            <a:xfrm>
              <a:off x="-390126" y="3340834"/>
              <a:ext cx="1484636" cy="3517166"/>
              <a:chOff x="2562220" y="1066801"/>
              <a:chExt cx="1971745" cy="4234315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-390126" y="0"/>
              <a:ext cx="1484636" cy="3517166"/>
              <a:chOff x="2562220" y="1066801"/>
              <a:chExt cx="1971745" cy="423431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-391275" y="17486"/>
            <a:ext cx="1414650" cy="6822315"/>
            <a:chOff x="-391275" y="17486"/>
            <a:chExt cx="1484636" cy="6822315"/>
          </a:xfrm>
        </p:grpSpPr>
        <p:grpSp>
          <p:nvGrpSpPr>
            <p:cNvPr id="10" name="Group 9"/>
            <p:cNvGrpSpPr/>
            <p:nvPr/>
          </p:nvGrpSpPr>
          <p:grpSpPr>
            <a:xfrm>
              <a:off x="-391275" y="3403592"/>
              <a:ext cx="1484636" cy="3436209"/>
              <a:chOff x="2562220" y="1066801"/>
              <a:chExt cx="1971745" cy="423431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-391275" y="17486"/>
              <a:ext cx="1484636" cy="3517166"/>
              <a:chOff x="2562220" y="1066801"/>
              <a:chExt cx="1971745" cy="423431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56" name="Group 55"/>
          <p:cNvGrpSpPr/>
          <p:nvPr/>
        </p:nvGrpSpPr>
        <p:grpSpPr>
          <a:xfrm>
            <a:off x="46903" y="-377074"/>
            <a:ext cx="11965722" cy="1310244"/>
            <a:chOff x="46903" y="-377075"/>
            <a:chExt cx="10241715" cy="1484637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2733585" y="-3063756"/>
              <a:ext cx="1484636" cy="6858000"/>
              <a:chOff x="-390126" y="0"/>
              <a:chExt cx="1484636" cy="685800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-390126" y="3340834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  <p:grpSp>
            <p:nvGrpSpPr>
              <p:cNvPr id="33" name="Group 32"/>
              <p:cNvGrpSpPr/>
              <p:nvPr/>
            </p:nvGrpSpPr>
            <p:grpSpPr>
              <a:xfrm>
                <a:off x="-390126" y="0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0" name="Group 49"/>
            <p:cNvGrpSpPr/>
            <p:nvPr/>
          </p:nvGrpSpPr>
          <p:grpSpPr>
            <a:xfrm rot="16200000">
              <a:off x="7787717" y="-1393340"/>
              <a:ext cx="1484636" cy="3517166"/>
              <a:chOff x="2562220" y="1066801"/>
              <a:chExt cx="1971745" cy="4234315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46902" y="5936105"/>
            <a:ext cx="11965722" cy="1393943"/>
            <a:chOff x="46903" y="-377075"/>
            <a:chExt cx="10241715" cy="1484637"/>
          </a:xfrm>
        </p:grpSpPr>
        <p:grpSp>
          <p:nvGrpSpPr>
            <p:cNvPr id="58" name="Group 57"/>
            <p:cNvGrpSpPr/>
            <p:nvPr/>
          </p:nvGrpSpPr>
          <p:grpSpPr>
            <a:xfrm rot="16200000">
              <a:off x="2733585" y="-3063756"/>
              <a:ext cx="1484636" cy="6858000"/>
              <a:chOff x="-390126" y="0"/>
              <a:chExt cx="1484636" cy="6858000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-390126" y="3340834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 rotWithShape="1"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 rotWithShape="1"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 rotWithShape="1"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 rotWithShape="1">
                <a:blip r:embed="rId2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  <p:grpSp>
            <p:nvGrpSpPr>
              <p:cNvPr id="66" name="Group 65"/>
              <p:cNvGrpSpPr/>
              <p:nvPr/>
            </p:nvGrpSpPr>
            <p:grpSpPr>
              <a:xfrm>
                <a:off x="-390126" y="0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 rotWithShape="1"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 rotWithShape="1"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 rotWithShape="1"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 rotWithShape="1">
                <a:blip r:embed="rId2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9" name="Group 58"/>
            <p:cNvGrpSpPr/>
            <p:nvPr/>
          </p:nvGrpSpPr>
          <p:grpSpPr>
            <a:xfrm rot="16200000">
              <a:off x="7787717" y="-1393340"/>
              <a:ext cx="1484636" cy="3517166"/>
              <a:chOff x="2562220" y="1066801"/>
              <a:chExt cx="1971745" cy="4234315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0094" y="5508461"/>
            <a:ext cx="1354860" cy="134398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71" y="41144"/>
            <a:ext cx="1411495" cy="126491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633805" y="5503025"/>
            <a:ext cx="1411495" cy="134398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725857" y="-22116"/>
            <a:ext cx="1190012" cy="13439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23" r="-656"/>
          <a:stretch/>
        </p:blipFill>
        <p:spPr>
          <a:xfrm>
            <a:off x="457564" y="443346"/>
            <a:ext cx="11184809" cy="5901122"/>
          </a:xfrm>
          <a:prstGeom prst="rect">
            <a:avLst/>
          </a:prstGeom>
          <a:blipFill dpi="0" rotWithShape="1">
            <a:blip r:embed="rId24"/>
            <a:srcRect/>
            <a:tile tx="0" ty="0" sx="100000" sy="100000" flip="none" algn="tl"/>
          </a:blipFill>
        </p:spPr>
      </p:pic>
      <p:sp>
        <p:nvSpPr>
          <p:cNvPr id="44" name="Rectangle 43"/>
          <p:cNvSpPr/>
          <p:nvPr/>
        </p:nvSpPr>
        <p:spPr>
          <a:xfrm>
            <a:off x="541511" y="459206"/>
            <a:ext cx="11243899" cy="5885825"/>
          </a:xfrm>
          <a:prstGeom prst="rect">
            <a:avLst/>
          </a:prstGeom>
          <a:solidFill>
            <a:schemeClr val="accent2">
              <a:lumMod val="20000"/>
              <a:lumOff val="8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00"/>
          </a:p>
        </p:txBody>
      </p:sp>
      <p:sp>
        <p:nvSpPr>
          <p:cNvPr id="46" name="TextBox 45"/>
          <p:cNvSpPr txBox="1"/>
          <p:nvPr/>
        </p:nvSpPr>
        <p:spPr>
          <a:xfrm>
            <a:off x="601629" y="557180"/>
            <a:ext cx="11012672" cy="3154710"/>
          </a:xfrm>
          <a:prstGeom prst="rect">
            <a:avLst/>
          </a:prstGeom>
          <a:solidFill>
            <a:schemeClr val="accent4">
              <a:lumMod val="20000"/>
              <a:lumOff val="80000"/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99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9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3535" y="3227095"/>
            <a:ext cx="11012672" cy="3154710"/>
          </a:xfrm>
          <a:prstGeom prst="rect">
            <a:avLst/>
          </a:prstGeom>
          <a:solidFill>
            <a:schemeClr val="accent4">
              <a:lumMod val="20000"/>
              <a:lumOff val="80000"/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9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199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99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92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052" y="1119755"/>
            <a:ext cx="9653598" cy="160471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7695" y="3898310"/>
            <a:ext cx="6351982" cy="1604713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1079397" y="-18199"/>
            <a:ext cx="1432759" cy="6858000"/>
            <a:chOff x="-390126" y="0"/>
            <a:chExt cx="1484636" cy="6858000"/>
          </a:xfrm>
        </p:grpSpPr>
        <p:grpSp>
          <p:nvGrpSpPr>
            <p:cNvPr id="19" name="Group 18"/>
            <p:cNvGrpSpPr/>
            <p:nvPr/>
          </p:nvGrpSpPr>
          <p:grpSpPr>
            <a:xfrm>
              <a:off x="-390126" y="3340834"/>
              <a:ext cx="1484636" cy="3517166"/>
              <a:chOff x="2562220" y="1066801"/>
              <a:chExt cx="1971745" cy="4234315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-390126" y="0"/>
              <a:ext cx="1484636" cy="3517166"/>
              <a:chOff x="2562220" y="1066801"/>
              <a:chExt cx="1971745" cy="423431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-391275" y="17486"/>
            <a:ext cx="1414650" cy="6822315"/>
            <a:chOff x="-391275" y="17486"/>
            <a:chExt cx="1484636" cy="6822315"/>
          </a:xfrm>
        </p:grpSpPr>
        <p:grpSp>
          <p:nvGrpSpPr>
            <p:cNvPr id="10" name="Group 9"/>
            <p:cNvGrpSpPr/>
            <p:nvPr/>
          </p:nvGrpSpPr>
          <p:grpSpPr>
            <a:xfrm>
              <a:off x="-391275" y="3403592"/>
              <a:ext cx="1484636" cy="3436209"/>
              <a:chOff x="2562220" y="1066801"/>
              <a:chExt cx="1971745" cy="423431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-391275" y="17486"/>
              <a:ext cx="1484636" cy="3517166"/>
              <a:chOff x="2562220" y="1066801"/>
              <a:chExt cx="1971745" cy="423431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56" name="Group 55"/>
          <p:cNvGrpSpPr/>
          <p:nvPr/>
        </p:nvGrpSpPr>
        <p:grpSpPr>
          <a:xfrm>
            <a:off x="46903" y="-377074"/>
            <a:ext cx="11965722" cy="1310244"/>
            <a:chOff x="46903" y="-377075"/>
            <a:chExt cx="10241715" cy="1484637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2733585" y="-3063756"/>
              <a:ext cx="1484636" cy="6858000"/>
              <a:chOff x="-390126" y="0"/>
              <a:chExt cx="1484636" cy="685800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-390126" y="3340834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  <p:grpSp>
            <p:nvGrpSpPr>
              <p:cNvPr id="33" name="Group 32"/>
              <p:cNvGrpSpPr/>
              <p:nvPr/>
            </p:nvGrpSpPr>
            <p:grpSpPr>
              <a:xfrm>
                <a:off x="-390126" y="0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0" name="Group 49"/>
            <p:cNvGrpSpPr/>
            <p:nvPr/>
          </p:nvGrpSpPr>
          <p:grpSpPr>
            <a:xfrm rot="16200000">
              <a:off x="7787717" y="-1393340"/>
              <a:ext cx="1484636" cy="3517166"/>
              <a:chOff x="2562220" y="1066801"/>
              <a:chExt cx="1971745" cy="4234315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46902" y="5936105"/>
            <a:ext cx="11965722" cy="1393943"/>
            <a:chOff x="46903" y="-377075"/>
            <a:chExt cx="10241715" cy="1484637"/>
          </a:xfrm>
        </p:grpSpPr>
        <p:grpSp>
          <p:nvGrpSpPr>
            <p:cNvPr id="58" name="Group 57"/>
            <p:cNvGrpSpPr/>
            <p:nvPr/>
          </p:nvGrpSpPr>
          <p:grpSpPr>
            <a:xfrm rot="16200000">
              <a:off x="2733585" y="-3063756"/>
              <a:ext cx="1484636" cy="6858000"/>
              <a:chOff x="-390126" y="0"/>
              <a:chExt cx="1484636" cy="6858000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-390126" y="3340834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 rotWithShape="1"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 rotWithShape="1"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 rotWithShape="1">
                <a:blip r:embed="rId2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 rotWithShape="1">
                <a:blip r:embed="rId2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  <p:grpSp>
            <p:nvGrpSpPr>
              <p:cNvPr id="66" name="Group 65"/>
              <p:cNvGrpSpPr/>
              <p:nvPr/>
            </p:nvGrpSpPr>
            <p:grpSpPr>
              <a:xfrm>
                <a:off x="-390126" y="0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 rotWithShape="1"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 rotWithShape="1"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 rotWithShape="1">
                <a:blip r:embed="rId2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 rotWithShape="1">
                <a:blip r:embed="rId2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9" name="Group 58"/>
            <p:cNvGrpSpPr/>
            <p:nvPr/>
          </p:nvGrpSpPr>
          <p:grpSpPr>
            <a:xfrm rot="16200000">
              <a:off x="7787717" y="-1393340"/>
              <a:ext cx="1484636" cy="3517166"/>
              <a:chOff x="2562220" y="1066801"/>
              <a:chExt cx="1971745" cy="4234315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0094" y="5508461"/>
            <a:ext cx="1354860" cy="134398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71" y="41144"/>
            <a:ext cx="1411495" cy="126491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633805" y="5503025"/>
            <a:ext cx="1411495" cy="134398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725857" y="-22116"/>
            <a:ext cx="1190012" cy="1343985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812182" y="974493"/>
            <a:ext cx="10063181" cy="1927048"/>
          </a:xfrm>
          <a:custGeom>
            <a:avLst/>
            <a:gdLst/>
            <a:ahLst/>
            <a:cxnLst/>
            <a:rect l="l" t="t" r="r" b="b"/>
            <a:pathLst>
              <a:path w="10063181" h="1927048">
                <a:moveTo>
                  <a:pt x="5453933" y="1420963"/>
                </a:moveTo>
                <a:cubicBezTo>
                  <a:pt x="5419672" y="1420963"/>
                  <a:pt x="5391577" y="1431584"/>
                  <a:pt x="5369650" y="1452826"/>
                </a:cubicBezTo>
                <a:cubicBezTo>
                  <a:pt x="5347723" y="1474068"/>
                  <a:pt x="5336759" y="1500450"/>
                  <a:pt x="5336759" y="1531970"/>
                </a:cubicBezTo>
                <a:cubicBezTo>
                  <a:pt x="5336759" y="1563491"/>
                  <a:pt x="5347723" y="1589872"/>
                  <a:pt x="5369650" y="1611114"/>
                </a:cubicBezTo>
                <a:cubicBezTo>
                  <a:pt x="5391577" y="1632356"/>
                  <a:pt x="5419672" y="1642978"/>
                  <a:pt x="5453933" y="1642978"/>
                </a:cubicBezTo>
                <a:cubicBezTo>
                  <a:pt x="5485454" y="1642978"/>
                  <a:pt x="5512862" y="1632356"/>
                  <a:pt x="5536160" y="1611114"/>
                </a:cubicBezTo>
                <a:cubicBezTo>
                  <a:pt x="5559458" y="1589872"/>
                  <a:pt x="5571107" y="1563491"/>
                  <a:pt x="5571107" y="1531970"/>
                </a:cubicBezTo>
                <a:cubicBezTo>
                  <a:pt x="5571107" y="1500450"/>
                  <a:pt x="5559458" y="1474068"/>
                  <a:pt x="5536160" y="1452826"/>
                </a:cubicBezTo>
                <a:cubicBezTo>
                  <a:pt x="5512862" y="1431584"/>
                  <a:pt x="5485454" y="1420963"/>
                  <a:pt x="5453933" y="1420963"/>
                </a:cubicBezTo>
                <a:close/>
                <a:moveTo>
                  <a:pt x="4497517" y="865927"/>
                </a:moveTo>
                <a:lnTo>
                  <a:pt x="4497517" y="1390128"/>
                </a:lnTo>
                <a:cubicBezTo>
                  <a:pt x="4445440" y="1305159"/>
                  <a:pt x="4389936" y="1237322"/>
                  <a:pt x="4331006" y="1186615"/>
                </a:cubicBezTo>
                <a:cubicBezTo>
                  <a:pt x="4272076" y="1135908"/>
                  <a:pt x="4210406" y="1096850"/>
                  <a:pt x="4145994" y="1069440"/>
                </a:cubicBezTo>
                <a:cubicBezTo>
                  <a:pt x="4209036" y="1033808"/>
                  <a:pt x="4267965" y="999889"/>
                  <a:pt x="4322784" y="967684"/>
                </a:cubicBezTo>
                <a:cubicBezTo>
                  <a:pt x="4377602" y="935478"/>
                  <a:pt x="4435847" y="901559"/>
                  <a:pt x="4497517" y="865927"/>
                </a:cubicBezTo>
                <a:close/>
                <a:moveTo>
                  <a:pt x="5809567" y="861816"/>
                </a:moveTo>
                <a:lnTo>
                  <a:pt x="5809567" y="1390128"/>
                </a:lnTo>
                <a:cubicBezTo>
                  <a:pt x="5761601" y="1321605"/>
                  <a:pt x="5708496" y="1261305"/>
                  <a:pt x="5650251" y="1209227"/>
                </a:cubicBezTo>
                <a:cubicBezTo>
                  <a:pt x="5592006" y="1157150"/>
                  <a:pt x="5519715" y="1110554"/>
                  <a:pt x="5433376" y="1069440"/>
                </a:cubicBezTo>
                <a:cubicBezTo>
                  <a:pt x="5500528" y="1033808"/>
                  <a:pt x="5563570" y="999204"/>
                  <a:pt x="5622499" y="965628"/>
                </a:cubicBezTo>
                <a:cubicBezTo>
                  <a:pt x="5681429" y="932052"/>
                  <a:pt x="5743785" y="897448"/>
                  <a:pt x="5809567" y="861816"/>
                </a:cubicBezTo>
                <a:close/>
                <a:moveTo>
                  <a:pt x="9241450" y="752864"/>
                </a:moveTo>
                <a:cubicBezTo>
                  <a:pt x="9289417" y="804942"/>
                  <a:pt x="9324706" y="863529"/>
                  <a:pt x="9347318" y="928626"/>
                </a:cubicBezTo>
                <a:cubicBezTo>
                  <a:pt x="9369931" y="993722"/>
                  <a:pt x="9381237" y="1052310"/>
                  <a:pt x="9381237" y="1104387"/>
                </a:cubicBezTo>
                <a:cubicBezTo>
                  <a:pt x="9381237" y="1157835"/>
                  <a:pt x="9373700" y="1205801"/>
                  <a:pt x="9358625" y="1248285"/>
                </a:cubicBezTo>
                <a:cubicBezTo>
                  <a:pt x="9343550" y="1290770"/>
                  <a:pt x="9322993" y="1327087"/>
                  <a:pt x="9296954" y="1357237"/>
                </a:cubicBezTo>
                <a:cubicBezTo>
                  <a:pt x="9270915" y="1387387"/>
                  <a:pt x="9239395" y="1410685"/>
                  <a:pt x="9202392" y="1427130"/>
                </a:cubicBezTo>
                <a:cubicBezTo>
                  <a:pt x="9165390" y="1443576"/>
                  <a:pt x="9125647" y="1451799"/>
                  <a:pt x="9083162" y="1451799"/>
                </a:cubicBezTo>
                <a:cubicBezTo>
                  <a:pt x="9032456" y="1451799"/>
                  <a:pt x="8994425" y="1439807"/>
                  <a:pt x="8969072" y="1415824"/>
                </a:cubicBezTo>
                <a:cubicBezTo>
                  <a:pt x="8943719" y="1391841"/>
                  <a:pt x="8931042" y="1359978"/>
                  <a:pt x="8931042" y="1320234"/>
                </a:cubicBezTo>
                <a:cubicBezTo>
                  <a:pt x="8931042" y="1303789"/>
                  <a:pt x="8935496" y="1291455"/>
                  <a:pt x="8944404" y="1283232"/>
                </a:cubicBezTo>
                <a:cubicBezTo>
                  <a:pt x="8953312" y="1275009"/>
                  <a:pt x="8965303" y="1267472"/>
                  <a:pt x="8980378" y="1260619"/>
                </a:cubicBezTo>
                <a:cubicBezTo>
                  <a:pt x="8994083" y="1253767"/>
                  <a:pt x="9009843" y="1245544"/>
                  <a:pt x="9027659" y="1235951"/>
                </a:cubicBezTo>
                <a:cubicBezTo>
                  <a:pt x="9045475" y="1226358"/>
                  <a:pt x="9062605" y="1214024"/>
                  <a:pt x="9079051" y="1198949"/>
                </a:cubicBezTo>
                <a:cubicBezTo>
                  <a:pt x="9142092" y="1146871"/>
                  <a:pt x="9185604" y="1090682"/>
                  <a:pt x="9209587" y="1030382"/>
                </a:cubicBezTo>
                <a:cubicBezTo>
                  <a:pt x="9233571" y="970082"/>
                  <a:pt x="9245562" y="904300"/>
                  <a:pt x="9245562" y="833036"/>
                </a:cubicBezTo>
                <a:cubicBezTo>
                  <a:pt x="9245562" y="819332"/>
                  <a:pt x="9245219" y="805627"/>
                  <a:pt x="9244534" y="791922"/>
                </a:cubicBezTo>
                <a:cubicBezTo>
                  <a:pt x="9243849" y="778218"/>
                  <a:pt x="9242821" y="765198"/>
                  <a:pt x="9241450" y="752864"/>
                </a:cubicBezTo>
                <a:close/>
                <a:moveTo>
                  <a:pt x="7020963" y="693249"/>
                </a:moveTo>
                <a:cubicBezTo>
                  <a:pt x="7097709" y="693249"/>
                  <a:pt x="7166917" y="715862"/>
                  <a:pt x="7228587" y="761087"/>
                </a:cubicBezTo>
                <a:lnTo>
                  <a:pt x="7037408" y="946099"/>
                </a:lnTo>
                <a:cubicBezTo>
                  <a:pt x="7022334" y="907726"/>
                  <a:pt x="7000749" y="878947"/>
                  <a:pt x="6972655" y="859760"/>
                </a:cubicBezTo>
                <a:cubicBezTo>
                  <a:pt x="6944560" y="840574"/>
                  <a:pt x="6914752" y="830981"/>
                  <a:pt x="6883232" y="830981"/>
                </a:cubicBezTo>
                <a:cubicBezTo>
                  <a:pt x="6864046" y="830981"/>
                  <a:pt x="6844174" y="834064"/>
                  <a:pt x="6823617" y="840231"/>
                </a:cubicBezTo>
                <a:cubicBezTo>
                  <a:pt x="6803060" y="846398"/>
                  <a:pt x="6785244" y="852908"/>
                  <a:pt x="6770169" y="859760"/>
                </a:cubicBezTo>
                <a:cubicBezTo>
                  <a:pt x="6803060" y="798089"/>
                  <a:pt x="6841433" y="754920"/>
                  <a:pt x="6885288" y="730252"/>
                </a:cubicBezTo>
                <a:cubicBezTo>
                  <a:pt x="6929142" y="705584"/>
                  <a:pt x="6974367" y="693249"/>
                  <a:pt x="7020963" y="693249"/>
                </a:cubicBezTo>
                <a:close/>
                <a:moveTo>
                  <a:pt x="1714069" y="358172"/>
                </a:moveTo>
                <a:lnTo>
                  <a:pt x="1714069" y="643913"/>
                </a:lnTo>
                <a:cubicBezTo>
                  <a:pt x="1707216" y="627467"/>
                  <a:pt x="1697623" y="613420"/>
                  <a:pt x="1685289" y="601771"/>
                </a:cubicBezTo>
                <a:cubicBezTo>
                  <a:pt x="1672955" y="590122"/>
                  <a:pt x="1653769" y="575390"/>
                  <a:pt x="1627730" y="557574"/>
                </a:cubicBezTo>
                <a:lnTo>
                  <a:pt x="273031" y="557574"/>
                </a:lnTo>
                <a:lnTo>
                  <a:pt x="340869" y="656247"/>
                </a:lnTo>
                <a:lnTo>
                  <a:pt x="1335822" y="656247"/>
                </a:lnTo>
                <a:lnTo>
                  <a:pt x="1335822" y="1289399"/>
                </a:lnTo>
                <a:lnTo>
                  <a:pt x="1327599" y="1272954"/>
                </a:lnTo>
                <a:cubicBezTo>
                  <a:pt x="1324858" y="1264731"/>
                  <a:pt x="1319377" y="1253425"/>
                  <a:pt x="1311154" y="1239035"/>
                </a:cubicBezTo>
                <a:cubicBezTo>
                  <a:pt x="1302931" y="1224645"/>
                  <a:pt x="1294709" y="1211283"/>
                  <a:pt x="1286485" y="1198949"/>
                </a:cubicBezTo>
                <a:cubicBezTo>
                  <a:pt x="1275522" y="1181133"/>
                  <a:pt x="1265586" y="1162974"/>
                  <a:pt x="1256678" y="1144473"/>
                </a:cubicBezTo>
                <a:cubicBezTo>
                  <a:pt x="1247770" y="1125972"/>
                  <a:pt x="1241945" y="1107813"/>
                  <a:pt x="1239205" y="1089997"/>
                </a:cubicBezTo>
                <a:cubicBezTo>
                  <a:pt x="1228241" y="1026956"/>
                  <a:pt x="1210082" y="972823"/>
                  <a:pt x="1184729" y="927598"/>
                </a:cubicBezTo>
                <a:cubicBezTo>
                  <a:pt x="1159375" y="882373"/>
                  <a:pt x="1131281" y="846056"/>
                  <a:pt x="1100446" y="818646"/>
                </a:cubicBezTo>
                <a:cubicBezTo>
                  <a:pt x="1069610" y="791237"/>
                  <a:pt x="1037747" y="771023"/>
                  <a:pt x="1004856" y="758004"/>
                </a:cubicBezTo>
                <a:cubicBezTo>
                  <a:pt x="971965" y="744984"/>
                  <a:pt x="941815" y="738475"/>
                  <a:pt x="914406" y="738475"/>
                </a:cubicBezTo>
                <a:cubicBezTo>
                  <a:pt x="882885" y="738475"/>
                  <a:pt x="853763" y="743614"/>
                  <a:pt x="827039" y="753892"/>
                </a:cubicBezTo>
                <a:cubicBezTo>
                  <a:pt x="800315" y="764171"/>
                  <a:pt x="777017" y="778218"/>
                  <a:pt x="757146" y="796034"/>
                </a:cubicBezTo>
                <a:cubicBezTo>
                  <a:pt x="737274" y="813850"/>
                  <a:pt x="721856" y="834749"/>
                  <a:pt x="710893" y="858732"/>
                </a:cubicBezTo>
                <a:cubicBezTo>
                  <a:pt x="699929" y="882715"/>
                  <a:pt x="694447" y="907726"/>
                  <a:pt x="694447" y="933765"/>
                </a:cubicBezTo>
                <a:cubicBezTo>
                  <a:pt x="694447" y="977620"/>
                  <a:pt x="709865" y="1014279"/>
                  <a:pt x="740700" y="1043744"/>
                </a:cubicBezTo>
                <a:cubicBezTo>
                  <a:pt x="771536" y="1073209"/>
                  <a:pt x="806825" y="1087942"/>
                  <a:pt x="846568" y="1087942"/>
                </a:cubicBezTo>
                <a:cubicBezTo>
                  <a:pt x="890423" y="1087942"/>
                  <a:pt x="923999" y="1074922"/>
                  <a:pt x="947297" y="1048883"/>
                </a:cubicBezTo>
                <a:cubicBezTo>
                  <a:pt x="970595" y="1022845"/>
                  <a:pt x="982244" y="992009"/>
                  <a:pt x="982244" y="956377"/>
                </a:cubicBezTo>
                <a:cubicBezTo>
                  <a:pt x="982244" y="931709"/>
                  <a:pt x="976762" y="909097"/>
                  <a:pt x="965798" y="888540"/>
                </a:cubicBezTo>
                <a:cubicBezTo>
                  <a:pt x="967168" y="887169"/>
                  <a:pt x="967511" y="886827"/>
                  <a:pt x="966826" y="887512"/>
                </a:cubicBezTo>
                <a:cubicBezTo>
                  <a:pt x="966141" y="888197"/>
                  <a:pt x="969909" y="888540"/>
                  <a:pt x="978132" y="888540"/>
                </a:cubicBezTo>
                <a:cubicBezTo>
                  <a:pt x="1001430" y="888540"/>
                  <a:pt x="1022672" y="893679"/>
                  <a:pt x="1041859" y="903957"/>
                </a:cubicBezTo>
                <a:cubicBezTo>
                  <a:pt x="1061045" y="914236"/>
                  <a:pt x="1077833" y="927940"/>
                  <a:pt x="1092223" y="945071"/>
                </a:cubicBezTo>
                <a:cubicBezTo>
                  <a:pt x="1106613" y="962202"/>
                  <a:pt x="1117576" y="981731"/>
                  <a:pt x="1125114" y="1003658"/>
                </a:cubicBezTo>
                <a:cubicBezTo>
                  <a:pt x="1132652" y="1025586"/>
                  <a:pt x="1136420" y="1048198"/>
                  <a:pt x="1136420" y="1071496"/>
                </a:cubicBezTo>
                <a:cubicBezTo>
                  <a:pt x="1136420" y="1101646"/>
                  <a:pt x="1131281" y="1130769"/>
                  <a:pt x="1121002" y="1158863"/>
                </a:cubicBezTo>
                <a:cubicBezTo>
                  <a:pt x="1110724" y="1186957"/>
                  <a:pt x="1095306" y="1211626"/>
                  <a:pt x="1074750" y="1232868"/>
                </a:cubicBezTo>
                <a:cubicBezTo>
                  <a:pt x="1054193" y="1254110"/>
                  <a:pt x="1028497" y="1271240"/>
                  <a:pt x="997661" y="1284260"/>
                </a:cubicBezTo>
                <a:cubicBezTo>
                  <a:pt x="966826" y="1297279"/>
                  <a:pt x="930851" y="1303789"/>
                  <a:pt x="889738" y="1303789"/>
                </a:cubicBezTo>
                <a:cubicBezTo>
                  <a:pt x="848624" y="1303789"/>
                  <a:pt x="806482" y="1293853"/>
                  <a:pt x="763313" y="1273981"/>
                </a:cubicBezTo>
                <a:cubicBezTo>
                  <a:pt x="720143" y="1254110"/>
                  <a:pt x="678002" y="1222247"/>
                  <a:pt x="636888" y="1178392"/>
                </a:cubicBezTo>
                <a:cubicBezTo>
                  <a:pt x="595774" y="1134537"/>
                  <a:pt x="557059" y="1078348"/>
                  <a:pt x="520741" y="1009825"/>
                </a:cubicBezTo>
                <a:cubicBezTo>
                  <a:pt x="484424" y="941302"/>
                  <a:pt x="451876" y="858390"/>
                  <a:pt x="423096" y="761087"/>
                </a:cubicBezTo>
                <a:lnTo>
                  <a:pt x="355259" y="730252"/>
                </a:lnTo>
                <a:cubicBezTo>
                  <a:pt x="373075" y="812479"/>
                  <a:pt x="397057" y="896420"/>
                  <a:pt x="427208" y="982074"/>
                </a:cubicBezTo>
                <a:cubicBezTo>
                  <a:pt x="457358" y="1067727"/>
                  <a:pt x="494703" y="1145844"/>
                  <a:pt x="539243" y="1216422"/>
                </a:cubicBezTo>
                <a:cubicBezTo>
                  <a:pt x="583783" y="1287001"/>
                  <a:pt x="636203" y="1344903"/>
                  <a:pt x="696503" y="1390128"/>
                </a:cubicBezTo>
                <a:cubicBezTo>
                  <a:pt x="756803" y="1435353"/>
                  <a:pt x="827382" y="1457966"/>
                  <a:pt x="908239" y="1457966"/>
                </a:cubicBezTo>
                <a:cubicBezTo>
                  <a:pt x="975391" y="1457966"/>
                  <a:pt x="1033978" y="1441863"/>
                  <a:pt x="1084000" y="1409657"/>
                </a:cubicBezTo>
                <a:cubicBezTo>
                  <a:pt x="1134022" y="1377451"/>
                  <a:pt x="1173423" y="1326402"/>
                  <a:pt x="1202202" y="1256508"/>
                </a:cubicBezTo>
                <a:cubicBezTo>
                  <a:pt x="1313209" y="1342847"/>
                  <a:pt x="1368713" y="1479208"/>
                  <a:pt x="1368713" y="1665590"/>
                </a:cubicBezTo>
                <a:lnTo>
                  <a:pt x="1442718" y="1723149"/>
                </a:lnTo>
                <a:lnTo>
                  <a:pt x="1442718" y="656247"/>
                </a:lnTo>
                <a:lnTo>
                  <a:pt x="1611284" y="656247"/>
                </a:lnTo>
                <a:cubicBezTo>
                  <a:pt x="1620878" y="660358"/>
                  <a:pt x="1631841" y="669266"/>
                  <a:pt x="1644176" y="682971"/>
                </a:cubicBezTo>
                <a:cubicBezTo>
                  <a:pt x="1656509" y="696675"/>
                  <a:pt x="1667816" y="711751"/>
                  <a:pt x="1678094" y="728196"/>
                </a:cubicBezTo>
                <a:cubicBezTo>
                  <a:pt x="1688373" y="744642"/>
                  <a:pt x="1696938" y="761087"/>
                  <a:pt x="1703790" y="777533"/>
                </a:cubicBezTo>
                <a:cubicBezTo>
                  <a:pt x="1710643" y="793978"/>
                  <a:pt x="1714069" y="806998"/>
                  <a:pt x="1714069" y="816591"/>
                </a:cubicBezTo>
                <a:lnTo>
                  <a:pt x="1714069" y="1626532"/>
                </a:lnTo>
                <a:lnTo>
                  <a:pt x="1823020" y="1725205"/>
                </a:lnTo>
                <a:lnTo>
                  <a:pt x="1823020" y="656247"/>
                </a:lnTo>
                <a:lnTo>
                  <a:pt x="1975058" y="656247"/>
                </a:lnTo>
                <a:lnTo>
                  <a:pt x="2003921" y="656247"/>
                </a:lnTo>
                <a:lnTo>
                  <a:pt x="2371805" y="656247"/>
                </a:lnTo>
                <a:cubicBezTo>
                  <a:pt x="2355360" y="671322"/>
                  <a:pt x="2339257" y="688110"/>
                  <a:pt x="2323497" y="706611"/>
                </a:cubicBezTo>
                <a:cubicBezTo>
                  <a:pt x="2307737" y="725113"/>
                  <a:pt x="2293689" y="745669"/>
                  <a:pt x="2281355" y="768282"/>
                </a:cubicBezTo>
                <a:cubicBezTo>
                  <a:pt x="2269021" y="790895"/>
                  <a:pt x="2258742" y="814878"/>
                  <a:pt x="2250520" y="840231"/>
                </a:cubicBezTo>
                <a:cubicBezTo>
                  <a:pt x="2242297" y="865585"/>
                  <a:pt x="2238186" y="891281"/>
                  <a:pt x="2238186" y="917319"/>
                </a:cubicBezTo>
                <a:cubicBezTo>
                  <a:pt x="2238186" y="966656"/>
                  <a:pt x="2246409" y="1008798"/>
                  <a:pt x="2262854" y="1043744"/>
                </a:cubicBezTo>
                <a:cubicBezTo>
                  <a:pt x="2279299" y="1078691"/>
                  <a:pt x="2299856" y="1107813"/>
                  <a:pt x="2324525" y="1131111"/>
                </a:cubicBezTo>
                <a:cubicBezTo>
                  <a:pt x="2349193" y="1154409"/>
                  <a:pt x="2376260" y="1171540"/>
                  <a:pt x="2405724" y="1182503"/>
                </a:cubicBezTo>
                <a:cubicBezTo>
                  <a:pt x="2435189" y="1193467"/>
                  <a:pt x="2462941" y="1198949"/>
                  <a:pt x="2488980" y="1198949"/>
                </a:cubicBezTo>
                <a:cubicBezTo>
                  <a:pt x="2505425" y="1198949"/>
                  <a:pt x="2522898" y="1196551"/>
                  <a:pt x="2541399" y="1191754"/>
                </a:cubicBezTo>
                <a:cubicBezTo>
                  <a:pt x="2559901" y="1186957"/>
                  <a:pt x="2578402" y="1180790"/>
                  <a:pt x="2596903" y="1173253"/>
                </a:cubicBezTo>
                <a:cubicBezTo>
                  <a:pt x="2615405" y="1165715"/>
                  <a:pt x="2632878" y="1158178"/>
                  <a:pt x="2649323" y="1150640"/>
                </a:cubicBezTo>
                <a:cubicBezTo>
                  <a:pt x="2665769" y="1143103"/>
                  <a:pt x="2680158" y="1136593"/>
                  <a:pt x="2692493" y="1131111"/>
                </a:cubicBezTo>
                <a:lnTo>
                  <a:pt x="2694548" y="1133167"/>
                </a:lnTo>
                <a:lnTo>
                  <a:pt x="2692493" y="1133167"/>
                </a:lnTo>
                <a:cubicBezTo>
                  <a:pt x="2696604" y="1144131"/>
                  <a:pt x="2700715" y="1155094"/>
                  <a:pt x="2704826" y="1166058"/>
                </a:cubicBezTo>
                <a:cubicBezTo>
                  <a:pt x="2708938" y="1177022"/>
                  <a:pt x="2710994" y="1189356"/>
                  <a:pt x="2710994" y="1203060"/>
                </a:cubicBezTo>
                <a:cubicBezTo>
                  <a:pt x="2710994" y="1222247"/>
                  <a:pt x="2706882" y="1241433"/>
                  <a:pt x="2698659" y="1260619"/>
                </a:cubicBezTo>
                <a:cubicBezTo>
                  <a:pt x="2690437" y="1279806"/>
                  <a:pt x="2678103" y="1296937"/>
                  <a:pt x="2661657" y="1312012"/>
                </a:cubicBezTo>
                <a:cubicBezTo>
                  <a:pt x="2645212" y="1327087"/>
                  <a:pt x="2624313" y="1339421"/>
                  <a:pt x="2598958" y="1349014"/>
                </a:cubicBezTo>
                <a:cubicBezTo>
                  <a:pt x="2573605" y="1358607"/>
                  <a:pt x="2543113" y="1363404"/>
                  <a:pt x="2507481" y="1363404"/>
                </a:cubicBezTo>
                <a:cubicBezTo>
                  <a:pt x="2449921" y="1363404"/>
                  <a:pt x="2396473" y="1347301"/>
                  <a:pt x="2347137" y="1315095"/>
                </a:cubicBezTo>
                <a:cubicBezTo>
                  <a:pt x="2297801" y="1282889"/>
                  <a:pt x="2254974" y="1238349"/>
                  <a:pt x="2218656" y="1181475"/>
                </a:cubicBezTo>
                <a:cubicBezTo>
                  <a:pt x="2182339" y="1124601"/>
                  <a:pt x="2153902" y="1057791"/>
                  <a:pt x="2133345" y="981046"/>
                </a:cubicBezTo>
                <a:cubicBezTo>
                  <a:pt x="2112788" y="904300"/>
                  <a:pt x="2102510" y="821387"/>
                  <a:pt x="2102510" y="732307"/>
                </a:cubicBezTo>
                <a:lnTo>
                  <a:pt x="2028505" y="691194"/>
                </a:lnTo>
                <a:cubicBezTo>
                  <a:pt x="2025764" y="706269"/>
                  <a:pt x="2024394" y="719288"/>
                  <a:pt x="2024394" y="730252"/>
                </a:cubicBezTo>
                <a:cubicBezTo>
                  <a:pt x="2024394" y="741215"/>
                  <a:pt x="2024394" y="751494"/>
                  <a:pt x="2024394" y="761087"/>
                </a:cubicBezTo>
                <a:cubicBezTo>
                  <a:pt x="2024394" y="854278"/>
                  <a:pt x="2034672" y="945414"/>
                  <a:pt x="2055229" y="1034494"/>
                </a:cubicBezTo>
                <a:cubicBezTo>
                  <a:pt x="2075786" y="1123574"/>
                  <a:pt x="2106964" y="1203403"/>
                  <a:pt x="2148763" y="1273981"/>
                </a:cubicBezTo>
                <a:cubicBezTo>
                  <a:pt x="2190562" y="1344560"/>
                  <a:pt x="2242640" y="1401434"/>
                  <a:pt x="2304996" y="1444604"/>
                </a:cubicBezTo>
                <a:cubicBezTo>
                  <a:pt x="2367351" y="1487773"/>
                  <a:pt x="2441014" y="1509358"/>
                  <a:pt x="2525982" y="1509358"/>
                </a:cubicBezTo>
                <a:cubicBezTo>
                  <a:pt x="2571207" y="1509358"/>
                  <a:pt x="2611293" y="1501135"/>
                  <a:pt x="2646240" y="1484690"/>
                </a:cubicBezTo>
                <a:cubicBezTo>
                  <a:pt x="2681186" y="1468244"/>
                  <a:pt x="2710651" y="1446659"/>
                  <a:pt x="2734634" y="1419935"/>
                </a:cubicBezTo>
                <a:cubicBezTo>
                  <a:pt x="2758617" y="1393211"/>
                  <a:pt x="2776433" y="1362376"/>
                  <a:pt x="2788082" y="1327429"/>
                </a:cubicBezTo>
                <a:cubicBezTo>
                  <a:pt x="2799731" y="1292483"/>
                  <a:pt x="2805555" y="1255823"/>
                  <a:pt x="2805555" y="1217450"/>
                </a:cubicBezTo>
                <a:cubicBezTo>
                  <a:pt x="2805555" y="1166743"/>
                  <a:pt x="2793906" y="1119119"/>
                  <a:pt x="2770609" y="1074580"/>
                </a:cubicBezTo>
                <a:cubicBezTo>
                  <a:pt x="2747311" y="1030040"/>
                  <a:pt x="2707568" y="987898"/>
                  <a:pt x="2651379" y="948155"/>
                </a:cubicBezTo>
                <a:cubicBezTo>
                  <a:pt x="2615747" y="989268"/>
                  <a:pt x="2578402" y="1021132"/>
                  <a:pt x="2539344" y="1043744"/>
                </a:cubicBezTo>
                <a:cubicBezTo>
                  <a:pt x="2500286" y="1066357"/>
                  <a:pt x="2464996" y="1077663"/>
                  <a:pt x="2433476" y="1077663"/>
                </a:cubicBezTo>
                <a:cubicBezTo>
                  <a:pt x="2408808" y="1077663"/>
                  <a:pt x="2388594" y="1070126"/>
                  <a:pt x="2372833" y="1055051"/>
                </a:cubicBezTo>
                <a:cubicBezTo>
                  <a:pt x="2357073" y="1039975"/>
                  <a:pt x="2349193" y="1017363"/>
                  <a:pt x="2349193" y="987213"/>
                </a:cubicBezTo>
                <a:cubicBezTo>
                  <a:pt x="2349193" y="969397"/>
                  <a:pt x="2353647" y="948497"/>
                  <a:pt x="2362555" y="924514"/>
                </a:cubicBezTo>
                <a:cubicBezTo>
                  <a:pt x="2371463" y="900531"/>
                  <a:pt x="2384140" y="876206"/>
                  <a:pt x="2400585" y="851537"/>
                </a:cubicBezTo>
                <a:cubicBezTo>
                  <a:pt x="2417030" y="826869"/>
                  <a:pt x="2436217" y="802543"/>
                  <a:pt x="2458144" y="778560"/>
                </a:cubicBezTo>
                <a:cubicBezTo>
                  <a:pt x="2480072" y="754577"/>
                  <a:pt x="2504740" y="732993"/>
                  <a:pt x="2532149" y="713806"/>
                </a:cubicBezTo>
                <a:cubicBezTo>
                  <a:pt x="2570522" y="787811"/>
                  <a:pt x="2622942" y="848454"/>
                  <a:pt x="2689409" y="895735"/>
                </a:cubicBezTo>
                <a:cubicBezTo>
                  <a:pt x="2755876" y="943015"/>
                  <a:pt x="2832279" y="966656"/>
                  <a:pt x="2918619" y="966656"/>
                </a:cubicBezTo>
                <a:lnTo>
                  <a:pt x="2955621" y="966656"/>
                </a:lnTo>
                <a:cubicBezTo>
                  <a:pt x="2943286" y="994065"/>
                  <a:pt x="2932665" y="1018733"/>
                  <a:pt x="2923757" y="1040661"/>
                </a:cubicBezTo>
                <a:cubicBezTo>
                  <a:pt x="2914849" y="1062588"/>
                  <a:pt x="2907312" y="1084173"/>
                  <a:pt x="2901145" y="1105415"/>
                </a:cubicBezTo>
                <a:cubicBezTo>
                  <a:pt x="2894978" y="1126657"/>
                  <a:pt x="2890181" y="1148242"/>
                  <a:pt x="2886755" y="1170169"/>
                </a:cubicBezTo>
                <a:cubicBezTo>
                  <a:pt x="2883329" y="1192096"/>
                  <a:pt x="2880246" y="1216079"/>
                  <a:pt x="2877505" y="1242118"/>
                </a:cubicBezTo>
                <a:cubicBezTo>
                  <a:pt x="2877505" y="1316123"/>
                  <a:pt x="2885042" y="1388415"/>
                  <a:pt x="2900117" y="1458993"/>
                </a:cubicBezTo>
                <a:cubicBezTo>
                  <a:pt x="2915192" y="1529572"/>
                  <a:pt x="2934378" y="1601864"/>
                  <a:pt x="2957677" y="1675869"/>
                </a:cubicBezTo>
                <a:lnTo>
                  <a:pt x="3031681" y="1719038"/>
                </a:lnTo>
                <a:lnTo>
                  <a:pt x="3027570" y="1684091"/>
                </a:lnTo>
                <a:cubicBezTo>
                  <a:pt x="3016606" y="1642978"/>
                  <a:pt x="3005985" y="1597752"/>
                  <a:pt x="2995707" y="1548416"/>
                </a:cubicBezTo>
                <a:cubicBezTo>
                  <a:pt x="2985428" y="1499079"/>
                  <a:pt x="2980289" y="1440835"/>
                  <a:pt x="2980289" y="1373682"/>
                </a:cubicBezTo>
                <a:cubicBezTo>
                  <a:pt x="2980289" y="1294196"/>
                  <a:pt x="2994336" y="1221219"/>
                  <a:pt x="3022430" y="1154752"/>
                </a:cubicBezTo>
                <a:cubicBezTo>
                  <a:pt x="3050525" y="1088284"/>
                  <a:pt x="3095408" y="1029012"/>
                  <a:pt x="3157078" y="976934"/>
                </a:cubicBezTo>
                <a:lnTo>
                  <a:pt x="3025514" y="796034"/>
                </a:lnTo>
                <a:cubicBezTo>
                  <a:pt x="2940546" y="816591"/>
                  <a:pt x="2883672" y="826869"/>
                  <a:pt x="2854892" y="826869"/>
                </a:cubicBezTo>
                <a:cubicBezTo>
                  <a:pt x="2793222" y="826869"/>
                  <a:pt x="2739431" y="811109"/>
                  <a:pt x="2693520" y="779588"/>
                </a:cubicBezTo>
                <a:cubicBezTo>
                  <a:pt x="2647610" y="748068"/>
                  <a:pt x="2613006" y="710380"/>
                  <a:pt x="2589708" y="666525"/>
                </a:cubicBezTo>
                <a:cubicBezTo>
                  <a:pt x="2592449" y="663785"/>
                  <a:pt x="2595190" y="661729"/>
                  <a:pt x="2597931" y="660358"/>
                </a:cubicBezTo>
                <a:cubicBezTo>
                  <a:pt x="2600672" y="658988"/>
                  <a:pt x="2603413" y="657617"/>
                  <a:pt x="2606154" y="656247"/>
                </a:cubicBezTo>
                <a:lnTo>
                  <a:pt x="3241882" y="656247"/>
                </a:lnTo>
                <a:lnTo>
                  <a:pt x="3266030" y="656247"/>
                </a:lnTo>
                <a:lnTo>
                  <a:pt x="3585182" y="656247"/>
                </a:lnTo>
                <a:cubicBezTo>
                  <a:pt x="3515289" y="716547"/>
                  <a:pt x="3458415" y="792608"/>
                  <a:pt x="3414560" y="884428"/>
                </a:cubicBezTo>
                <a:cubicBezTo>
                  <a:pt x="3370706" y="976249"/>
                  <a:pt x="3350149" y="1085201"/>
                  <a:pt x="3352890" y="1211283"/>
                </a:cubicBezTo>
                <a:cubicBezTo>
                  <a:pt x="3354260" y="1296251"/>
                  <a:pt x="3366251" y="1369571"/>
                  <a:pt x="3388864" y="1431242"/>
                </a:cubicBezTo>
                <a:cubicBezTo>
                  <a:pt x="3411476" y="1492912"/>
                  <a:pt x="3439571" y="1543962"/>
                  <a:pt x="3473147" y="1584390"/>
                </a:cubicBezTo>
                <a:cubicBezTo>
                  <a:pt x="3506723" y="1624819"/>
                  <a:pt x="3544411" y="1654969"/>
                  <a:pt x="3586210" y="1674841"/>
                </a:cubicBezTo>
                <a:cubicBezTo>
                  <a:pt x="3628009" y="1694712"/>
                  <a:pt x="3669465" y="1704648"/>
                  <a:pt x="3710579" y="1704648"/>
                </a:cubicBezTo>
                <a:cubicBezTo>
                  <a:pt x="3740729" y="1704648"/>
                  <a:pt x="3766425" y="1700537"/>
                  <a:pt x="3787667" y="1692314"/>
                </a:cubicBezTo>
                <a:cubicBezTo>
                  <a:pt x="3808909" y="1684091"/>
                  <a:pt x="3826040" y="1673128"/>
                  <a:pt x="3839060" y="1659423"/>
                </a:cubicBezTo>
                <a:cubicBezTo>
                  <a:pt x="3852079" y="1645718"/>
                  <a:pt x="3861672" y="1630986"/>
                  <a:pt x="3867839" y="1615226"/>
                </a:cubicBezTo>
                <a:cubicBezTo>
                  <a:pt x="3874006" y="1599465"/>
                  <a:pt x="3877090" y="1584048"/>
                  <a:pt x="3877090" y="1568973"/>
                </a:cubicBezTo>
                <a:cubicBezTo>
                  <a:pt x="3877090" y="1552527"/>
                  <a:pt x="3873321" y="1536082"/>
                  <a:pt x="3865784" y="1519636"/>
                </a:cubicBezTo>
                <a:cubicBezTo>
                  <a:pt x="3858246" y="1503191"/>
                  <a:pt x="3848310" y="1488801"/>
                  <a:pt x="3835976" y="1476467"/>
                </a:cubicBezTo>
                <a:cubicBezTo>
                  <a:pt x="3823642" y="1464133"/>
                  <a:pt x="3808909" y="1454539"/>
                  <a:pt x="3791779" y="1447687"/>
                </a:cubicBezTo>
                <a:cubicBezTo>
                  <a:pt x="3774648" y="1440835"/>
                  <a:pt x="3755804" y="1437409"/>
                  <a:pt x="3735247" y="1437409"/>
                </a:cubicBezTo>
                <a:cubicBezTo>
                  <a:pt x="3705097" y="1438779"/>
                  <a:pt x="3682142" y="1450428"/>
                  <a:pt x="3666382" y="1472355"/>
                </a:cubicBezTo>
                <a:cubicBezTo>
                  <a:pt x="3650621" y="1494283"/>
                  <a:pt x="3642741" y="1521007"/>
                  <a:pt x="3642741" y="1552527"/>
                </a:cubicBezTo>
                <a:cubicBezTo>
                  <a:pt x="3642741" y="1563491"/>
                  <a:pt x="3643426" y="1574455"/>
                  <a:pt x="3644797" y="1585418"/>
                </a:cubicBezTo>
                <a:cubicBezTo>
                  <a:pt x="3646168" y="1596382"/>
                  <a:pt x="3649594" y="1607346"/>
                  <a:pt x="3655075" y="1618309"/>
                </a:cubicBezTo>
                <a:cubicBezTo>
                  <a:pt x="3623555" y="1601864"/>
                  <a:pt x="3595803" y="1579251"/>
                  <a:pt x="3571820" y="1550472"/>
                </a:cubicBezTo>
                <a:cubicBezTo>
                  <a:pt x="3547837" y="1521692"/>
                  <a:pt x="3527623" y="1489829"/>
                  <a:pt x="3511177" y="1454882"/>
                </a:cubicBezTo>
                <a:cubicBezTo>
                  <a:pt x="3494732" y="1419935"/>
                  <a:pt x="3482055" y="1384646"/>
                  <a:pt x="3473147" y="1349014"/>
                </a:cubicBezTo>
                <a:cubicBezTo>
                  <a:pt x="3464239" y="1313382"/>
                  <a:pt x="3459785" y="1280491"/>
                  <a:pt x="3459785" y="1250341"/>
                </a:cubicBezTo>
                <a:cubicBezTo>
                  <a:pt x="3459785" y="1209227"/>
                  <a:pt x="3462869" y="1171882"/>
                  <a:pt x="3469036" y="1138306"/>
                </a:cubicBezTo>
                <a:cubicBezTo>
                  <a:pt x="3475203" y="1104730"/>
                  <a:pt x="3483083" y="1074237"/>
                  <a:pt x="3492676" y="1046828"/>
                </a:cubicBezTo>
                <a:cubicBezTo>
                  <a:pt x="3502269" y="1019419"/>
                  <a:pt x="3513233" y="994065"/>
                  <a:pt x="3525567" y="970767"/>
                </a:cubicBezTo>
                <a:cubicBezTo>
                  <a:pt x="3537901" y="947469"/>
                  <a:pt x="3550920" y="924172"/>
                  <a:pt x="3564625" y="900874"/>
                </a:cubicBezTo>
                <a:cubicBezTo>
                  <a:pt x="3616703" y="826869"/>
                  <a:pt x="3671178" y="770338"/>
                  <a:pt x="3728052" y="731280"/>
                </a:cubicBezTo>
                <a:cubicBezTo>
                  <a:pt x="3784926" y="692222"/>
                  <a:pt x="3844884" y="667211"/>
                  <a:pt x="3907925" y="656247"/>
                </a:cubicBezTo>
                <a:lnTo>
                  <a:pt x="3938760" y="656247"/>
                </a:lnTo>
                <a:lnTo>
                  <a:pt x="4497517" y="656247"/>
                </a:lnTo>
                <a:lnTo>
                  <a:pt x="4497517" y="713806"/>
                </a:lnTo>
                <a:lnTo>
                  <a:pt x="3915757" y="1048883"/>
                </a:lnTo>
                <a:lnTo>
                  <a:pt x="4024709" y="1190726"/>
                </a:lnTo>
                <a:cubicBezTo>
                  <a:pt x="4139827" y="1205801"/>
                  <a:pt x="4242612" y="1252054"/>
                  <a:pt x="4333062" y="1329485"/>
                </a:cubicBezTo>
                <a:cubicBezTo>
                  <a:pt x="4423512" y="1406916"/>
                  <a:pt x="4492721" y="1522377"/>
                  <a:pt x="4540687" y="1675869"/>
                </a:cubicBezTo>
                <a:lnTo>
                  <a:pt x="4606469" y="1723149"/>
                </a:lnTo>
                <a:lnTo>
                  <a:pt x="4606469" y="847426"/>
                </a:lnTo>
                <a:lnTo>
                  <a:pt x="4610580" y="847426"/>
                </a:lnTo>
                <a:cubicBezTo>
                  <a:pt x="4644841" y="847426"/>
                  <a:pt x="4679788" y="852223"/>
                  <a:pt x="4715420" y="861816"/>
                </a:cubicBezTo>
                <a:cubicBezTo>
                  <a:pt x="4751052" y="871409"/>
                  <a:pt x="4783258" y="884771"/>
                  <a:pt x="4812038" y="901902"/>
                </a:cubicBezTo>
                <a:cubicBezTo>
                  <a:pt x="4840817" y="919033"/>
                  <a:pt x="4864115" y="939247"/>
                  <a:pt x="4881931" y="962545"/>
                </a:cubicBezTo>
                <a:cubicBezTo>
                  <a:pt x="4899747" y="985842"/>
                  <a:pt x="4908655" y="1010511"/>
                  <a:pt x="4908655" y="1036549"/>
                </a:cubicBezTo>
                <a:cubicBezTo>
                  <a:pt x="4908655" y="1058477"/>
                  <a:pt x="4903858" y="1079034"/>
                  <a:pt x="4894265" y="1098220"/>
                </a:cubicBezTo>
                <a:cubicBezTo>
                  <a:pt x="4883301" y="1094109"/>
                  <a:pt x="4870967" y="1089655"/>
                  <a:pt x="4857263" y="1084858"/>
                </a:cubicBezTo>
                <a:cubicBezTo>
                  <a:pt x="4843558" y="1080061"/>
                  <a:pt x="4831224" y="1077663"/>
                  <a:pt x="4820261" y="1077663"/>
                </a:cubicBezTo>
                <a:cubicBezTo>
                  <a:pt x="4799704" y="1077663"/>
                  <a:pt x="4781545" y="1082117"/>
                  <a:pt x="4765785" y="1091025"/>
                </a:cubicBezTo>
                <a:cubicBezTo>
                  <a:pt x="4750024" y="1099933"/>
                  <a:pt x="4737005" y="1111239"/>
                  <a:pt x="4726727" y="1124944"/>
                </a:cubicBezTo>
                <a:cubicBezTo>
                  <a:pt x="4716448" y="1138649"/>
                  <a:pt x="4708910" y="1153038"/>
                  <a:pt x="4704114" y="1168114"/>
                </a:cubicBezTo>
                <a:cubicBezTo>
                  <a:pt x="4699317" y="1183189"/>
                  <a:pt x="4696919" y="1196893"/>
                  <a:pt x="4696919" y="1209227"/>
                </a:cubicBezTo>
                <a:cubicBezTo>
                  <a:pt x="4696919" y="1247600"/>
                  <a:pt x="4710623" y="1277408"/>
                  <a:pt x="4738033" y="1298650"/>
                </a:cubicBezTo>
                <a:cubicBezTo>
                  <a:pt x="4765442" y="1319892"/>
                  <a:pt x="4793537" y="1330513"/>
                  <a:pt x="4822316" y="1330513"/>
                </a:cubicBezTo>
                <a:cubicBezTo>
                  <a:pt x="4852466" y="1330513"/>
                  <a:pt x="4878848" y="1321947"/>
                  <a:pt x="4901460" y="1304817"/>
                </a:cubicBezTo>
                <a:cubicBezTo>
                  <a:pt x="4924073" y="1287686"/>
                  <a:pt x="4942916" y="1266101"/>
                  <a:pt x="4957992" y="1240063"/>
                </a:cubicBezTo>
                <a:cubicBezTo>
                  <a:pt x="4973066" y="1214024"/>
                  <a:pt x="4984373" y="1186957"/>
                  <a:pt x="4991911" y="1158863"/>
                </a:cubicBezTo>
                <a:cubicBezTo>
                  <a:pt x="4999448" y="1130769"/>
                  <a:pt x="5003217" y="1105072"/>
                  <a:pt x="5003217" y="1081774"/>
                </a:cubicBezTo>
                <a:cubicBezTo>
                  <a:pt x="5003217" y="1042031"/>
                  <a:pt x="4994994" y="1001945"/>
                  <a:pt x="4978549" y="961517"/>
                </a:cubicBezTo>
                <a:cubicBezTo>
                  <a:pt x="4962103" y="921088"/>
                  <a:pt x="4937092" y="883401"/>
                  <a:pt x="4903516" y="848454"/>
                </a:cubicBezTo>
                <a:cubicBezTo>
                  <a:pt x="4869939" y="813507"/>
                  <a:pt x="4828483" y="783014"/>
                  <a:pt x="4779147" y="756976"/>
                </a:cubicBezTo>
                <a:cubicBezTo>
                  <a:pt x="4729810" y="730937"/>
                  <a:pt x="4672251" y="712436"/>
                  <a:pt x="4606469" y="701472"/>
                </a:cubicBezTo>
                <a:lnTo>
                  <a:pt x="4606469" y="656247"/>
                </a:lnTo>
                <a:lnTo>
                  <a:pt x="5137357" y="656247"/>
                </a:lnTo>
                <a:lnTo>
                  <a:pt x="5157393" y="656247"/>
                </a:lnTo>
                <a:lnTo>
                  <a:pt x="5809567" y="656247"/>
                </a:lnTo>
                <a:lnTo>
                  <a:pt x="5809567" y="713806"/>
                </a:lnTo>
                <a:lnTo>
                  <a:pt x="5194916" y="1050939"/>
                </a:lnTo>
                <a:lnTo>
                  <a:pt x="5312090" y="1194837"/>
                </a:lnTo>
                <a:cubicBezTo>
                  <a:pt x="5436802" y="1214024"/>
                  <a:pt x="5547124" y="1260619"/>
                  <a:pt x="5643056" y="1334624"/>
                </a:cubicBezTo>
                <a:cubicBezTo>
                  <a:pt x="5738988" y="1408629"/>
                  <a:pt x="5810937" y="1521692"/>
                  <a:pt x="5858904" y="1673813"/>
                </a:cubicBezTo>
                <a:lnTo>
                  <a:pt x="5918519" y="1729316"/>
                </a:lnTo>
                <a:lnTo>
                  <a:pt x="5918519" y="656247"/>
                </a:lnTo>
                <a:lnTo>
                  <a:pt x="6097363" y="656247"/>
                </a:lnTo>
                <a:lnTo>
                  <a:pt x="6017192" y="557574"/>
                </a:lnTo>
                <a:lnTo>
                  <a:pt x="5081333" y="557574"/>
                </a:lnTo>
                <a:lnTo>
                  <a:pt x="5069520" y="557574"/>
                </a:lnTo>
                <a:lnTo>
                  <a:pt x="3862700" y="557574"/>
                </a:lnTo>
                <a:lnTo>
                  <a:pt x="3804750" y="557574"/>
                </a:lnTo>
                <a:lnTo>
                  <a:pt x="3194081" y="557574"/>
                </a:lnTo>
                <a:lnTo>
                  <a:pt x="3171989" y="557574"/>
                </a:lnTo>
                <a:lnTo>
                  <a:pt x="1925805" y="557574"/>
                </a:lnTo>
                <a:lnTo>
                  <a:pt x="1907220" y="557574"/>
                </a:lnTo>
                <a:lnTo>
                  <a:pt x="1820965" y="557574"/>
                </a:lnTo>
                <a:lnTo>
                  <a:pt x="1810686" y="524683"/>
                </a:lnTo>
                <a:cubicBezTo>
                  <a:pt x="1803834" y="495903"/>
                  <a:pt x="1793556" y="464725"/>
                  <a:pt x="1779851" y="431149"/>
                </a:cubicBezTo>
                <a:cubicBezTo>
                  <a:pt x="1766146" y="397573"/>
                  <a:pt x="1744219" y="373247"/>
                  <a:pt x="1714069" y="358172"/>
                </a:cubicBezTo>
                <a:close/>
                <a:moveTo>
                  <a:pt x="8974211" y="115601"/>
                </a:moveTo>
                <a:cubicBezTo>
                  <a:pt x="8963248" y="134787"/>
                  <a:pt x="8955710" y="152261"/>
                  <a:pt x="8951599" y="168021"/>
                </a:cubicBezTo>
                <a:cubicBezTo>
                  <a:pt x="8947487" y="183781"/>
                  <a:pt x="8945432" y="203995"/>
                  <a:pt x="8945432" y="228664"/>
                </a:cubicBezTo>
                <a:cubicBezTo>
                  <a:pt x="8949543" y="282112"/>
                  <a:pt x="8963590" y="334189"/>
                  <a:pt x="8987573" y="384896"/>
                </a:cubicBezTo>
                <a:cubicBezTo>
                  <a:pt x="9011556" y="435603"/>
                  <a:pt x="9047531" y="493162"/>
                  <a:pt x="9095496" y="557574"/>
                </a:cubicBezTo>
                <a:lnTo>
                  <a:pt x="8729975" y="557574"/>
                </a:lnTo>
                <a:lnTo>
                  <a:pt x="8669970" y="557574"/>
                </a:lnTo>
                <a:lnTo>
                  <a:pt x="8062341" y="557574"/>
                </a:lnTo>
                <a:lnTo>
                  <a:pt x="8039264" y="557574"/>
                </a:lnTo>
                <a:lnTo>
                  <a:pt x="7908164" y="557574"/>
                </a:lnTo>
                <a:lnTo>
                  <a:pt x="7897886" y="524683"/>
                </a:lnTo>
                <a:cubicBezTo>
                  <a:pt x="7891034" y="497274"/>
                  <a:pt x="7880412" y="466439"/>
                  <a:pt x="7866022" y="432177"/>
                </a:cubicBezTo>
                <a:cubicBezTo>
                  <a:pt x="7851633" y="397915"/>
                  <a:pt x="7830734" y="372562"/>
                  <a:pt x="7803324" y="356116"/>
                </a:cubicBezTo>
                <a:lnTo>
                  <a:pt x="7803324" y="641857"/>
                </a:lnTo>
                <a:cubicBezTo>
                  <a:pt x="7796472" y="626782"/>
                  <a:pt x="7786536" y="613763"/>
                  <a:pt x="7773516" y="602799"/>
                </a:cubicBezTo>
                <a:cubicBezTo>
                  <a:pt x="7760498" y="591835"/>
                  <a:pt x="7740968" y="576760"/>
                  <a:pt x="7714930" y="557574"/>
                </a:cubicBezTo>
                <a:lnTo>
                  <a:pt x="7608890" y="557574"/>
                </a:lnTo>
                <a:lnTo>
                  <a:pt x="7529918" y="557574"/>
                </a:lnTo>
                <a:lnTo>
                  <a:pt x="7514329" y="557574"/>
                </a:lnTo>
                <a:lnTo>
                  <a:pt x="7508162" y="541128"/>
                </a:lnTo>
                <a:lnTo>
                  <a:pt x="7508162" y="539073"/>
                </a:lnTo>
                <a:cubicBezTo>
                  <a:pt x="7504050" y="525368"/>
                  <a:pt x="7499253" y="509950"/>
                  <a:pt x="7493772" y="492820"/>
                </a:cubicBezTo>
                <a:cubicBezTo>
                  <a:pt x="7488290" y="475689"/>
                  <a:pt x="7481438" y="458558"/>
                  <a:pt x="7473215" y="441428"/>
                </a:cubicBezTo>
                <a:cubicBezTo>
                  <a:pt x="7464992" y="424297"/>
                  <a:pt x="7455741" y="408194"/>
                  <a:pt x="7445463" y="393119"/>
                </a:cubicBezTo>
                <a:cubicBezTo>
                  <a:pt x="7435185" y="378044"/>
                  <a:pt x="7422508" y="365710"/>
                  <a:pt x="7407433" y="356116"/>
                </a:cubicBezTo>
                <a:lnTo>
                  <a:pt x="7407433" y="828925"/>
                </a:lnTo>
                <a:cubicBezTo>
                  <a:pt x="7360837" y="753550"/>
                  <a:pt x="7304648" y="690508"/>
                  <a:pt x="7238866" y="639801"/>
                </a:cubicBezTo>
                <a:cubicBezTo>
                  <a:pt x="7173084" y="589094"/>
                  <a:pt x="7091542" y="563741"/>
                  <a:pt x="6994239" y="563741"/>
                </a:cubicBezTo>
                <a:cubicBezTo>
                  <a:pt x="6943532" y="563741"/>
                  <a:pt x="6895223" y="574019"/>
                  <a:pt x="6849313" y="594576"/>
                </a:cubicBezTo>
                <a:cubicBezTo>
                  <a:pt x="6803403" y="615133"/>
                  <a:pt x="6762632" y="641857"/>
                  <a:pt x="6726999" y="674748"/>
                </a:cubicBezTo>
                <a:cubicBezTo>
                  <a:pt x="6691368" y="707639"/>
                  <a:pt x="6662931" y="743614"/>
                  <a:pt x="6641689" y="782672"/>
                </a:cubicBezTo>
                <a:cubicBezTo>
                  <a:pt x="6620447" y="821730"/>
                  <a:pt x="6609826" y="859760"/>
                  <a:pt x="6609826" y="896763"/>
                </a:cubicBezTo>
                <a:cubicBezTo>
                  <a:pt x="6609826" y="921431"/>
                  <a:pt x="6613252" y="941645"/>
                  <a:pt x="6620104" y="957405"/>
                </a:cubicBezTo>
                <a:cubicBezTo>
                  <a:pt x="6626956" y="973166"/>
                  <a:pt x="6635521" y="985500"/>
                  <a:pt x="6645800" y="994408"/>
                </a:cubicBezTo>
                <a:cubicBezTo>
                  <a:pt x="6656078" y="1003316"/>
                  <a:pt x="6667384" y="1009825"/>
                  <a:pt x="6679719" y="1013937"/>
                </a:cubicBezTo>
                <a:cubicBezTo>
                  <a:pt x="6692053" y="1018048"/>
                  <a:pt x="6704387" y="1020104"/>
                  <a:pt x="6716721" y="1020104"/>
                </a:cubicBezTo>
                <a:cubicBezTo>
                  <a:pt x="6730426" y="1020104"/>
                  <a:pt x="6745844" y="1015992"/>
                  <a:pt x="6762974" y="1007770"/>
                </a:cubicBezTo>
                <a:cubicBezTo>
                  <a:pt x="6780105" y="999547"/>
                  <a:pt x="6796893" y="989954"/>
                  <a:pt x="6813338" y="978990"/>
                </a:cubicBezTo>
                <a:lnTo>
                  <a:pt x="6811283" y="978990"/>
                </a:lnTo>
                <a:cubicBezTo>
                  <a:pt x="6826358" y="970767"/>
                  <a:pt x="6841090" y="962887"/>
                  <a:pt x="6855480" y="955350"/>
                </a:cubicBezTo>
                <a:cubicBezTo>
                  <a:pt x="6869870" y="947812"/>
                  <a:pt x="6882547" y="944043"/>
                  <a:pt x="6893511" y="944043"/>
                </a:cubicBezTo>
                <a:cubicBezTo>
                  <a:pt x="6914068" y="944043"/>
                  <a:pt x="6932226" y="949868"/>
                  <a:pt x="6947986" y="961517"/>
                </a:cubicBezTo>
                <a:cubicBezTo>
                  <a:pt x="6963747" y="973166"/>
                  <a:pt x="6971626" y="987898"/>
                  <a:pt x="6971626" y="1005714"/>
                </a:cubicBezTo>
                <a:cubicBezTo>
                  <a:pt x="6971626" y="1012566"/>
                  <a:pt x="6957922" y="1031410"/>
                  <a:pt x="6930513" y="1062245"/>
                </a:cubicBezTo>
                <a:cubicBezTo>
                  <a:pt x="6903104" y="1093081"/>
                  <a:pt x="6856508" y="1139334"/>
                  <a:pt x="6790726" y="1201005"/>
                </a:cubicBezTo>
                <a:lnTo>
                  <a:pt x="6930513" y="1272954"/>
                </a:lnTo>
                <a:lnTo>
                  <a:pt x="7335484" y="876206"/>
                </a:lnTo>
                <a:cubicBezTo>
                  <a:pt x="7351929" y="899503"/>
                  <a:pt x="7368032" y="925885"/>
                  <a:pt x="7383792" y="955350"/>
                </a:cubicBezTo>
                <a:cubicBezTo>
                  <a:pt x="7399553" y="984815"/>
                  <a:pt x="7407433" y="1012566"/>
                  <a:pt x="7407433" y="1038605"/>
                </a:cubicBezTo>
                <a:lnTo>
                  <a:pt x="7407433" y="1624476"/>
                </a:lnTo>
                <a:lnTo>
                  <a:pt x="7516384" y="1725205"/>
                </a:lnTo>
                <a:lnTo>
                  <a:pt x="7516384" y="656247"/>
                </a:lnTo>
                <a:lnTo>
                  <a:pt x="7608034" y="656247"/>
                </a:lnTo>
                <a:lnTo>
                  <a:pt x="7678784" y="656247"/>
                </a:lnTo>
                <a:lnTo>
                  <a:pt x="7698484" y="656247"/>
                </a:lnTo>
                <a:cubicBezTo>
                  <a:pt x="7708078" y="660358"/>
                  <a:pt x="7718698" y="669266"/>
                  <a:pt x="7730348" y="682971"/>
                </a:cubicBezTo>
                <a:cubicBezTo>
                  <a:pt x="7741996" y="696675"/>
                  <a:pt x="7753303" y="711751"/>
                  <a:pt x="7764266" y="728196"/>
                </a:cubicBezTo>
                <a:cubicBezTo>
                  <a:pt x="7775230" y="744642"/>
                  <a:pt x="7784480" y="761087"/>
                  <a:pt x="7792018" y="777533"/>
                </a:cubicBezTo>
                <a:cubicBezTo>
                  <a:pt x="7799556" y="793978"/>
                  <a:pt x="7803324" y="806998"/>
                  <a:pt x="7803324" y="816591"/>
                </a:cubicBezTo>
                <a:lnTo>
                  <a:pt x="7803324" y="1626532"/>
                </a:lnTo>
                <a:lnTo>
                  <a:pt x="7910220" y="1725205"/>
                </a:lnTo>
                <a:lnTo>
                  <a:pt x="7910220" y="656247"/>
                </a:lnTo>
                <a:lnTo>
                  <a:pt x="8109156" y="656247"/>
                </a:lnTo>
                <a:lnTo>
                  <a:pt x="8140457" y="656247"/>
                </a:lnTo>
                <a:lnTo>
                  <a:pt x="8452456" y="656247"/>
                </a:lnTo>
                <a:cubicBezTo>
                  <a:pt x="8382563" y="716547"/>
                  <a:pt x="8325690" y="792608"/>
                  <a:pt x="8281834" y="884428"/>
                </a:cubicBezTo>
                <a:cubicBezTo>
                  <a:pt x="8237980" y="976249"/>
                  <a:pt x="8217424" y="1085201"/>
                  <a:pt x="8220164" y="1211283"/>
                </a:cubicBezTo>
                <a:cubicBezTo>
                  <a:pt x="8221534" y="1296251"/>
                  <a:pt x="8233526" y="1369571"/>
                  <a:pt x="8256138" y="1431242"/>
                </a:cubicBezTo>
                <a:cubicBezTo>
                  <a:pt x="8278751" y="1492912"/>
                  <a:pt x="8306846" y="1543962"/>
                  <a:pt x="8340422" y="1584390"/>
                </a:cubicBezTo>
                <a:cubicBezTo>
                  <a:pt x="8373998" y="1624819"/>
                  <a:pt x="8411686" y="1654969"/>
                  <a:pt x="8453484" y="1674841"/>
                </a:cubicBezTo>
                <a:cubicBezTo>
                  <a:pt x="8495284" y="1694712"/>
                  <a:pt x="8536740" y="1704648"/>
                  <a:pt x="8577854" y="1704648"/>
                </a:cubicBezTo>
                <a:cubicBezTo>
                  <a:pt x="8608004" y="1704648"/>
                  <a:pt x="8633700" y="1700537"/>
                  <a:pt x="8654942" y="1692314"/>
                </a:cubicBezTo>
                <a:cubicBezTo>
                  <a:pt x="8676184" y="1684091"/>
                  <a:pt x="8693315" y="1673128"/>
                  <a:pt x="8706334" y="1659423"/>
                </a:cubicBezTo>
                <a:cubicBezTo>
                  <a:pt x="8719354" y="1645718"/>
                  <a:pt x="8728947" y="1630986"/>
                  <a:pt x="8735114" y="1615226"/>
                </a:cubicBezTo>
                <a:cubicBezTo>
                  <a:pt x="8741281" y="1599465"/>
                  <a:pt x="8744364" y="1584048"/>
                  <a:pt x="8744364" y="1568973"/>
                </a:cubicBezTo>
                <a:cubicBezTo>
                  <a:pt x="8744364" y="1552527"/>
                  <a:pt x="8740596" y="1536082"/>
                  <a:pt x="8733058" y="1519636"/>
                </a:cubicBezTo>
                <a:cubicBezTo>
                  <a:pt x="8725521" y="1503191"/>
                  <a:pt x="8715585" y="1488801"/>
                  <a:pt x="8703251" y="1476467"/>
                </a:cubicBezTo>
                <a:cubicBezTo>
                  <a:pt x="8690917" y="1464133"/>
                  <a:pt x="8676184" y="1454539"/>
                  <a:pt x="8659053" y="1447687"/>
                </a:cubicBezTo>
                <a:cubicBezTo>
                  <a:pt x="8641923" y="1440835"/>
                  <a:pt x="8623079" y="1437409"/>
                  <a:pt x="8602522" y="1437409"/>
                </a:cubicBezTo>
                <a:cubicBezTo>
                  <a:pt x="8572372" y="1438779"/>
                  <a:pt x="8549417" y="1450428"/>
                  <a:pt x="8533656" y="1472355"/>
                </a:cubicBezTo>
                <a:cubicBezTo>
                  <a:pt x="8517896" y="1494283"/>
                  <a:pt x="8510016" y="1521007"/>
                  <a:pt x="8510016" y="1552527"/>
                </a:cubicBezTo>
                <a:cubicBezTo>
                  <a:pt x="8510016" y="1563491"/>
                  <a:pt x="8510702" y="1574455"/>
                  <a:pt x="8512072" y="1585418"/>
                </a:cubicBezTo>
                <a:cubicBezTo>
                  <a:pt x="8513442" y="1596382"/>
                  <a:pt x="8516868" y="1607346"/>
                  <a:pt x="8522350" y="1618309"/>
                </a:cubicBezTo>
                <a:cubicBezTo>
                  <a:pt x="8490830" y="1601864"/>
                  <a:pt x="8463078" y="1579251"/>
                  <a:pt x="8439094" y="1550472"/>
                </a:cubicBezTo>
                <a:cubicBezTo>
                  <a:pt x="8415112" y="1521692"/>
                  <a:pt x="8394898" y="1489829"/>
                  <a:pt x="8378452" y="1454882"/>
                </a:cubicBezTo>
                <a:cubicBezTo>
                  <a:pt x="8362006" y="1419935"/>
                  <a:pt x="8349330" y="1384646"/>
                  <a:pt x="8340422" y="1349014"/>
                </a:cubicBezTo>
                <a:cubicBezTo>
                  <a:pt x="8331514" y="1313382"/>
                  <a:pt x="8327060" y="1280491"/>
                  <a:pt x="8327060" y="1250341"/>
                </a:cubicBezTo>
                <a:cubicBezTo>
                  <a:pt x="8327060" y="1209227"/>
                  <a:pt x="8330143" y="1171882"/>
                  <a:pt x="8336310" y="1138306"/>
                </a:cubicBezTo>
                <a:cubicBezTo>
                  <a:pt x="8342478" y="1104730"/>
                  <a:pt x="8350358" y="1074237"/>
                  <a:pt x="8359950" y="1046828"/>
                </a:cubicBezTo>
                <a:cubicBezTo>
                  <a:pt x="8369544" y="1019419"/>
                  <a:pt x="8380508" y="994065"/>
                  <a:pt x="8392842" y="970767"/>
                </a:cubicBezTo>
                <a:cubicBezTo>
                  <a:pt x="8405176" y="947469"/>
                  <a:pt x="8418196" y="924172"/>
                  <a:pt x="8431900" y="900874"/>
                </a:cubicBezTo>
                <a:cubicBezTo>
                  <a:pt x="8483978" y="826869"/>
                  <a:pt x="8538453" y="770338"/>
                  <a:pt x="8595327" y="731280"/>
                </a:cubicBezTo>
                <a:cubicBezTo>
                  <a:pt x="8652201" y="692222"/>
                  <a:pt x="8712159" y="667211"/>
                  <a:pt x="8775200" y="656247"/>
                </a:cubicBezTo>
                <a:lnTo>
                  <a:pt x="8806035" y="656247"/>
                </a:lnTo>
                <a:lnTo>
                  <a:pt x="9142777" y="656247"/>
                </a:lnTo>
                <a:cubicBezTo>
                  <a:pt x="9144148" y="658988"/>
                  <a:pt x="9145518" y="661729"/>
                  <a:pt x="9146889" y="664470"/>
                </a:cubicBezTo>
                <a:cubicBezTo>
                  <a:pt x="9148260" y="667211"/>
                  <a:pt x="9148260" y="667896"/>
                  <a:pt x="9146889" y="666525"/>
                </a:cubicBezTo>
                <a:lnTo>
                  <a:pt x="9144833" y="662414"/>
                </a:lnTo>
                <a:cubicBezTo>
                  <a:pt x="9146204" y="673378"/>
                  <a:pt x="9147232" y="684341"/>
                  <a:pt x="9147917" y="695305"/>
                </a:cubicBezTo>
                <a:cubicBezTo>
                  <a:pt x="9148602" y="706269"/>
                  <a:pt x="9148944" y="717918"/>
                  <a:pt x="9148944" y="730252"/>
                </a:cubicBezTo>
                <a:cubicBezTo>
                  <a:pt x="9148944" y="811109"/>
                  <a:pt x="9133527" y="877919"/>
                  <a:pt x="9102691" y="930681"/>
                </a:cubicBezTo>
                <a:cubicBezTo>
                  <a:pt x="9071856" y="983444"/>
                  <a:pt x="9036567" y="1025243"/>
                  <a:pt x="8996823" y="1056078"/>
                </a:cubicBezTo>
                <a:cubicBezTo>
                  <a:pt x="8957080" y="1086914"/>
                  <a:pt x="8916995" y="1109184"/>
                  <a:pt x="8876566" y="1122888"/>
                </a:cubicBezTo>
                <a:cubicBezTo>
                  <a:pt x="8836137" y="1136593"/>
                  <a:pt x="8807015" y="1144816"/>
                  <a:pt x="8789199" y="1147557"/>
                </a:cubicBezTo>
                <a:cubicBezTo>
                  <a:pt x="8789199" y="1150298"/>
                  <a:pt x="8788856" y="1154409"/>
                  <a:pt x="8788172" y="1159891"/>
                </a:cubicBezTo>
                <a:cubicBezTo>
                  <a:pt x="8787486" y="1165373"/>
                  <a:pt x="8787144" y="1169484"/>
                  <a:pt x="8787144" y="1172225"/>
                </a:cubicBezTo>
                <a:lnTo>
                  <a:pt x="8787144" y="1186615"/>
                </a:lnTo>
                <a:cubicBezTo>
                  <a:pt x="8787144" y="1244174"/>
                  <a:pt x="8796737" y="1295566"/>
                  <a:pt x="8815923" y="1340791"/>
                </a:cubicBezTo>
                <a:cubicBezTo>
                  <a:pt x="8835109" y="1386016"/>
                  <a:pt x="8860463" y="1424732"/>
                  <a:pt x="8891984" y="1456938"/>
                </a:cubicBezTo>
                <a:cubicBezTo>
                  <a:pt x="8923504" y="1489143"/>
                  <a:pt x="8960164" y="1513812"/>
                  <a:pt x="9001963" y="1530943"/>
                </a:cubicBezTo>
                <a:cubicBezTo>
                  <a:pt x="9043762" y="1548073"/>
                  <a:pt x="9086589" y="1556639"/>
                  <a:pt x="9130443" y="1556639"/>
                </a:cubicBezTo>
                <a:cubicBezTo>
                  <a:pt x="9186632" y="1556639"/>
                  <a:pt x="9237339" y="1544304"/>
                  <a:pt x="9282564" y="1519636"/>
                </a:cubicBezTo>
                <a:cubicBezTo>
                  <a:pt x="9327789" y="1494968"/>
                  <a:pt x="9365819" y="1463105"/>
                  <a:pt x="9396655" y="1424047"/>
                </a:cubicBezTo>
                <a:cubicBezTo>
                  <a:pt x="9427490" y="1384989"/>
                  <a:pt x="9451131" y="1340791"/>
                  <a:pt x="9467576" y="1291455"/>
                </a:cubicBezTo>
                <a:cubicBezTo>
                  <a:pt x="9484022" y="1242118"/>
                  <a:pt x="9492244" y="1193467"/>
                  <a:pt x="9492244" y="1145501"/>
                </a:cubicBezTo>
                <a:cubicBezTo>
                  <a:pt x="9492244" y="1057791"/>
                  <a:pt x="9474771" y="973851"/>
                  <a:pt x="9439824" y="893679"/>
                </a:cubicBezTo>
                <a:cubicBezTo>
                  <a:pt x="9404878" y="813507"/>
                  <a:pt x="9347661" y="734363"/>
                  <a:pt x="9268174" y="656247"/>
                </a:cubicBezTo>
                <a:lnTo>
                  <a:pt x="9646421" y="656247"/>
                </a:lnTo>
                <a:lnTo>
                  <a:pt x="9568305" y="557574"/>
                </a:lnTo>
                <a:lnTo>
                  <a:pt x="9188002" y="557574"/>
                </a:lnTo>
                <a:cubicBezTo>
                  <a:pt x="9156482" y="519201"/>
                  <a:pt x="9128730" y="475689"/>
                  <a:pt x="9104747" y="427038"/>
                </a:cubicBezTo>
                <a:cubicBezTo>
                  <a:pt x="9080764" y="378386"/>
                  <a:pt x="9064661" y="328022"/>
                  <a:pt x="9056438" y="275945"/>
                </a:cubicBezTo>
                <a:cubicBezTo>
                  <a:pt x="9057809" y="258129"/>
                  <a:pt x="9060207" y="241341"/>
                  <a:pt x="9063633" y="225580"/>
                </a:cubicBezTo>
                <a:cubicBezTo>
                  <a:pt x="9067060" y="209820"/>
                  <a:pt x="9074255" y="192346"/>
                  <a:pt x="9085218" y="173160"/>
                </a:cubicBezTo>
                <a:close/>
                <a:moveTo>
                  <a:pt x="0" y="0"/>
                </a:moveTo>
                <a:lnTo>
                  <a:pt x="10063181" y="0"/>
                </a:lnTo>
                <a:lnTo>
                  <a:pt x="10063181" y="1927048"/>
                </a:lnTo>
                <a:lnTo>
                  <a:pt x="0" y="192704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412009" y="3666937"/>
            <a:ext cx="6463354" cy="1972667"/>
          </a:xfrm>
          <a:custGeom>
            <a:avLst/>
            <a:gdLst/>
            <a:ahLst/>
            <a:cxnLst/>
            <a:rect l="l" t="t" r="r" b="b"/>
            <a:pathLst>
              <a:path w="6463354" h="1972667">
                <a:moveTo>
                  <a:pt x="1671104" y="1075038"/>
                </a:moveTo>
                <a:lnTo>
                  <a:pt x="1671104" y="1453285"/>
                </a:lnTo>
                <a:lnTo>
                  <a:pt x="1580654" y="1366946"/>
                </a:lnTo>
                <a:lnTo>
                  <a:pt x="1512816" y="1317609"/>
                </a:lnTo>
                <a:lnTo>
                  <a:pt x="1514872" y="1317609"/>
                </a:lnTo>
                <a:cubicBezTo>
                  <a:pt x="1512131" y="1314868"/>
                  <a:pt x="1508020" y="1313498"/>
                  <a:pt x="1502538" y="1313498"/>
                </a:cubicBezTo>
                <a:lnTo>
                  <a:pt x="1475814" y="1294997"/>
                </a:lnTo>
                <a:lnTo>
                  <a:pt x="1477869" y="1294997"/>
                </a:lnTo>
                <a:lnTo>
                  <a:pt x="1364807" y="1239493"/>
                </a:lnTo>
                <a:close/>
                <a:moveTo>
                  <a:pt x="3356852" y="657733"/>
                </a:moveTo>
                <a:cubicBezTo>
                  <a:pt x="3388373" y="793409"/>
                  <a:pt x="3424347" y="908870"/>
                  <a:pt x="3464776" y="1004117"/>
                </a:cubicBezTo>
                <a:cubicBezTo>
                  <a:pt x="3505205" y="1099364"/>
                  <a:pt x="3547689" y="1179193"/>
                  <a:pt x="3592229" y="1243604"/>
                </a:cubicBezTo>
                <a:cubicBezTo>
                  <a:pt x="3636769" y="1308016"/>
                  <a:pt x="3681651" y="1359065"/>
                  <a:pt x="3726876" y="1396753"/>
                </a:cubicBezTo>
                <a:cubicBezTo>
                  <a:pt x="3772101" y="1434441"/>
                  <a:pt x="3814928" y="1462878"/>
                  <a:pt x="3855357" y="1482064"/>
                </a:cubicBezTo>
                <a:cubicBezTo>
                  <a:pt x="3895786" y="1501251"/>
                  <a:pt x="3932788" y="1513585"/>
                  <a:pt x="3966364" y="1519067"/>
                </a:cubicBezTo>
                <a:cubicBezTo>
                  <a:pt x="3999940" y="1524548"/>
                  <a:pt x="4027007" y="1527289"/>
                  <a:pt x="4047564" y="1527289"/>
                </a:cubicBezTo>
                <a:cubicBezTo>
                  <a:pt x="4109234" y="1527289"/>
                  <a:pt x="4162340" y="1515640"/>
                  <a:pt x="4206880" y="1492343"/>
                </a:cubicBezTo>
                <a:cubicBezTo>
                  <a:pt x="4251420" y="1469045"/>
                  <a:pt x="4288764" y="1438552"/>
                  <a:pt x="4318914" y="1400864"/>
                </a:cubicBezTo>
                <a:cubicBezTo>
                  <a:pt x="4349064" y="1363177"/>
                  <a:pt x="4371334" y="1321035"/>
                  <a:pt x="4385724" y="1274440"/>
                </a:cubicBezTo>
                <a:cubicBezTo>
                  <a:pt x="4400114" y="1227844"/>
                  <a:pt x="4407309" y="1180563"/>
                  <a:pt x="4407309" y="1132597"/>
                </a:cubicBezTo>
                <a:cubicBezTo>
                  <a:pt x="4407309" y="1040776"/>
                  <a:pt x="4390521" y="966086"/>
                  <a:pt x="4356944" y="908527"/>
                </a:cubicBezTo>
                <a:cubicBezTo>
                  <a:pt x="4323368" y="850968"/>
                  <a:pt x="4283968" y="805743"/>
                  <a:pt x="4238743" y="772852"/>
                </a:cubicBezTo>
                <a:cubicBezTo>
                  <a:pt x="4193518" y="739961"/>
                  <a:pt x="4147607" y="717348"/>
                  <a:pt x="4101012" y="705014"/>
                </a:cubicBezTo>
                <a:cubicBezTo>
                  <a:pt x="4054416" y="692680"/>
                  <a:pt x="4018099" y="686513"/>
                  <a:pt x="3992060" y="686513"/>
                </a:cubicBezTo>
                <a:cubicBezTo>
                  <a:pt x="3949576" y="686513"/>
                  <a:pt x="3912231" y="694050"/>
                  <a:pt x="3880025" y="709125"/>
                </a:cubicBezTo>
                <a:cubicBezTo>
                  <a:pt x="3847819" y="724200"/>
                  <a:pt x="3820753" y="743044"/>
                  <a:pt x="3798825" y="765657"/>
                </a:cubicBezTo>
                <a:cubicBezTo>
                  <a:pt x="3776898" y="788269"/>
                  <a:pt x="3760452" y="812595"/>
                  <a:pt x="3749489" y="838634"/>
                </a:cubicBezTo>
                <a:cubicBezTo>
                  <a:pt x="3738525" y="864672"/>
                  <a:pt x="3733043" y="889341"/>
                  <a:pt x="3733043" y="912638"/>
                </a:cubicBezTo>
                <a:cubicBezTo>
                  <a:pt x="3733043" y="967457"/>
                  <a:pt x="3751202" y="1014395"/>
                  <a:pt x="3787519" y="1053453"/>
                </a:cubicBezTo>
                <a:cubicBezTo>
                  <a:pt x="3823836" y="1092511"/>
                  <a:pt x="3873515" y="1112040"/>
                  <a:pt x="3936556" y="1112040"/>
                </a:cubicBezTo>
                <a:cubicBezTo>
                  <a:pt x="3954372" y="1112040"/>
                  <a:pt x="3974244" y="1108957"/>
                  <a:pt x="3996172" y="1102790"/>
                </a:cubicBezTo>
                <a:cubicBezTo>
                  <a:pt x="4018099" y="1096623"/>
                  <a:pt x="4037970" y="1087029"/>
                  <a:pt x="4055786" y="1074010"/>
                </a:cubicBezTo>
                <a:cubicBezTo>
                  <a:pt x="4073602" y="1060991"/>
                  <a:pt x="4088678" y="1043860"/>
                  <a:pt x="4101012" y="1022618"/>
                </a:cubicBezTo>
                <a:cubicBezTo>
                  <a:pt x="4113346" y="1001376"/>
                  <a:pt x="4119513" y="975680"/>
                  <a:pt x="4119513" y="945529"/>
                </a:cubicBezTo>
                <a:cubicBezTo>
                  <a:pt x="4119513" y="919491"/>
                  <a:pt x="4112660" y="888655"/>
                  <a:pt x="4098956" y="853023"/>
                </a:cubicBezTo>
                <a:cubicBezTo>
                  <a:pt x="4104438" y="851653"/>
                  <a:pt x="4112660" y="850968"/>
                  <a:pt x="4123624" y="850968"/>
                </a:cubicBezTo>
                <a:cubicBezTo>
                  <a:pt x="4151033" y="850968"/>
                  <a:pt x="4176044" y="858163"/>
                  <a:pt x="4198657" y="872553"/>
                </a:cubicBezTo>
                <a:cubicBezTo>
                  <a:pt x="4221269" y="886942"/>
                  <a:pt x="4240798" y="905444"/>
                  <a:pt x="4257244" y="928056"/>
                </a:cubicBezTo>
                <a:cubicBezTo>
                  <a:pt x="4273689" y="950669"/>
                  <a:pt x="4286708" y="974994"/>
                  <a:pt x="4296302" y="1001033"/>
                </a:cubicBezTo>
                <a:cubicBezTo>
                  <a:pt x="4305895" y="1027072"/>
                  <a:pt x="4310692" y="1051740"/>
                  <a:pt x="4310692" y="1075038"/>
                </a:cubicBezTo>
                <a:cubicBezTo>
                  <a:pt x="4310692" y="1102447"/>
                  <a:pt x="4305210" y="1132940"/>
                  <a:pt x="4294246" y="1166516"/>
                </a:cubicBezTo>
                <a:cubicBezTo>
                  <a:pt x="4283283" y="1200092"/>
                  <a:pt x="4266494" y="1231613"/>
                  <a:pt x="4243882" y="1261078"/>
                </a:cubicBezTo>
                <a:cubicBezTo>
                  <a:pt x="4221269" y="1290542"/>
                  <a:pt x="4192147" y="1315211"/>
                  <a:pt x="4156515" y="1335082"/>
                </a:cubicBezTo>
                <a:cubicBezTo>
                  <a:pt x="4120883" y="1354954"/>
                  <a:pt x="4077714" y="1364890"/>
                  <a:pt x="4027007" y="1364890"/>
                </a:cubicBezTo>
                <a:cubicBezTo>
                  <a:pt x="3973559" y="1364890"/>
                  <a:pt x="3919768" y="1354611"/>
                  <a:pt x="3865635" y="1334055"/>
                </a:cubicBezTo>
                <a:cubicBezTo>
                  <a:pt x="3811502" y="1313498"/>
                  <a:pt x="3759082" y="1277523"/>
                  <a:pt x="3708375" y="1226131"/>
                </a:cubicBezTo>
                <a:cubicBezTo>
                  <a:pt x="3657668" y="1174739"/>
                  <a:pt x="3609017" y="1106216"/>
                  <a:pt x="3562421" y="1020562"/>
                </a:cubicBezTo>
                <a:cubicBezTo>
                  <a:pt x="3515826" y="934908"/>
                  <a:pt x="3473342" y="826985"/>
                  <a:pt x="3434969" y="696791"/>
                </a:cubicBezTo>
                <a:close/>
                <a:moveTo>
                  <a:pt x="4747632" y="624842"/>
                </a:moveTo>
                <a:lnTo>
                  <a:pt x="5273888" y="624842"/>
                </a:lnTo>
                <a:lnTo>
                  <a:pt x="5273888" y="1297052"/>
                </a:lnTo>
                <a:cubicBezTo>
                  <a:pt x="5253332" y="1264161"/>
                  <a:pt x="5231062" y="1232298"/>
                  <a:pt x="5207078" y="1201463"/>
                </a:cubicBezTo>
                <a:cubicBezTo>
                  <a:pt x="5183096" y="1170627"/>
                  <a:pt x="5150547" y="1139449"/>
                  <a:pt x="5109434" y="1107929"/>
                </a:cubicBezTo>
                <a:cubicBezTo>
                  <a:pt x="5113545" y="1079149"/>
                  <a:pt x="5115600" y="1053796"/>
                  <a:pt x="5115600" y="1031868"/>
                </a:cubicBezTo>
                <a:cubicBezTo>
                  <a:pt x="5115600" y="981161"/>
                  <a:pt x="5106350" y="935251"/>
                  <a:pt x="5087848" y="894137"/>
                </a:cubicBezTo>
                <a:cubicBezTo>
                  <a:pt x="5069348" y="853023"/>
                  <a:pt x="5043652" y="816021"/>
                  <a:pt x="5010760" y="783130"/>
                </a:cubicBezTo>
                <a:cubicBezTo>
                  <a:pt x="4977870" y="750239"/>
                  <a:pt x="4938812" y="720774"/>
                  <a:pt x="4893586" y="694736"/>
                </a:cubicBezTo>
                <a:cubicBezTo>
                  <a:pt x="4848361" y="668697"/>
                  <a:pt x="4799710" y="645399"/>
                  <a:pt x="4747632" y="624842"/>
                </a:cubicBezTo>
                <a:close/>
                <a:moveTo>
                  <a:pt x="1338083" y="624842"/>
                </a:moveTo>
                <a:lnTo>
                  <a:pt x="1648492" y="624842"/>
                </a:lnTo>
                <a:lnTo>
                  <a:pt x="1652603" y="631009"/>
                </a:lnTo>
                <a:lnTo>
                  <a:pt x="1652603" y="633065"/>
                </a:lnTo>
                <a:cubicBezTo>
                  <a:pt x="1669049" y="652251"/>
                  <a:pt x="1681725" y="668697"/>
                  <a:pt x="1690633" y="682401"/>
                </a:cubicBezTo>
                <a:cubicBezTo>
                  <a:pt x="1699541" y="696106"/>
                  <a:pt x="1703995" y="716663"/>
                  <a:pt x="1703995" y="744072"/>
                </a:cubicBezTo>
                <a:lnTo>
                  <a:pt x="1703995" y="762573"/>
                </a:lnTo>
                <a:cubicBezTo>
                  <a:pt x="1703995" y="783130"/>
                  <a:pt x="1699199" y="800946"/>
                  <a:pt x="1689605" y="816021"/>
                </a:cubicBezTo>
                <a:cubicBezTo>
                  <a:pt x="1680012" y="831096"/>
                  <a:pt x="1668021" y="843773"/>
                  <a:pt x="1653631" y="854051"/>
                </a:cubicBezTo>
                <a:cubicBezTo>
                  <a:pt x="1639241" y="864330"/>
                  <a:pt x="1623481" y="872210"/>
                  <a:pt x="1606350" y="877692"/>
                </a:cubicBezTo>
                <a:cubicBezTo>
                  <a:pt x="1589219" y="883174"/>
                  <a:pt x="1573116" y="885915"/>
                  <a:pt x="1558041" y="885915"/>
                </a:cubicBezTo>
                <a:cubicBezTo>
                  <a:pt x="1533373" y="885915"/>
                  <a:pt x="1507334" y="878377"/>
                  <a:pt x="1479925" y="863302"/>
                </a:cubicBezTo>
                <a:cubicBezTo>
                  <a:pt x="1452516" y="848227"/>
                  <a:pt x="1426820" y="829041"/>
                  <a:pt x="1402837" y="805743"/>
                </a:cubicBezTo>
                <a:cubicBezTo>
                  <a:pt x="1378854" y="782445"/>
                  <a:pt x="1359325" y="757777"/>
                  <a:pt x="1344250" y="731738"/>
                </a:cubicBezTo>
                <a:cubicBezTo>
                  <a:pt x="1329175" y="705699"/>
                  <a:pt x="1321637" y="681031"/>
                  <a:pt x="1321637" y="657733"/>
                </a:cubicBezTo>
                <a:cubicBezTo>
                  <a:pt x="1321637" y="650881"/>
                  <a:pt x="1322665" y="643686"/>
                  <a:pt x="1324721" y="636148"/>
                </a:cubicBezTo>
                <a:cubicBezTo>
                  <a:pt x="1326776" y="628611"/>
                  <a:pt x="1331230" y="624842"/>
                  <a:pt x="1338083" y="624842"/>
                </a:cubicBezTo>
                <a:close/>
                <a:moveTo>
                  <a:pt x="3067791" y="326767"/>
                </a:moveTo>
                <a:lnTo>
                  <a:pt x="3067791" y="820133"/>
                </a:lnTo>
                <a:cubicBezTo>
                  <a:pt x="3048605" y="784501"/>
                  <a:pt x="3027705" y="750239"/>
                  <a:pt x="3005092" y="717348"/>
                </a:cubicBezTo>
                <a:cubicBezTo>
                  <a:pt x="2982480" y="684457"/>
                  <a:pt x="2957469" y="655335"/>
                  <a:pt x="2930060" y="629981"/>
                </a:cubicBezTo>
                <a:cubicBezTo>
                  <a:pt x="2902651" y="604628"/>
                  <a:pt x="2872500" y="583728"/>
                  <a:pt x="2839609" y="567283"/>
                </a:cubicBezTo>
                <a:cubicBezTo>
                  <a:pt x="2806718" y="550837"/>
                  <a:pt x="2769716" y="541929"/>
                  <a:pt x="2728602" y="540559"/>
                </a:cubicBezTo>
                <a:lnTo>
                  <a:pt x="2716268" y="540559"/>
                </a:lnTo>
                <a:cubicBezTo>
                  <a:pt x="2705305" y="540559"/>
                  <a:pt x="2689202" y="541929"/>
                  <a:pt x="2667960" y="544670"/>
                </a:cubicBezTo>
                <a:cubicBezTo>
                  <a:pt x="2646718" y="547411"/>
                  <a:pt x="2622734" y="553236"/>
                  <a:pt x="2596010" y="562144"/>
                </a:cubicBezTo>
                <a:cubicBezTo>
                  <a:pt x="2569287" y="571052"/>
                  <a:pt x="2541535" y="584756"/>
                  <a:pt x="2512755" y="603257"/>
                </a:cubicBezTo>
                <a:cubicBezTo>
                  <a:pt x="2483976" y="621759"/>
                  <a:pt x="2457252" y="647455"/>
                  <a:pt x="2432583" y="680346"/>
                </a:cubicBezTo>
                <a:cubicBezTo>
                  <a:pt x="2414767" y="703644"/>
                  <a:pt x="2402090" y="726941"/>
                  <a:pt x="2394553" y="750239"/>
                </a:cubicBezTo>
                <a:cubicBezTo>
                  <a:pt x="2387016" y="773537"/>
                  <a:pt x="2383247" y="795464"/>
                  <a:pt x="2383247" y="816021"/>
                </a:cubicBezTo>
                <a:cubicBezTo>
                  <a:pt x="2383247" y="829726"/>
                  <a:pt x="2384960" y="845143"/>
                  <a:pt x="2388386" y="862274"/>
                </a:cubicBezTo>
                <a:cubicBezTo>
                  <a:pt x="2391812" y="879405"/>
                  <a:pt x="2398322" y="895165"/>
                  <a:pt x="2407915" y="909555"/>
                </a:cubicBezTo>
                <a:cubicBezTo>
                  <a:pt x="2417508" y="923945"/>
                  <a:pt x="2430528" y="935936"/>
                  <a:pt x="2446973" y="945529"/>
                </a:cubicBezTo>
                <a:cubicBezTo>
                  <a:pt x="2463419" y="955123"/>
                  <a:pt x="2485346" y="959919"/>
                  <a:pt x="2512755" y="959919"/>
                </a:cubicBezTo>
                <a:cubicBezTo>
                  <a:pt x="2526460" y="959919"/>
                  <a:pt x="2542563" y="955123"/>
                  <a:pt x="2561064" y="945529"/>
                </a:cubicBezTo>
                <a:cubicBezTo>
                  <a:pt x="2579565" y="935936"/>
                  <a:pt x="2600465" y="925658"/>
                  <a:pt x="2623762" y="914694"/>
                </a:cubicBezTo>
                <a:cubicBezTo>
                  <a:pt x="2642949" y="906471"/>
                  <a:pt x="2660080" y="898934"/>
                  <a:pt x="2675154" y="892082"/>
                </a:cubicBezTo>
                <a:cubicBezTo>
                  <a:pt x="2690229" y="885229"/>
                  <a:pt x="2699823" y="881803"/>
                  <a:pt x="2703934" y="881803"/>
                </a:cubicBezTo>
                <a:cubicBezTo>
                  <a:pt x="2732714" y="881803"/>
                  <a:pt x="2747104" y="892767"/>
                  <a:pt x="2747104" y="914694"/>
                </a:cubicBezTo>
                <a:cubicBezTo>
                  <a:pt x="2747104" y="925658"/>
                  <a:pt x="2740251" y="943131"/>
                  <a:pt x="2726547" y="967114"/>
                </a:cubicBezTo>
                <a:cubicBezTo>
                  <a:pt x="2712842" y="991097"/>
                  <a:pt x="2690229" y="1019534"/>
                  <a:pt x="2658709" y="1052425"/>
                </a:cubicBezTo>
                <a:cubicBezTo>
                  <a:pt x="2635411" y="1077094"/>
                  <a:pt x="2614169" y="1097308"/>
                  <a:pt x="2594983" y="1113068"/>
                </a:cubicBezTo>
                <a:cubicBezTo>
                  <a:pt x="2575796" y="1128828"/>
                  <a:pt x="2560721" y="1140820"/>
                  <a:pt x="2549757" y="1149043"/>
                </a:cubicBezTo>
                <a:lnTo>
                  <a:pt x="2535368" y="1157265"/>
                </a:lnTo>
                <a:lnTo>
                  <a:pt x="2664876" y="1305275"/>
                </a:lnTo>
                <a:cubicBezTo>
                  <a:pt x="2732029" y="1231270"/>
                  <a:pt x="2781365" y="1162747"/>
                  <a:pt x="2812885" y="1099706"/>
                </a:cubicBezTo>
                <a:cubicBezTo>
                  <a:pt x="2844406" y="1036665"/>
                  <a:pt x="2860166" y="990069"/>
                  <a:pt x="2860166" y="959919"/>
                </a:cubicBezTo>
                <a:cubicBezTo>
                  <a:pt x="2860166" y="906471"/>
                  <a:pt x="2843378" y="864672"/>
                  <a:pt x="2809802" y="834522"/>
                </a:cubicBezTo>
                <a:cubicBezTo>
                  <a:pt x="2776226" y="804372"/>
                  <a:pt x="2718324" y="789297"/>
                  <a:pt x="2636096" y="789297"/>
                </a:cubicBezTo>
                <a:cubicBezTo>
                  <a:pt x="2608687" y="789297"/>
                  <a:pt x="2582649" y="792723"/>
                  <a:pt x="2557980" y="799576"/>
                </a:cubicBezTo>
                <a:cubicBezTo>
                  <a:pt x="2577167" y="755721"/>
                  <a:pt x="2603548" y="724200"/>
                  <a:pt x="2637124" y="705014"/>
                </a:cubicBezTo>
                <a:cubicBezTo>
                  <a:pt x="2670700" y="685827"/>
                  <a:pt x="2706675" y="676234"/>
                  <a:pt x="2745048" y="676234"/>
                </a:cubicBezTo>
                <a:cubicBezTo>
                  <a:pt x="2768346" y="676234"/>
                  <a:pt x="2793014" y="681374"/>
                  <a:pt x="2819052" y="691652"/>
                </a:cubicBezTo>
                <a:cubicBezTo>
                  <a:pt x="2845091" y="701930"/>
                  <a:pt x="2869760" y="715292"/>
                  <a:pt x="2893057" y="731738"/>
                </a:cubicBezTo>
                <a:cubicBezTo>
                  <a:pt x="2916355" y="748183"/>
                  <a:pt x="2936912" y="765657"/>
                  <a:pt x="2954728" y="784158"/>
                </a:cubicBezTo>
                <a:cubicBezTo>
                  <a:pt x="2972544" y="802659"/>
                  <a:pt x="2984878" y="820133"/>
                  <a:pt x="2991730" y="836578"/>
                </a:cubicBezTo>
                <a:cubicBezTo>
                  <a:pt x="3019140" y="870839"/>
                  <a:pt x="3038669" y="904073"/>
                  <a:pt x="3050317" y="936279"/>
                </a:cubicBezTo>
                <a:cubicBezTo>
                  <a:pt x="3061967" y="968485"/>
                  <a:pt x="3067791" y="992125"/>
                  <a:pt x="3067791" y="1007200"/>
                </a:cubicBezTo>
                <a:lnTo>
                  <a:pt x="3067791" y="1595127"/>
                </a:lnTo>
                <a:lnTo>
                  <a:pt x="3176742" y="1693800"/>
                </a:lnTo>
                <a:lnTo>
                  <a:pt x="3176742" y="624842"/>
                </a:lnTo>
                <a:lnTo>
                  <a:pt x="3328073" y="624842"/>
                </a:lnTo>
                <a:lnTo>
                  <a:pt x="3349420" y="624842"/>
                </a:lnTo>
                <a:lnTo>
                  <a:pt x="4509172" y="624842"/>
                </a:lnTo>
                <a:lnTo>
                  <a:pt x="4523562" y="624842"/>
                </a:lnTo>
                <a:lnTo>
                  <a:pt x="4556454" y="715292"/>
                </a:lnTo>
                <a:cubicBezTo>
                  <a:pt x="4571528" y="720774"/>
                  <a:pt x="4587974" y="725228"/>
                  <a:pt x="4605790" y="728654"/>
                </a:cubicBezTo>
                <a:cubicBezTo>
                  <a:pt x="4623606" y="732080"/>
                  <a:pt x="4642792" y="735849"/>
                  <a:pt x="4663350" y="739961"/>
                </a:cubicBezTo>
                <a:cubicBezTo>
                  <a:pt x="4697610" y="746813"/>
                  <a:pt x="4734613" y="755378"/>
                  <a:pt x="4774356" y="765657"/>
                </a:cubicBezTo>
                <a:cubicBezTo>
                  <a:pt x="4814100" y="775935"/>
                  <a:pt x="4851102" y="789982"/>
                  <a:pt x="4885364" y="807798"/>
                </a:cubicBezTo>
                <a:cubicBezTo>
                  <a:pt x="4919625" y="825614"/>
                  <a:pt x="4948062" y="848570"/>
                  <a:pt x="4970674" y="876664"/>
                </a:cubicBezTo>
                <a:cubicBezTo>
                  <a:pt x="4993287" y="904758"/>
                  <a:pt x="5004594" y="940048"/>
                  <a:pt x="5004594" y="982532"/>
                </a:cubicBezTo>
                <a:cubicBezTo>
                  <a:pt x="5004594" y="996236"/>
                  <a:pt x="5003223" y="1008571"/>
                  <a:pt x="5000482" y="1019534"/>
                </a:cubicBezTo>
                <a:cubicBezTo>
                  <a:pt x="4997742" y="1030498"/>
                  <a:pt x="4993630" y="1038035"/>
                  <a:pt x="4988148" y="1042147"/>
                </a:cubicBezTo>
                <a:cubicBezTo>
                  <a:pt x="4971702" y="1038035"/>
                  <a:pt x="4956628" y="1035294"/>
                  <a:pt x="4942923" y="1033924"/>
                </a:cubicBezTo>
                <a:cubicBezTo>
                  <a:pt x="4929218" y="1032554"/>
                  <a:pt x="4914828" y="1031868"/>
                  <a:pt x="4899754" y="1031868"/>
                </a:cubicBezTo>
                <a:cubicBezTo>
                  <a:pt x="4862751" y="1031868"/>
                  <a:pt x="4831230" y="1038378"/>
                  <a:pt x="4805192" y="1051397"/>
                </a:cubicBezTo>
                <a:cubicBezTo>
                  <a:pt x="4779153" y="1064417"/>
                  <a:pt x="4757568" y="1080177"/>
                  <a:pt x="4740438" y="1098678"/>
                </a:cubicBezTo>
                <a:cubicBezTo>
                  <a:pt x="4723307" y="1117179"/>
                  <a:pt x="4710972" y="1137394"/>
                  <a:pt x="4703435" y="1159321"/>
                </a:cubicBezTo>
                <a:cubicBezTo>
                  <a:pt x="4695898" y="1181248"/>
                  <a:pt x="4692129" y="1201120"/>
                  <a:pt x="4692129" y="1218936"/>
                </a:cubicBezTo>
                <a:cubicBezTo>
                  <a:pt x="4692129" y="1264161"/>
                  <a:pt x="4709944" y="1303219"/>
                  <a:pt x="4745577" y="1336110"/>
                </a:cubicBezTo>
                <a:cubicBezTo>
                  <a:pt x="4781208" y="1369001"/>
                  <a:pt x="4823693" y="1385447"/>
                  <a:pt x="4873030" y="1385447"/>
                </a:cubicBezTo>
                <a:cubicBezTo>
                  <a:pt x="4892216" y="1385447"/>
                  <a:pt x="4912088" y="1381335"/>
                  <a:pt x="4932644" y="1373113"/>
                </a:cubicBezTo>
                <a:cubicBezTo>
                  <a:pt x="4953202" y="1364890"/>
                  <a:pt x="4972388" y="1353584"/>
                  <a:pt x="4990204" y="1339194"/>
                </a:cubicBezTo>
                <a:cubicBezTo>
                  <a:pt x="5008020" y="1324804"/>
                  <a:pt x="5024122" y="1307673"/>
                  <a:pt x="5038512" y="1287802"/>
                </a:cubicBezTo>
                <a:cubicBezTo>
                  <a:pt x="5052902" y="1267930"/>
                  <a:pt x="5063524" y="1245660"/>
                  <a:pt x="5070376" y="1220992"/>
                </a:cubicBezTo>
                <a:cubicBezTo>
                  <a:pt x="5106008" y="1233326"/>
                  <a:pt x="5138898" y="1257309"/>
                  <a:pt x="5169048" y="1292941"/>
                </a:cubicBezTo>
                <a:cubicBezTo>
                  <a:pt x="5199199" y="1328573"/>
                  <a:pt x="5225238" y="1367631"/>
                  <a:pt x="5247164" y="1410115"/>
                </a:cubicBezTo>
                <a:cubicBezTo>
                  <a:pt x="5269092" y="1452599"/>
                  <a:pt x="5286222" y="1494056"/>
                  <a:pt x="5298556" y="1534484"/>
                </a:cubicBezTo>
                <a:cubicBezTo>
                  <a:pt x="5310891" y="1574913"/>
                  <a:pt x="5317058" y="1606091"/>
                  <a:pt x="5317058" y="1628018"/>
                </a:cubicBezTo>
                <a:lnTo>
                  <a:pt x="5380784" y="1697911"/>
                </a:lnTo>
                <a:lnTo>
                  <a:pt x="5380784" y="624842"/>
                </a:lnTo>
                <a:lnTo>
                  <a:pt x="5600743" y="624842"/>
                </a:lnTo>
                <a:lnTo>
                  <a:pt x="5524682" y="526169"/>
                </a:lnTo>
                <a:lnTo>
                  <a:pt x="4452534" y="526169"/>
                </a:lnTo>
                <a:lnTo>
                  <a:pt x="4441335" y="526169"/>
                </a:lnTo>
                <a:lnTo>
                  <a:pt x="3271304" y="526169"/>
                </a:lnTo>
                <a:lnTo>
                  <a:pt x="3260235" y="526169"/>
                </a:lnTo>
                <a:lnTo>
                  <a:pt x="3174687" y="526169"/>
                </a:lnTo>
                <a:cubicBezTo>
                  <a:pt x="3171946" y="520687"/>
                  <a:pt x="3170575" y="515891"/>
                  <a:pt x="3170575" y="511779"/>
                </a:cubicBezTo>
                <a:cubicBezTo>
                  <a:pt x="3170575" y="507668"/>
                  <a:pt x="3169205" y="502186"/>
                  <a:pt x="3166464" y="495334"/>
                </a:cubicBezTo>
                <a:cubicBezTo>
                  <a:pt x="3159612" y="466554"/>
                  <a:pt x="3149676" y="435034"/>
                  <a:pt x="3136656" y="400772"/>
                </a:cubicBezTo>
                <a:cubicBezTo>
                  <a:pt x="3123637" y="366510"/>
                  <a:pt x="3100682" y="341842"/>
                  <a:pt x="3067791" y="326767"/>
                </a:cubicBezTo>
                <a:close/>
                <a:moveTo>
                  <a:pt x="2048635" y="324711"/>
                </a:moveTo>
                <a:lnTo>
                  <a:pt x="2048635" y="610452"/>
                </a:lnTo>
                <a:cubicBezTo>
                  <a:pt x="2041782" y="595377"/>
                  <a:pt x="2031847" y="582358"/>
                  <a:pt x="2018827" y="571394"/>
                </a:cubicBezTo>
                <a:cubicBezTo>
                  <a:pt x="2005808" y="560431"/>
                  <a:pt x="1986279" y="545355"/>
                  <a:pt x="1960240" y="526169"/>
                </a:cubicBezTo>
                <a:lnTo>
                  <a:pt x="1856116" y="526169"/>
                </a:lnTo>
                <a:lnTo>
                  <a:pt x="1775228" y="526169"/>
                </a:lnTo>
                <a:lnTo>
                  <a:pt x="688485" y="526169"/>
                </a:lnTo>
                <a:lnTo>
                  <a:pt x="756323" y="624842"/>
                </a:lnTo>
                <a:lnTo>
                  <a:pt x="1159238" y="624842"/>
                </a:lnTo>
                <a:cubicBezTo>
                  <a:pt x="1134570" y="650881"/>
                  <a:pt x="1114355" y="677262"/>
                  <a:pt x="1098595" y="703986"/>
                </a:cubicBezTo>
                <a:cubicBezTo>
                  <a:pt x="1082835" y="730710"/>
                  <a:pt x="1067417" y="756406"/>
                  <a:pt x="1052342" y="781074"/>
                </a:cubicBezTo>
                <a:cubicBezTo>
                  <a:pt x="1037267" y="808484"/>
                  <a:pt x="1022877" y="832124"/>
                  <a:pt x="1009173" y="851996"/>
                </a:cubicBezTo>
                <a:cubicBezTo>
                  <a:pt x="995468" y="871867"/>
                  <a:pt x="979022" y="881803"/>
                  <a:pt x="959836" y="881803"/>
                </a:cubicBezTo>
                <a:cubicBezTo>
                  <a:pt x="948872" y="881803"/>
                  <a:pt x="935168" y="871867"/>
                  <a:pt x="918722" y="851996"/>
                </a:cubicBezTo>
                <a:cubicBezTo>
                  <a:pt x="902277" y="832124"/>
                  <a:pt x="889257" y="811224"/>
                  <a:pt x="879664" y="789297"/>
                </a:cubicBezTo>
                <a:lnTo>
                  <a:pt x="803604" y="824244"/>
                </a:lnTo>
                <a:cubicBezTo>
                  <a:pt x="846088" y="902360"/>
                  <a:pt x="888572" y="955808"/>
                  <a:pt x="931056" y="984588"/>
                </a:cubicBezTo>
                <a:cubicBezTo>
                  <a:pt x="973541" y="1013367"/>
                  <a:pt x="1005746" y="1027757"/>
                  <a:pt x="1027674" y="1027757"/>
                </a:cubicBezTo>
                <a:cubicBezTo>
                  <a:pt x="1048231" y="1027757"/>
                  <a:pt x="1066389" y="1017479"/>
                  <a:pt x="1082149" y="996922"/>
                </a:cubicBezTo>
                <a:cubicBezTo>
                  <a:pt x="1097910" y="976365"/>
                  <a:pt x="1116068" y="947585"/>
                  <a:pt x="1136625" y="910583"/>
                </a:cubicBezTo>
                <a:lnTo>
                  <a:pt x="1136625" y="912638"/>
                </a:lnTo>
                <a:cubicBezTo>
                  <a:pt x="1148959" y="892082"/>
                  <a:pt x="1164034" y="867071"/>
                  <a:pt x="1181850" y="837606"/>
                </a:cubicBezTo>
                <a:cubicBezTo>
                  <a:pt x="1199666" y="808141"/>
                  <a:pt x="1220223" y="776963"/>
                  <a:pt x="1243521" y="744072"/>
                </a:cubicBezTo>
                <a:cubicBezTo>
                  <a:pt x="1253114" y="771481"/>
                  <a:pt x="1266819" y="799918"/>
                  <a:pt x="1284635" y="829383"/>
                </a:cubicBezTo>
                <a:cubicBezTo>
                  <a:pt x="1302451" y="858848"/>
                  <a:pt x="1323008" y="886600"/>
                  <a:pt x="1346305" y="912638"/>
                </a:cubicBezTo>
                <a:cubicBezTo>
                  <a:pt x="1369603" y="938677"/>
                  <a:pt x="1394957" y="962318"/>
                  <a:pt x="1422366" y="983560"/>
                </a:cubicBezTo>
                <a:cubicBezTo>
                  <a:pt x="1449775" y="1004802"/>
                  <a:pt x="1477869" y="1020905"/>
                  <a:pt x="1506649" y="1031868"/>
                </a:cubicBezTo>
                <a:lnTo>
                  <a:pt x="1173628" y="1227159"/>
                </a:lnTo>
                <a:lnTo>
                  <a:pt x="1286690" y="1366946"/>
                </a:lnTo>
                <a:cubicBezTo>
                  <a:pt x="1290802" y="1362834"/>
                  <a:pt x="1293543" y="1360779"/>
                  <a:pt x="1294913" y="1360779"/>
                </a:cubicBezTo>
                <a:cubicBezTo>
                  <a:pt x="1296284" y="1360779"/>
                  <a:pt x="1298339" y="1360779"/>
                  <a:pt x="1301080" y="1360779"/>
                </a:cubicBezTo>
                <a:cubicBezTo>
                  <a:pt x="1312044" y="1362149"/>
                  <a:pt x="1320267" y="1362492"/>
                  <a:pt x="1325749" y="1361806"/>
                </a:cubicBezTo>
                <a:cubicBezTo>
                  <a:pt x="1331230" y="1361121"/>
                  <a:pt x="1341509" y="1361464"/>
                  <a:pt x="1356584" y="1362834"/>
                </a:cubicBezTo>
                <a:cubicBezTo>
                  <a:pt x="1366177" y="1364205"/>
                  <a:pt x="1374742" y="1365918"/>
                  <a:pt x="1382280" y="1367973"/>
                </a:cubicBezTo>
                <a:cubicBezTo>
                  <a:pt x="1389817" y="1370029"/>
                  <a:pt x="1398383" y="1372770"/>
                  <a:pt x="1407976" y="1376196"/>
                </a:cubicBezTo>
                <a:cubicBezTo>
                  <a:pt x="1417569" y="1379622"/>
                  <a:pt x="1428533" y="1384076"/>
                  <a:pt x="1440867" y="1389558"/>
                </a:cubicBezTo>
                <a:cubicBezTo>
                  <a:pt x="1453201" y="1395040"/>
                  <a:pt x="1468961" y="1401892"/>
                  <a:pt x="1488148" y="1410115"/>
                </a:cubicBezTo>
                <a:cubicBezTo>
                  <a:pt x="1508705" y="1423820"/>
                  <a:pt x="1522752" y="1432728"/>
                  <a:pt x="1530290" y="1436839"/>
                </a:cubicBezTo>
                <a:cubicBezTo>
                  <a:pt x="1537827" y="1440950"/>
                  <a:pt x="1542966" y="1444377"/>
                  <a:pt x="1545707" y="1447117"/>
                </a:cubicBezTo>
                <a:lnTo>
                  <a:pt x="1578598" y="1473841"/>
                </a:lnTo>
                <a:lnTo>
                  <a:pt x="1584765" y="1484120"/>
                </a:lnTo>
                <a:cubicBezTo>
                  <a:pt x="1587506" y="1486861"/>
                  <a:pt x="1590247" y="1488231"/>
                  <a:pt x="1592988" y="1488231"/>
                </a:cubicBezTo>
                <a:lnTo>
                  <a:pt x="1679327" y="1572514"/>
                </a:lnTo>
                <a:lnTo>
                  <a:pt x="1679327" y="1568403"/>
                </a:lnTo>
                <a:lnTo>
                  <a:pt x="1710162" y="1615684"/>
                </a:lnTo>
                <a:cubicBezTo>
                  <a:pt x="1711533" y="1617054"/>
                  <a:pt x="1712903" y="1618425"/>
                  <a:pt x="1714274" y="1619795"/>
                </a:cubicBezTo>
                <a:cubicBezTo>
                  <a:pt x="1715644" y="1621166"/>
                  <a:pt x="1717015" y="1623907"/>
                  <a:pt x="1718385" y="1628018"/>
                </a:cubicBezTo>
                <a:lnTo>
                  <a:pt x="1726608" y="1650631"/>
                </a:lnTo>
                <a:lnTo>
                  <a:pt x="1778000" y="1683522"/>
                </a:lnTo>
                <a:lnTo>
                  <a:pt x="1780056" y="922917"/>
                </a:lnTo>
                <a:lnTo>
                  <a:pt x="1780056" y="918806"/>
                </a:lnTo>
                <a:cubicBezTo>
                  <a:pt x="1781426" y="918806"/>
                  <a:pt x="1782111" y="918120"/>
                  <a:pt x="1782111" y="916750"/>
                </a:cubicBezTo>
                <a:cubicBezTo>
                  <a:pt x="1784852" y="914009"/>
                  <a:pt x="1786908" y="909897"/>
                  <a:pt x="1788278" y="904416"/>
                </a:cubicBezTo>
                <a:lnTo>
                  <a:pt x="1804724" y="859191"/>
                </a:lnTo>
                <a:cubicBezTo>
                  <a:pt x="1804724" y="857820"/>
                  <a:pt x="1806095" y="855764"/>
                  <a:pt x="1808835" y="853023"/>
                </a:cubicBezTo>
                <a:cubicBezTo>
                  <a:pt x="1807465" y="854394"/>
                  <a:pt x="1806780" y="855079"/>
                  <a:pt x="1806780" y="855079"/>
                </a:cubicBezTo>
                <a:cubicBezTo>
                  <a:pt x="1809521" y="844115"/>
                  <a:pt x="1811576" y="833152"/>
                  <a:pt x="1812947" y="822188"/>
                </a:cubicBezTo>
                <a:cubicBezTo>
                  <a:pt x="1814317" y="811224"/>
                  <a:pt x="1815002" y="800261"/>
                  <a:pt x="1815002" y="789297"/>
                </a:cubicBezTo>
                <a:cubicBezTo>
                  <a:pt x="1815002" y="761888"/>
                  <a:pt x="1810206" y="733451"/>
                  <a:pt x="1800613" y="703986"/>
                </a:cubicBezTo>
                <a:cubicBezTo>
                  <a:pt x="1791019" y="674521"/>
                  <a:pt x="1778685" y="648140"/>
                  <a:pt x="1763610" y="624842"/>
                </a:cubicBezTo>
                <a:lnTo>
                  <a:pt x="1853344" y="624842"/>
                </a:lnTo>
                <a:lnTo>
                  <a:pt x="1940400" y="624842"/>
                </a:lnTo>
                <a:lnTo>
                  <a:pt x="1943795" y="624842"/>
                </a:lnTo>
                <a:cubicBezTo>
                  <a:pt x="1953388" y="628953"/>
                  <a:pt x="1964009" y="637861"/>
                  <a:pt x="1975658" y="651566"/>
                </a:cubicBezTo>
                <a:cubicBezTo>
                  <a:pt x="1987307" y="665271"/>
                  <a:pt x="1998613" y="680346"/>
                  <a:pt x="2009577" y="696791"/>
                </a:cubicBezTo>
                <a:cubicBezTo>
                  <a:pt x="2020540" y="713237"/>
                  <a:pt x="2029791" y="729682"/>
                  <a:pt x="2037328" y="746128"/>
                </a:cubicBezTo>
                <a:cubicBezTo>
                  <a:pt x="2044866" y="762573"/>
                  <a:pt x="2048635" y="775593"/>
                  <a:pt x="2048635" y="785186"/>
                </a:cubicBezTo>
                <a:lnTo>
                  <a:pt x="2048635" y="1595127"/>
                </a:lnTo>
                <a:lnTo>
                  <a:pt x="2155530" y="1693800"/>
                </a:lnTo>
                <a:lnTo>
                  <a:pt x="2155530" y="624842"/>
                </a:lnTo>
                <a:lnTo>
                  <a:pt x="2385767" y="624842"/>
                </a:lnTo>
                <a:lnTo>
                  <a:pt x="2307651" y="526169"/>
                </a:lnTo>
                <a:lnTo>
                  <a:pt x="2153475" y="526169"/>
                </a:lnTo>
                <a:lnTo>
                  <a:pt x="2143196" y="493278"/>
                </a:lnTo>
                <a:cubicBezTo>
                  <a:pt x="2136344" y="465869"/>
                  <a:pt x="2125723" y="435034"/>
                  <a:pt x="2111333" y="400772"/>
                </a:cubicBezTo>
                <a:cubicBezTo>
                  <a:pt x="2096943" y="366510"/>
                  <a:pt x="2076044" y="341157"/>
                  <a:pt x="2048635" y="324711"/>
                </a:cubicBezTo>
                <a:close/>
                <a:moveTo>
                  <a:pt x="0" y="0"/>
                </a:moveTo>
                <a:lnTo>
                  <a:pt x="6463354" y="0"/>
                </a:lnTo>
                <a:lnTo>
                  <a:pt x="6463354" y="1972667"/>
                </a:lnTo>
                <a:lnTo>
                  <a:pt x="0" y="197266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8422" y="3389497"/>
            <a:ext cx="1936804" cy="2588613"/>
          </a:xfrm>
          <a:prstGeom prst="rect">
            <a:avLst/>
          </a:prstGeom>
        </p:spPr>
      </p:pic>
      <p:sp>
        <p:nvSpPr>
          <p:cNvPr id="87" name="Flowchart: Alternate Process 86"/>
          <p:cNvSpPr/>
          <p:nvPr/>
        </p:nvSpPr>
        <p:spPr>
          <a:xfrm>
            <a:off x="1964885" y="5542886"/>
            <a:ext cx="914400" cy="56744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08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1079397" y="-18199"/>
            <a:ext cx="1432759" cy="6858000"/>
            <a:chOff x="-390126" y="0"/>
            <a:chExt cx="1484636" cy="6858000"/>
          </a:xfrm>
        </p:grpSpPr>
        <p:grpSp>
          <p:nvGrpSpPr>
            <p:cNvPr id="19" name="Group 18"/>
            <p:cNvGrpSpPr/>
            <p:nvPr/>
          </p:nvGrpSpPr>
          <p:grpSpPr>
            <a:xfrm>
              <a:off x="-390126" y="3340834"/>
              <a:ext cx="1484636" cy="3517166"/>
              <a:chOff x="2562220" y="1066801"/>
              <a:chExt cx="1971745" cy="4234315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-390126" y="0"/>
              <a:ext cx="1484636" cy="3517166"/>
              <a:chOff x="2562220" y="1066801"/>
              <a:chExt cx="1971745" cy="423431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-391275" y="17486"/>
            <a:ext cx="1414650" cy="6822315"/>
            <a:chOff x="-391275" y="17486"/>
            <a:chExt cx="1484636" cy="6822315"/>
          </a:xfrm>
        </p:grpSpPr>
        <p:grpSp>
          <p:nvGrpSpPr>
            <p:cNvPr id="10" name="Group 9"/>
            <p:cNvGrpSpPr/>
            <p:nvPr/>
          </p:nvGrpSpPr>
          <p:grpSpPr>
            <a:xfrm>
              <a:off x="-391275" y="3403592"/>
              <a:ext cx="1484636" cy="3436209"/>
              <a:chOff x="2562220" y="1066801"/>
              <a:chExt cx="1971745" cy="423431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-391275" y="17486"/>
              <a:ext cx="1484636" cy="3517166"/>
              <a:chOff x="2562220" y="1066801"/>
              <a:chExt cx="1971745" cy="423431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56" name="Group 55"/>
          <p:cNvGrpSpPr/>
          <p:nvPr/>
        </p:nvGrpSpPr>
        <p:grpSpPr>
          <a:xfrm>
            <a:off x="46903" y="-377074"/>
            <a:ext cx="11965722" cy="1310244"/>
            <a:chOff x="46903" y="-377075"/>
            <a:chExt cx="10241715" cy="1484637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2733585" y="-3063756"/>
              <a:ext cx="1484636" cy="6858000"/>
              <a:chOff x="-390126" y="0"/>
              <a:chExt cx="1484636" cy="685800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-390126" y="3340834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  <p:grpSp>
            <p:nvGrpSpPr>
              <p:cNvPr id="33" name="Group 32"/>
              <p:cNvGrpSpPr/>
              <p:nvPr/>
            </p:nvGrpSpPr>
            <p:grpSpPr>
              <a:xfrm>
                <a:off x="-390126" y="0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0" name="Group 49"/>
            <p:cNvGrpSpPr/>
            <p:nvPr/>
          </p:nvGrpSpPr>
          <p:grpSpPr>
            <a:xfrm rot="16200000">
              <a:off x="7787717" y="-1393340"/>
              <a:ext cx="1484636" cy="3517166"/>
              <a:chOff x="2562220" y="1066801"/>
              <a:chExt cx="1971745" cy="4234315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46902" y="5936105"/>
            <a:ext cx="11965722" cy="1393943"/>
            <a:chOff x="46903" y="-377075"/>
            <a:chExt cx="10241715" cy="1484637"/>
          </a:xfrm>
        </p:grpSpPr>
        <p:grpSp>
          <p:nvGrpSpPr>
            <p:cNvPr id="58" name="Group 57"/>
            <p:cNvGrpSpPr/>
            <p:nvPr/>
          </p:nvGrpSpPr>
          <p:grpSpPr>
            <a:xfrm rot="16200000">
              <a:off x="2733585" y="-3063756"/>
              <a:ext cx="1484636" cy="6858000"/>
              <a:chOff x="-390126" y="0"/>
              <a:chExt cx="1484636" cy="6858000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-390126" y="3340834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 rotWithShape="1"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 rotWithShape="1"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 rotWithShape="1"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 rotWithShape="1">
                <a:blip r:embed="rId2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  <p:grpSp>
            <p:nvGrpSpPr>
              <p:cNvPr id="66" name="Group 65"/>
              <p:cNvGrpSpPr/>
              <p:nvPr/>
            </p:nvGrpSpPr>
            <p:grpSpPr>
              <a:xfrm>
                <a:off x="-390126" y="0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 rotWithShape="1"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 rotWithShape="1"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 rotWithShape="1"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 rotWithShape="1">
                <a:blip r:embed="rId2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9" name="Group 58"/>
            <p:cNvGrpSpPr/>
            <p:nvPr/>
          </p:nvGrpSpPr>
          <p:grpSpPr>
            <a:xfrm rot="16200000">
              <a:off x="7787717" y="-1393340"/>
              <a:ext cx="1484636" cy="3517166"/>
              <a:chOff x="2562220" y="1066801"/>
              <a:chExt cx="1971745" cy="4234315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0094" y="5508461"/>
            <a:ext cx="1354860" cy="134398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71" y="41144"/>
            <a:ext cx="1411495" cy="126491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633805" y="5503025"/>
            <a:ext cx="1411495" cy="134398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725857" y="-22116"/>
            <a:ext cx="1190012" cy="1343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7063" y="719869"/>
            <a:ext cx="2645104" cy="1015663"/>
          </a:xfrm>
          <a:prstGeom prst="rect">
            <a:avLst/>
          </a:prstGeom>
          <a:solidFill>
            <a:srgbClr val="F896A8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5322" y="759617"/>
            <a:ext cx="2073158" cy="2073158"/>
          </a:xfrm>
          <a:prstGeom prst="ellipse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91429" y="3438421"/>
            <a:ext cx="4567827" cy="116205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087483" y="2634163"/>
            <a:ext cx="501121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শ্রেণি-৫ম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অধ্যায়-৬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পাঠ-নদী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ভাঙ্গন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5453" y="2881093"/>
            <a:ext cx="501121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54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শফিকুল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সরুগ্রাম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ধুনট,বগুড়া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91" y="482105"/>
            <a:ext cx="2092879" cy="198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1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1079397" y="-18199"/>
            <a:ext cx="1432759" cy="6858000"/>
            <a:chOff x="-390126" y="0"/>
            <a:chExt cx="1484636" cy="6858000"/>
          </a:xfrm>
        </p:grpSpPr>
        <p:grpSp>
          <p:nvGrpSpPr>
            <p:cNvPr id="19" name="Group 18"/>
            <p:cNvGrpSpPr/>
            <p:nvPr/>
          </p:nvGrpSpPr>
          <p:grpSpPr>
            <a:xfrm>
              <a:off x="-390126" y="3340834"/>
              <a:ext cx="1484636" cy="3517166"/>
              <a:chOff x="2562220" y="1066801"/>
              <a:chExt cx="1971745" cy="4234315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-390126" y="0"/>
              <a:ext cx="1484636" cy="3517166"/>
              <a:chOff x="2562220" y="1066801"/>
              <a:chExt cx="1971745" cy="423431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-391275" y="17486"/>
            <a:ext cx="1414650" cy="6822315"/>
            <a:chOff x="-391275" y="17486"/>
            <a:chExt cx="1484636" cy="6822315"/>
          </a:xfrm>
        </p:grpSpPr>
        <p:grpSp>
          <p:nvGrpSpPr>
            <p:cNvPr id="10" name="Group 9"/>
            <p:cNvGrpSpPr/>
            <p:nvPr/>
          </p:nvGrpSpPr>
          <p:grpSpPr>
            <a:xfrm>
              <a:off x="-391275" y="3403592"/>
              <a:ext cx="1484636" cy="3436209"/>
              <a:chOff x="2562220" y="1066801"/>
              <a:chExt cx="1971745" cy="423431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-391275" y="17486"/>
              <a:ext cx="1484636" cy="3517166"/>
              <a:chOff x="2562220" y="1066801"/>
              <a:chExt cx="1971745" cy="423431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56" name="Group 55"/>
          <p:cNvGrpSpPr/>
          <p:nvPr/>
        </p:nvGrpSpPr>
        <p:grpSpPr>
          <a:xfrm>
            <a:off x="46903" y="-377074"/>
            <a:ext cx="11965722" cy="1310244"/>
            <a:chOff x="46903" y="-377075"/>
            <a:chExt cx="10241715" cy="1484637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2733585" y="-3063756"/>
              <a:ext cx="1484636" cy="6858000"/>
              <a:chOff x="-390126" y="0"/>
              <a:chExt cx="1484636" cy="685800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-390126" y="3340834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  <p:grpSp>
            <p:nvGrpSpPr>
              <p:cNvPr id="33" name="Group 32"/>
              <p:cNvGrpSpPr/>
              <p:nvPr/>
            </p:nvGrpSpPr>
            <p:grpSpPr>
              <a:xfrm>
                <a:off x="-390126" y="0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0" name="Group 49"/>
            <p:cNvGrpSpPr/>
            <p:nvPr/>
          </p:nvGrpSpPr>
          <p:grpSpPr>
            <a:xfrm rot="16200000">
              <a:off x="7787717" y="-1393340"/>
              <a:ext cx="1484636" cy="3517166"/>
              <a:chOff x="2562220" y="1066801"/>
              <a:chExt cx="1971745" cy="4234315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46902" y="5936105"/>
            <a:ext cx="11965722" cy="1393943"/>
            <a:chOff x="46903" y="-377075"/>
            <a:chExt cx="10241715" cy="1484637"/>
          </a:xfrm>
        </p:grpSpPr>
        <p:grpSp>
          <p:nvGrpSpPr>
            <p:cNvPr id="58" name="Group 57"/>
            <p:cNvGrpSpPr/>
            <p:nvPr/>
          </p:nvGrpSpPr>
          <p:grpSpPr>
            <a:xfrm rot="16200000">
              <a:off x="2733585" y="-3063756"/>
              <a:ext cx="1484636" cy="6858000"/>
              <a:chOff x="-390126" y="0"/>
              <a:chExt cx="1484636" cy="6858000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-390126" y="3340834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 rotWithShape="1"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 rotWithShape="1"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 rotWithShape="1">
                <a:blip r:embed="rId2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 rotWithShape="1">
                <a:blip r:embed="rId2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  <p:grpSp>
            <p:nvGrpSpPr>
              <p:cNvPr id="66" name="Group 65"/>
              <p:cNvGrpSpPr/>
              <p:nvPr/>
            </p:nvGrpSpPr>
            <p:grpSpPr>
              <a:xfrm>
                <a:off x="-390126" y="0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 rotWithShape="1"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 rotWithShape="1"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 rotWithShape="1">
                <a:blip r:embed="rId2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 rotWithShape="1">
                <a:blip r:embed="rId2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9" name="Group 58"/>
            <p:cNvGrpSpPr/>
            <p:nvPr/>
          </p:nvGrpSpPr>
          <p:grpSpPr>
            <a:xfrm rot="16200000">
              <a:off x="7787717" y="-1393340"/>
              <a:ext cx="1484636" cy="3517166"/>
              <a:chOff x="2562220" y="1066801"/>
              <a:chExt cx="1971745" cy="4234315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0094" y="5508461"/>
            <a:ext cx="1354860" cy="134398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71" y="41144"/>
            <a:ext cx="1411495" cy="126491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633805" y="5503025"/>
            <a:ext cx="1411495" cy="134398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725857" y="-22116"/>
            <a:ext cx="1190012" cy="1343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66149" y="611047"/>
            <a:ext cx="5020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9" name="Object 4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876588"/>
              </p:ext>
            </p:extLst>
          </p:nvPr>
        </p:nvGraphicFramePr>
        <p:xfrm>
          <a:off x="4767017" y="1510542"/>
          <a:ext cx="2500679" cy="1435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Packager Shell Object" showAsIcon="1" r:id="rId24" imgW="936360" imgH="440280" progId="Package">
                  <p:embed/>
                </p:oleObj>
              </mc:Choice>
              <mc:Fallback>
                <p:oleObj name="Packager Shell Object" showAsIcon="1" r:id="rId24" imgW="93636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767017" y="1510542"/>
                        <a:ext cx="2500679" cy="1435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TextBox 80"/>
          <p:cNvSpPr txBox="1"/>
          <p:nvPr/>
        </p:nvSpPr>
        <p:spPr>
          <a:xfrm>
            <a:off x="3636762" y="4781440"/>
            <a:ext cx="48394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ভাঙ্গনের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67052" y="4919398"/>
            <a:ext cx="8500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76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1079397" y="-18199"/>
            <a:ext cx="1432759" cy="6858000"/>
            <a:chOff x="-390126" y="0"/>
            <a:chExt cx="1484636" cy="6858000"/>
          </a:xfrm>
        </p:grpSpPr>
        <p:grpSp>
          <p:nvGrpSpPr>
            <p:cNvPr id="19" name="Group 18"/>
            <p:cNvGrpSpPr/>
            <p:nvPr/>
          </p:nvGrpSpPr>
          <p:grpSpPr>
            <a:xfrm>
              <a:off x="-390126" y="3340834"/>
              <a:ext cx="1484636" cy="3517166"/>
              <a:chOff x="2562220" y="1066801"/>
              <a:chExt cx="1971745" cy="4234315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-390126" y="0"/>
              <a:ext cx="1484636" cy="3517166"/>
              <a:chOff x="2562220" y="1066801"/>
              <a:chExt cx="1971745" cy="423431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-391275" y="17486"/>
            <a:ext cx="1414650" cy="6822315"/>
            <a:chOff x="-391275" y="17486"/>
            <a:chExt cx="1484636" cy="6822315"/>
          </a:xfrm>
        </p:grpSpPr>
        <p:grpSp>
          <p:nvGrpSpPr>
            <p:cNvPr id="10" name="Group 9"/>
            <p:cNvGrpSpPr/>
            <p:nvPr/>
          </p:nvGrpSpPr>
          <p:grpSpPr>
            <a:xfrm>
              <a:off x="-391275" y="3403592"/>
              <a:ext cx="1484636" cy="3436209"/>
              <a:chOff x="2562220" y="1066801"/>
              <a:chExt cx="1971745" cy="423431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-391275" y="17486"/>
              <a:ext cx="1484636" cy="3517166"/>
              <a:chOff x="2562220" y="1066801"/>
              <a:chExt cx="1971745" cy="423431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56" name="Group 55"/>
          <p:cNvGrpSpPr/>
          <p:nvPr/>
        </p:nvGrpSpPr>
        <p:grpSpPr>
          <a:xfrm>
            <a:off x="46903" y="-377074"/>
            <a:ext cx="11965722" cy="1310244"/>
            <a:chOff x="46903" y="-377075"/>
            <a:chExt cx="10241715" cy="1484637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2733585" y="-3063756"/>
              <a:ext cx="1484636" cy="6858000"/>
              <a:chOff x="-390126" y="0"/>
              <a:chExt cx="1484636" cy="685800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-390126" y="3340834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  <p:grpSp>
            <p:nvGrpSpPr>
              <p:cNvPr id="33" name="Group 32"/>
              <p:cNvGrpSpPr/>
              <p:nvPr/>
            </p:nvGrpSpPr>
            <p:grpSpPr>
              <a:xfrm>
                <a:off x="-390126" y="0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0" name="Group 49"/>
            <p:cNvGrpSpPr/>
            <p:nvPr/>
          </p:nvGrpSpPr>
          <p:grpSpPr>
            <a:xfrm rot="16200000">
              <a:off x="7787717" y="-1393340"/>
              <a:ext cx="1484636" cy="3517166"/>
              <a:chOff x="2562220" y="1066801"/>
              <a:chExt cx="1971745" cy="4234315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46902" y="5936105"/>
            <a:ext cx="11965722" cy="1393943"/>
            <a:chOff x="46903" y="-377075"/>
            <a:chExt cx="10241715" cy="1484637"/>
          </a:xfrm>
        </p:grpSpPr>
        <p:grpSp>
          <p:nvGrpSpPr>
            <p:cNvPr id="58" name="Group 57"/>
            <p:cNvGrpSpPr/>
            <p:nvPr/>
          </p:nvGrpSpPr>
          <p:grpSpPr>
            <a:xfrm rot="16200000">
              <a:off x="2733585" y="-3063756"/>
              <a:ext cx="1484636" cy="6858000"/>
              <a:chOff x="-390126" y="0"/>
              <a:chExt cx="1484636" cy="6858000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-390126" y="3340834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 rotWithShape="1"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 rotWithShape="1"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 rotWithShape="1"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 rotWithShape="1">
                <a:blip r:embed="rId2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  <p:grpSp>
            <p:nvGrpSpPr>
              <p:cNvPr id="66" name="Group 65"/>
              <p:cNvGrpSpPr/>
              <p:nvPr/>
            </p:nvGrpSpPr>
            <p:grpSpPr>
              <a:xfrm>
                <a:off x="-390126" y="0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 rotWithShape="1"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 rotWithShape="1"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 rotWithShape="1"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 rotWithShape="1">
                <a:blip r:embed="rId2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9" name="Group 58"/>
            <p:cNvGrpSpPr/>
            <p:nvPr/>
          </p:nvGrpSpPr>
          <p:grpSpPr>
            <a:xfrm rot="16200000">
              <a:off x="7787717" y="-1393340"/>
              <a:ext cx="1484636" cy="3517166"/>
              <a:chOff x="2562220" y="1066801"/>
              <a:chExt cx="1971745" cy="4234315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0094" y="5508461"/>
            <a:ext cx="1354860" cy="134398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71" y="41144"/>
            <a:ext cx="1411495" cy="126491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633805" y="5503025"/>
            <a:ext cx="1411495" cy="134398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725857" y="-22116"/>
            <a:ext cx="1190012" cy="134398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99384" y="620950"/>
            <a:ext cx="1068725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378494" y="4189233"/>
            <a:ext cx="50162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11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ভাঙন</a:t>
            </a:r>
            <a:endParaRPr lang="en-US" sz="11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92" y="2638808"/>
            <a:ext cx="5310518" cy="337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1079397" y="-18199"/>
            <a:ext cx="1432759" cy="6858000"/>
            <a:chOff x="-390126" y="0"/>
            <a:chExt cx="1484636" cy="6858000"/>
          </a:xfrm>
        </p:grpSpPr>
        <p:grpSp>
          <p:nvGrpSpPr>
            <p:cNvPr id="19" name="Group 18"/>
            <p:cNvGrpSpPr/>
            <p:nvPr/>
          </p:nvGrpSpPr>
          <p:grpSpPr>
            <a:xfrm>
              <a:off x="-390126" y="3340834"/>
              <a:ext cx="1484636" cy="3517166"/>
              <a:chOff x="2562220" y="1066801"/>
              <a:chExt cx="1971745" cy="4234315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-390126" y="0"/>
              <a:ext cx="1484636" cy="3517166"/>
              <a:chOff x="2562220" y="1066801"/>
              <a:chExt cx="1971745" cy="423431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-391275" y="17486"/>
            <a:ext cx="1414650" cy="6822315"/>
            <a:chOff x="-391275" y="17486"/>
            <a:chExt cx="1484636" cy="6822315"/>
          </a:xfrm>
        </p:grpSpPr>
        <p:grpSp>
          <p:nvGrpSpPr>
            <p:cNvPr id="10" name="Group 9"/>
            <p:cNvGrpSpPr/>
            <p:nvPr/>
          </p:nvGrpSpPr>
          <p:grpSpPr>
            <a:xfrm>
              <a:off x="-391275" y="3403592"/>
              <a:ext cx="1484636" cy="3436209"/>
              <a:chOff x="2562220" y="1066801"/>
              <a:chExt cx="1971745" cy="423431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-391275" y="17486"/>
              <a:ext cx="1484636" cy="3517166"/>
              <a:chOff x="2562220" y="1066801"/>
              <a:chExt cx="1971745" cy="423431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56" name="Group 55"/>
          <p:cNvGrpSpPr/>
          <p:nvPr/>
        </p:nvGrpSpPr>
        <p:grpSpPr>
          <a:xfrm>
            <a:off x="46903" y="-377074"/>
            <a:ext cx="11965722" cy="1310244"/>
            <a:chOff x="46903" y="-377075"/>
            <a:chExt cx="10241715" cy="1484637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2733585" y="-3063756"/>
              <a:ext cx="1484636" cy="6858000"/>
              <a:chOff x="-390126" y="0"/>
              <a:chExt cx="1484636" cy="685800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-390126" y="3340834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  <p:grpSp>
            <p:nvGrpSpPr>
              <p:cNvPr id="33" name="Group 32"/>
              <p:cNvGrpSpPr/>
              <p:nvPr/>
            </p:nvGrpSpPr>
            <p:grpSpPr>
              <a:xfrm>
                <a:off x="-390126" y="0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0" name="Group 49"/>
            <p:cNvGrpSpPr/>
            <p:nvPr/>
          </p:nvGrpSpPr>
          <p:grpSpPr>
            <a:xfrm rot="16200000">
              <a:off x="7787717" y="-1393340"/>
              <a:ext cx="1484636" cy="3517166"/>
              <a:chOff x="2562220" y="1066801"/>
              <a:chExt cx="1971745" cy="4234315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46902" y="5936105"/>
            <a:ext cx="11965722" cy="1393943"/>
            <a:chOff x="46903" y="-377075"/>
            <a:chExt cx="10241715" cy="1484637"/>
          </a:xfrm>
        </p:grpSpPr>
        <p:grpSp>
          <p:nvGrpSpPr>
            <p:cNvPr id="58" name="Group 57"/>
            <p:cNvGrpSpPr/>
            <p:nvPr/>
          </p:nvGrpSpPr>
          <p:grpSpPr>
            <a:xfrm rot="16200000">
              <a:off x="2733585" y="-3063756"/>
              <a:ext cx="1484636" cy="6858000"/>
              <a:chOff x="-390126" y="0"/>
              <a:chExt cx="1484636" cy="6858000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-390126" y="3340834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 rotWithShape="1"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 rotWithShape="1"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 rotWithShape="1"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 rotWithShape="1">
                <a:blip r:embed="rId2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  <p:grpSp>
            <p:nvGrpSpPr>
              <p:cNvPr id="66" name="Group 65"/>
              <p:cNvGrpSpPr/>
              <p:nvPr/>
            </p:nvGrpSpPr>
            <p:grpSpPr>
              <a:xfrm>
                <a:off x="-390126" y="0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 rotWithShape="1"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 rotWithShape="1"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 rotWithShape="1"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 rotWithShape="1">
                <a:blip r:embed="rId2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9" name="Group 58"/>
            <p:cNvGrpSpPr/>
            <p:nvPr/>
          </p:nvGrpSpPr>
          <p:grpSpPr>
            <a:xfrm rot="16200000">
              <a:off x="7787717" y="-1393340"/>
              <a:ext cx="1484636" cy="3517166"/>
              <a:chOff x="2562220" y="1066801"/>
              <a:chExt cx="1971745" cy="4234315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0094" y="5508461"/>
            <a:ext cx="1354860" cy="134398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71" y="41144"/>
            <a:ext cx="1411495" cy="126491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633805" y="5503025"/>
            <a:ext cx="1411495" cy="134398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725857" y="-22116"/>
            <a:ext cx="1190012" cy="1343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39232" y="613699"/>
            <a:ext cx="3302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132052" y="217431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(১) নদী ভাঙ্গন কী তা বলতে পারবে।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76682" y="3246791"/>
            <a:ext cx="10697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(২) নদী ভাঙ্গনের ক্ষয়ক্ষতি বর্ণনা করতে পারবে।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18668">
            <a:off x="8481170" y="-331522"/>
            <a:ext cx="3701450" cy="3818956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3989">
            <a:off x="53558" y="3625968"/>
            <a:ext cx="3647296" cy="376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6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1079397" y="-18199"/>
            <a:ext cx="1432759" cy="6858000"/>
            <a:chOff x="-390126" y="0"/>
            <a:chExt cx="1484636" cy="6858000"/>
          </a:xfrm>
        </p:grpSpPr>
        <p:grpSp>
          <p:nvGrpSpPr>
            <p:cNvPr id="19" name="Group 18"/>
            <p:cNvGrpSpPr/>
            <p:nvPr/>
          </p:nvGrpSpPr>
          <p:grpSpPr>
            <a:xfrm>
              <a:off x="-390126" y="3340834"/>
              <a:ext cx="1484636" cy="3517166"/>
              <a:chOff x="2562220" y="1066801"/>
              <a:chExt cx="1971745" cy="4234315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-390126" y="0"/>
              <a:ext cx="1484636" cy="3517166"/>
              <a:chOff x="2562220" y="1066801"/>
              <a:chExt cx="1971745" cy="423431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-391275" y="17486"/>
            <a:ext cx="1414650" cy="6822315"/>
            <a:chOff x="-391275" y="17486"/>
            <a:chExt cx="1484636" cy="6822315"/>
          </a:xfrm>
        </p:grpSpPr>
        <p:grpSp>
          <p:nvGrpSpPr>
            <p:cNvPr id="10" name="Group 9"/>
            <p:cNvGrpSpPr/>
            <p:nvPr/>
          </p:nvGrpSpPr>
          <p:grpSpPr>
            <a:xfrm>
              <a:off x="-391275" y="3403592"/>
              <a:ext cx="1484636" cy="3436209"/>
              <a:chOff x="2562220" y="1066801"/>
              <a:chExt cx="1971745" cy="423431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-391275" y="17486"/>
              <a:ext cx="1484636" cy="3517166"/>
              <a:chOff x="2562220" y="1066801"/>
              <a:chExt cx="1971745" cy="423431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56" name="Group 55"/>
          <p:cNvGrpSpPr/>
          <p:nvPr/>
        </p:nvGrpSpPr>
        <p:grpSpPr>
          <a:xfrm>
            <a:off x="46903" y="-377074"/>
            <a:ext cx="11965722" cy="1310244"/>
            <a:chOff x="46903" y="-377075"/>
            <a:chExt cx="10241715" cy="1484637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2733585" y="-3063756"/>
              <a:ext cx="1484636" cy="6858000"/>
              <a:chOff x="-390126" y="0"/>
              <a:chExt cx="1484636" cy="685800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-390126" y="3340834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  <p:grpSp>
            <p:nvGrpSpPr>
              <p:cNvPr id="33" name="Group 32"/>
              <p:cNvGrpSpPr/>
              <p:nvPr/>
            </p:nvGrpSpPr>
            <p:grpSpPr>
              <a:xfrm>
                <a:off x="-390126" y="0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0" name="Group 49"/>
            <p:cNvGrpSpPr/>
            <p:nvPr/>
          </p:nvGrpSpPr>
          <p:grpSpPr>
            <a:xfrm rot="16200000">
              <a:off x="7787717" y="-1393340"/>
              <a:ext cx="1484636" cy="3517166"/>
              <a:chOff x="2562220" y="1066801"/>
              <a:chExt cx="1971745" cy="4234315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46902" y="5936105"/>
            <a:ext cx="11965722" cy="1393943"/>
            <a:chOff x="46903" y="-377075"/>
            <a:chExt cx="10241715" cy="1484637"/>
          </a:xfrm>
        </p:grpSpPr>
        <p:grpSp>
          <p:nvGrpSpPr>
            <p:cNvPr id="58" name="Group 57"/>
            <p:cNvGrpSpPr/>
            <p:nvPr/>
          </p:nvGrpSpPr>
          <p:grpSpPr>
            <a:xfrm rot="16200000">
              <a:off x="2733585" y="-3063756"/>
              <a:ext cx="1484636" cy="6858000"/>
              <a:chOff x="-390126" y="0"/>
              <a:chExt cx="1484636" cy="6858000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-390126" y="3340834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 rotWithShape="1"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 rotWithShape="1"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 rotWithShape="1"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 rotWithShape="1">
                <a:blip r:embed="rId2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  <p:grpSp>
            <p:nvGrpSpPr>
              <p:cNvPr id="66" name="Group 65"/>
              <p:cNvGrpSpPr/>
              <p:nvPr/>
            </p:nvGrpSpPr>
            <p:grpSpPr>
              <a:xfrm>
                <a:off x="-390126" y="0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 rotWithShape="1"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 rotWithShape="1"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 rotWithShape="1"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 rotWithShape="1">
                <a:blip r:embed="rId2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9" name="Group 58"/>
            <p:cNvGrpSpPr/>
            <p:nvPr/>
          </p:nvGrpSpPr>
          <p:grpSpPr>
            <a:xfrm rot="16200000">
              <a:off x="7787717" y="-1393340"/>
              <a:ext cx="1484636" cy="3517166"/>
              <a:chOff x="2562220" y="1066801"/>
              <a:chExt cx="1971745" cy="4234315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0094" y="5508461"/>
            <a:ext cx="1354860" cy="134398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71" y="41144"/>
            <a:ext cx="1411495" cy="126491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633805" y="5503025"/>
            <a:ext cx="1411495" cy="134398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725857" y="-22116"/>
            <a:ext cx="1190012" cy="1343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001" y="581886"/>
            <a:ext cx="4809479" cy="571320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11854" y="626052"/>
            <a:ext cx="57906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জায়গাতেই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পশ্চিমাংশে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নদ-নদী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ভাঙনের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কবলে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1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1079397" y="-18199"/>
            <a:ext cx="1432759" cy="6858000"/>
            <a:chOff x="-390126" y="0"/>
            <a:chExt cx="1484636" cy="6858000"/>
          </a:xfrm>
        </p:grpSpPr>
        <p:grpSp>
          <p:nvGrpSpPr>
            <p:cNvPr id="19" name="Group 18"/>
            <p:cNvGrpSpPr/>
            <p:nvPr/>
          </p:nvGrpSpPr>
          <p:grpSpPr>
            <a:xfrm>
              <a:off x="-390126" y="3340834"/>
              <a:ext cx="1484636" cy="3517166"/>
              <a:chOff x="2562220" y="1066801"/>
              <a:chExt cx="1971745" cy="4234315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-390126" y="0"/>
              <a:ext cx="1484636" cy="3517166"/>
              <a:chOff x="2562220" y="1066801"/>
              <a:chExt cx="1971745" cy="423431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-391275" y="17486"/>
            <a:ext cx="1414650" cy="6822315"/>
            <a:chOff x="-391275" y="17486"/>
            <a:chExt cx="1484636" cy="6822315"/>
          </a:xfrm>
        </p:grpSpPr>
        <p:grpSp>
          <p:nvGrpSpPr>
            <p:cNvPr id="10" name="Group 9"/>
            <p:cNvGrpSpPr/>
            <p:nvPr/>
          </p:nvGrpSpPr>
          <p:grpSpPr>
            <a:xfrm>
              <a:off x="-391275" y="3403592"/>
              <a:ext cx="1484636" cy="3436209"/>
              <a:chOff x="2562220" y="1066801"/>
              <a:chExt cx="1971745" cy="423431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-391275" y="17486"/>
              <a:ext cx="1484636" cy="3517166"/>
              <a:chOff x="2562220" y="1066801"/>
              <a:chExt cx="1971745" cy="423431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56" name="Group 55"/>
          <p:cNvGrpSpPr/>
          <p:nvPr/>
        </p:nvGrpSpPr>
        <p:grpSpPr>
          <a:xfrm>
            <a:off x="46903" y="-377074"/>
            <a:ext cx="11965722" cy="1310244"/>
            <a:chOff x="46903" y="-377075"/>
            <a:chExt cx="10241715" cy="1484637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2733585" y="-3063756"/>
              <a:ext cx="1484636" cy="6858000"/>
              <a:chOff x="-390126" y="0"/>
              <a:chExt cx="1484636" cy="685800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-390126" y="3340834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  <p:grpSp>
            <p:nvGrpSpPr>
              <p:cNvPr id="33" name="Group 32"/>
              <p:cNvGrpSpPr/>
              <p:nvPr/>
            </p:nvGrpSpPr>
            <p:grpSpPr>
              <a:xfrm>
                <a:off x="-390126" y="0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0" name="Group 49"/>
            <p:cNvGrpSpPr/>
            <p:nvPr/>
          </p:nvGrpSpPr>
          <p:grpSpPr>
            <a:xfrm rot="16200000">
              <a:off x="7787717" y="-1393340"/>
              <a:ext cx="1484636" cy="3517166"/>
              <a:chOff x="2562220" y="1066801"/>
              <a:chExt cx="1971745" cy="4234315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46902" y="5936105"/>
            <a:ext cx="11965722" cy="1393943"/>
            <a:chOff x="46903" y="-377075"/>
            <a:chExt cx="10241715" cy="1484637"/>
          </a:xfrm>
        </p:grpSpPr>
        <p:grpSp>
          <p:nvGrpSpPr>
            <p:cNvPr id="58" name="Group 57"/>
            <p:cNvGrpSpPr/>
            <p:nvPr/>
          </p:nvGrpSpPr>
          <p:grpSpPr>
            <a:xfrm rot="16200000">
              <a:off x="2733585" y="-3063756"/>
              <a:ext cx="1484636" cy="6858000"/>
              <a:chOff x="-390126" y="0"/>
              <a:chExt cx="1484636" cy="6858000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-390126" y="3340834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 rotWithShape="1"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 rotWithShape="1"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 rotWithShape="1"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 rotWithShape="1">
                <a:blip r:embed="rId2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  <p:grpSp>
            <p:nvGrpSpPr>
              <p:cNvPr id="66" name="Group 65"/>
              <p:cNvGrpSpPr/>
              <p:nvPr/>
            </p:nvGrpSpPr>
            <p:grpSpPr>
              <a:xfrm>
                <a:off x="-390126" y="0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 rotWithShape="1"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 rotWithShape="1"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 rotWithShape="1"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 rotWithShape="1">
                <a:blip r:embed="rId2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9" name="Group 58"/>
            <p:cNvGrpSpPr/>
            <p:nvPr/>
          </p:nvGrpSpPr>
          <p:grpSpPr>
            <a:xfrm rot="16200000">
              <a:off x="7787717" y="-1393340"/>
              <a:ext cx="1484636" cy="3517166"/>
              <a:chOff x="2562220" y="1066801"/>
              <a:chExt cx="1971745" cy="4234315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0094" y="5508461"/>
            <a:ext cx="1354860" cy="134398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71" y="41144"/>
            <a:ext cx="1411495" cy="126491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633805" y="5503025"/>
            <a:ext cx="1411495" cy="134398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725857" y="-22116"/>
            <a:ext cx="1190012" cy="1343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4153" y="1463421"/>
            <a:ext cx="7415213" cy="37924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68843" y="648164"/>
            <a:ext cx="4865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503995" y="5210802"/>
            <a:ext cx="1262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0061" y="1363752"/>
            <a:ext cx="8890000" cy="4281570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3354757" y="523966"/>
            <a:ext cx="5941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492549" y="486200"/>
            <a:ext cx="5941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843934" y="5473744"/>
            <a:ext cx="9117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ভাঙনকেই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91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0" grpId="0"/>
      <p:bldP spid="81" grpId="0"/>
      <p:bldP spid="82" grpId="0"/>
      <p:bldP spid="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1079397" y="-18199"/>
            <a:ext cx="1432759" cy="6858000"/>
            <a:chOff x="-390126" y="0"/>
            <a:chExt cx="1484636" cy="6858000"/>
          </a:xfrm>
        </p:grpSpPr>
        <p:grpSp>
          <p:nvGrpSpPr>
            <p:cNvPr id="19" name="Group 18"/>
            <p:cNvGrpSpPr/>
            <p:nvPr/>
          </p:nvGrpSpPr>
          <p:grpSpPr>
            <a:xfrm>
              <a:off x="-390126" y="3340834"/>
              <a:ext cx="1484636" cy="3517166"/>
              <a:chOff x="2562220" y="1066801"/>
              <a:chExt cx="1971745" cy="4234315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-390126" y="0"/>
              <a:ext cx="1484636" cy="3517166"/>
              <a:chOff x="2562220" y="1066801"/>
              <a:chExt cx="1971745" cy="423431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-391275" y="17486"/>
            <a:ext cx="1414650" cy="6822315"/>
            <a:chOff x="-391275" y="17486"/>
            <a:chExt cx="1484636" cy="6822315"/>
          </a:xfrm>
        </p:grpSpPr>
        <p:grpSp>
          <p:nvGrpSpPr>
            <p:cNvPr id="10" name="Group 9"/>
            <p:cNvGrpSpPr/>
            <p:nvPr/>
          </p:nvGrpSpPr>
          <p:grpSpPr>
            <a:xfrm>
              <a:off x="-391275" y="3403592"/>
              <a:ext cx="1484636" cy="3436209"/>
              <a:chOff x="2562220" y="1066801"/>
              <a:chExt cx="1971745" cy="423431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-391275" y="17486"/>
              <a:ext cx="1484636" cy="3517166"/>
              <a:chOff x="2562220" y="1066801"/>
              <a:chExt cx="1971745" cy="423431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56" name="Group 55"/>
          <p:cNvGrpSpPr/>
          <p:nvPr/>
        </p:nvGrpSpPr>
        <p:grpSpPr>
          <a:xfrm>
            <a:off x="46903" y="-377074"/>
            <a:ext cx="11965722" cy="1310244"/>
            <a:chOff x="46903" y="-377075"/>
            <a:chExt cx="10241715" cy="1484637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2733585" y="-3063756"/>
              <a:ext cx="1484636" cy="6858000"/>
              <a:chOff x="-390126" y="0"/>
              <a:chExt cx="1484636" cy="685800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-390126" y="3340834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  <p:grpSp>
            <p:nvGrpSpPr>
              <p:cNvPr id="33" name="Group 32"/>
              <p:cNvGrpSpPr/>
              <p:nvPr/>
            </p:nvGrpSpPr>
            <p:grpSpPr>
              <a:xfrm>
                <a:off x="-390126" y="0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0" name="Group 49"/>
            <p:cNvGrpSpPr/>
            <p:nvPr/>
          </p:nvGrpSpPr>
          <p:grpSpPr>
            <a:xfrm rot="16200000">
              <a:off x="7787717" y="-1393340"/>
              <a:ext cx="1484636" cy="3517166"/>
              <a:chOff x="2562220" y="1066801"/>
              <a:chExt cx="1971745" cy="4234315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46902" y="5936105"/>
            <a:ext cx="11965722" cy="1393943"/>
            <a:chOff x="46903" y="-377075"/>
            <a:chExt cx="10241715" cy="1484637"/>
          </a:xfrm>
        </p:grpSpPr>
        <p:grpSp>
          <p:nvGrpSpPr>
            <p:cNvPr id="58" name="Group 57"/>
            <p:cNvGrpSpPr/>
            <p:nvPr/>
          </p:nvGrpSpPr>
          <p:grpSpPr>
            <a:xfrm rot="16200000">
              <a:off x="2733585" y="-3063756"/>
              <a:ext cx="1484636" cy="6858000"/>
              <a:chOff x="-390126" y="0"/>
              <a:chExt cx="1484636" cy="6858000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-390126" y="3340834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 rotWithShape="1"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 rotWithShape="1"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 rotWithShape="1"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 rotWithShape="1">
                <a:blip r:embed="rId2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  <p:grpSp>
            <p:nvGrpSpPr>
              <p:cNvPr id="66" name="Group 65"/>
              <p:cNvGrpSpPr/>
              <p:nvPr/>
            </p:nvGrpSpPr>
            <p:grpSpPr>
              <a:xfrm>
                <a:off x="-390126" y="0"/>
                <a:ext cx="1484636" cy="3517166"/>
                <a:chOff x="2562220" y="1066801"/>
                <a:chExt cx="1971745" cy="4234315"/>
              </a:xfrm>
            </p:grpSpPr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21808" y="2496004"/>
                  <a:ext cx="4225636" cy="1384588"/>
                </a:xfrm>
                <a:prstGeom prst="rect">
                  <a:avLst/>
                </a:prstGeom>
              </p:spPr>
            </p:pic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 rotWithShape="1"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1111365"/>
                  <a:ext cx="1383912" cy="1512823"/>
                </a:xfrm>
                <a:prstGeom prst="rect">
                  <a:avLst/>
                </a:prstGeom>
              </p:spPr>
            </p:pic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 rotWithShape="1"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1066801"/>
                  <a:ext cx="1383912" cy="1601952"/>
                </a:xfrm>
                <a:prstGeom prst="rect">
                  <a:avLst/>
                </a:prstGeom>
              </p:spPr>
            </p:pic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 rotWithShape="1"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2220" y="3514292"/>
                  <a:ext cx="1383912" cy="1786824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 rotWithShape="1">
                <a:blip r:embed="rId2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0053" y="3505613"/>
                  <a:ext cx="1383912" cy="179550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9" name="Group 58"/>
            <p:cNvGrpSpPr/>
            <p:nvPr/>
          </p:nvGrpSpPr>
          <p:grpSpPr>
            <a:xfrm rot="16200000">
              <a:off x="7787717" y="-1393340"/>
              <a:ext cx="1484636" cy="3517166"/>
              <a:chOff x="2562220" y="1066801"/>
              <a:chExt cx="1971745" cy="4234315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421808" y="2496004"/>
                <a:ext cx="4225636" cy="1384588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1111365"/>
                <a:ext cx="1383912" cy="1512823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1066801"/>
                <a:ext cx="1383912" cy="1601952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2220" y="3514292"/>
                <a:ext cx="1383912" cy="1786824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50053" y="3505613"/>
                <a:ext cx="1383912" cy="1795503"/>
              </a:xfrm>
              <a:prstGeom prst="rect">
                <a:avLst/>
              </a:prstGeom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0094" y="5508461"/>
            <a:ext cx="1354860" cy="134398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71" y="41144"/>
            <a:ext cx="1411495" cy="126491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633805" y="5503025"/>
            <a:ext cx="1411495" cy="134398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725857" y="-22116"/>
            <a:ext cx="1190012" cy="1343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597" y="1205883"/>
            <a:ext cx="10388188" cy="426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81" y="1198674"/>
            <a:ext cx="10407956" cy="427441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276360" y="471258"/>
            <a:ext cx="4184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45318" y="5616202"/>
            <a:ext cx="11531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পাড়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ভাঙনের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বাড়ি-ঘর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বিলীন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327</Words>
  <Application>Microsoft Office PowerPoint</Application>
  <PresentationFormat>Widescreen</PresentationFormat>
  <Paragraphs>65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</dc:creator>
  <cp:lastModifiedBy>ARIF</cp:lastModifiedBy>
  <cp:revision>53</cp:revision>
  <dcterms:created xsi:type="dcterms:W3CDTF">2020-03-19T14:57:06Z</dcterms:created>
  <dcterms:modified xsi:type="dcterms:W3CDTF">2020-05-16T07:15:24Z</dcterms:modified>
</cp:coreProperties>
</file>