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59" r:id="rId5"/>
    <p:sldId id="260" r:id="rId6"/>
    <p:sldId id="261" r:id="rId7"/>
    <p:sldId id="262" r:id="rId8"/>
    <p:sldId id="263" r:id="rId9"/>
    <p:sldId id="264" r:id="rId10"/>
    <p:sldId id="266" r:id="rId11"/>
    <p:sldId id="265" r:id="rId12"/>
    <p:sldId id="267" r:id="rId13"/>
    <p:sldId id="268" r:id="rId14"/>
    <p:sldId id="276" r:id="rId15"/>
    <p:sldId id="270" r:id="rId16"/>
    <p:sldId id="271" r:id="rId17"/>
    <p:sldId id="272" r:id="rId18"/>
    <p:sldId id="269" r:id="rId19"/>
    <p:sldId id="273" r:id="rId20"/>
    <p:sldId id="274" r:id="rId21"/>
    <p:sldId id="275" r:id="rId22"/>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1" d="100"/>
          <a:sy n="71" d="100"/>
        </p:scale>
        <p:origin x="78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8750" y="1122363"/>
            <a:ext cx="8572500" cy="2387600"/>
          </a:xfrm>
        </p:spPr>
        <p:txBody>
          <a:bodyPr anchor="b"/>
          <a:lstStyle>
            <a:lvl1pPr algn="ctr">
              <a:defRPr sz="5625"/>
            </a:lvl1pPr>
          </a:lstStyle>
          <a:p>
            <a:r>
              <a:rPr lang="en-US" smtClean="0"/>
              <a:t>Click to edit Master title style</a:t>
            </a:r>
            <a:endParaRPr lang="en-US" dirty="0"/>
          </a:p>
        </p:txBody>
      </p:sp>
      <p:sp>
        <p:nvSpPr>
          <p:cNvPr id="3" name="Subtitle 2"/>
          <p:cNvSpPr>
            <a:spLocks noGrp="1"/>
          </p:cNvSpPr>
          <p:nvPr>
            <p:ph type="subTitle" idx="1"/>
          </p:nvPr>
        </p:nvSpPr>
        <p:spPr>
          <a:xfrm>
            <a:off x="1428750" y="3602038"/>
            <a:ext cx="8572500" cy="1655762"/>
          </a:xfrm>
        </p:spPr>
        <p:txBody>
          <a:bodyPr/>
          <a:lstStyle>
            <a:lvl1pPr marL="0" indent="0" algn="ctr">
              <a:buNone/>
              <a:defRPr sz="2250"/>
            </a:lvl1pPr>
            <a:lvl2pPr marL="428625" indent="0" algn="ctr">
              <a:buNone/>
              <a:defRPr sz="1875"/>
            </a:lvl2pPr>
            <a:lvl3pPr marL="857250" indent="0" algn="ctr">
              <a:buNone/>
              <a:defRPr sz="1688"/>
            </a:lvl3pPr>
            <a:lvl4pPr marL="1285875" indent="0" algn="ctr">
              <a:buNone/>
              <a:defRPr sz="1500"/>
            </a:lvl4pPr>
            <a:lvl5pPr marL="1714500" indent="0" algn="ctr">
              <a:buNone/>
              <a:defRPr sz="1500"/>
            </a:lvl5pPr>
            <a:lvl6pPr marL="2143125" indent="0" algn="ctr">
              <a:buNone/>
              <a:defRPr sz="1500"/>
            </a:lvl6pPr>
            <a:lvl7pPr marL="2571750" indent="0" algn="ctr">
              <a:buNone/>
              <a:defRPr sz="1500"/>
            </a:lvl7pPr>
            <a:lvl8pPr marL="3000375" indent="0" algn="ctr">
              <a:buNone/>
              <a:defRPr sz="1500"/>
            </a:lvl8pPr>
            <a:lvl9pPr marL="34290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2E18E9-7F65-4996-956F-6249C9592957}"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5D059-31E0-4584-837C-3F3A8492AA5C}" type="slidenum">
              <a:rPr lang="en-US" smtClean="0"/>
              <a:t>‹#›</a:t>
            </a:fld>
            <a:endParaRPr lang="en-US"/>
          </a:p>
        </p:txBody>
      </p:sp>
    </p:spTree>
    <p:extLst>
      <p:ext uri="{BB962C8B-B14F-4D97-AF65-F5344CB8AC3E}">
        <p14:creationId xmlns:p14="http://schemas.microsoft.com/office/powerpoint/2010/main" val="36694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E18E9-7F65-4996-956F-6249C9592957}"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5D059-31E0-4584-837C-3F3A8492AA5C}" type="slidenum">
              <a:rPr lang="en-US" smtClean="0"/>
              <a:t>‹#›</a:t>
            </a:fld>
            <a:endParaRPr lang="en-US"/>
          </a:p>
        </p:txBody>
      </p:sp>
    </p:spTree>
    <p:extLst>
      <p:ext uri="{BB962C8B-B14F-4D97-AF65-F5344CB8AC3E}">
        <p14:creationId xmlns:p14="http://schemas.microsoft.com/office/powerpoint/2010/main" val="364366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79594" y="365125"/>
            <a:ext cx="2464594"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85813" y="365125"/>
            <a:ext cx="725090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E18E9-7F65-4996-956F-6249C9592957}"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5D059-31E0-4584-837C-3F3A8492AA5C}" type="slidenum">
              <a:rPr lang="en-US" smtClean="0"/>
              <a:t>‹#›</a:t>
            </a:fld>
            <a:endParaRPr lang="en-US"/>
          </a:p>
        </p:txBody>
      </p:sp>
    </p:spTree>
    <p:extLst>
      <p:ext uri="{BB962C8B-B14F-4D97-AF65-F5344CB8AC3E}">
        <p14:creationId xmlns:p14="http://schemas.microsoft.com/office/powerpoint/2010/main" val="53441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2E18E9-7F65-4996-956F-6249C9592957}"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5D059-31E0-4584-837C-3F3A8492AA5C}" type="slidenum">
              <a:rPr lang="en-US" smtClean="0"/>
              <a:t>‹#›</a:t>
            </a:fld>
            <a:endParaRPr lang="en-US"/>
          </a:p>
        </p:txBody>
      </p:sp>
    </p:spTree>
    <p:extLst>
      <p:ext uri="{BB962C8B-B14F-4D97-AF65-F5344CB8AC3E}">
        <p14:creationId xmlns:p14="http://schemas.microsoft.com/office/powerpoint/2010/main" val="3557397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79859" y="1709739"/>
            <a:ext cx="9858375" cy="2852737"/>
          </a:xfrm>
        </p:spPr>
        <p:txBody>
          <a:bodyPr anchor="b"/>
          <a:lstStyle>
            <a:lvl1pPr>
              <a:defRPr sz="5625"/>
            </a:lvl1pPr>
          </a:lstStyle>
          <a:p>
            <a:r>
              <a:rPr lang="en-US" smtClean="0"/>
              <a:t>Click to edit Master title style</a:t>
            </a:r>
            <a:endParaRPr lang="en-US" dirty="0"/>
          </a:p>
        </p:txBody>
      </p:sp>
      <p:sp>
        <p:nvSpPr>
          <p:cNvPr id="3" name="Text Placeholder 2"/>
          <p:cNvSpPr>
            <a:spLocks noGrp="1"/>
          </p:cNvSpPr>
          <p:nvPr>
            <p:ph type="body" idx="1"/>
          </p:nvPr>
        </p:nvSpPr>
        <p:spPr>
          <a:xfrm>
            <a:off x="779859" y="4589464"/>
            <a:ext cx="9858375" cy="1500187"/>
          </a:xfrm>
        </p:spPr>
        <p:txBody>
          <a:bodyPr/>
          <a:lstStyle>
            <a:lvl1pPr marL="0" indent="0">
              <a:buNone/>
              <a:defRPr sz="2250">
                <a:solidFill>
                  <a:schemeClr val="tx1">
                    <a:tint val="75000"/>
                  </a:schemeClr>
                </a:solidFill>
              </a:defRPr>
            </a:lvl1pPr>
            <a:lvl2pPr marL="428625" indent="0">
              <a:buNone/>
              <a:defRPr sz="1875">
                <a:solidFill>
                  <a:schemeClr val="tx1">
                    <a:tint val="75000"/>
                  </a:schemeClr>
                </a:solidFill>
              </a:defRPr>
            </a:lvl2pPr>
            <a:lvl3pPr marL="857250" indent="0">
              <a:buNone/>
              <a:defRPr sz="1688">
                <a:solidFill>
                  <a:schemeClr val="tx1">
                    <a:tint val="75000"/>
                  </a:schemeClr>
                </a:solidFill>
              </a:defRPr>
            </a:lvl3pPr>
            <a:lvl4pPr marL="1285875" indent="0">
              <a:buNone/>
              <a:defRPr sz="1500">
                <a:solidFill>
                  <a:schemeClr val="tx1">
                    <a:tint val="75000"/>
                  </a:schemeClr>
                </a:solidFill>
              </a:defRPr>
            </a:lvl4pPr>
            <a:lvl5pPr marL="1714500" indent="0">
              <a:buNone/>
              <a:defRPr sz="1500">
                <a:solidFill>
                  <a:schemeClr val="tx1">
                    <a:tint val="75000"/>
                  </a:schemeClr>
                </a:solidFill>
              </a:defRPr>
            </a:lvl5pPr>
            <a:lvl6pPr marL="2143125" indent="0">
              <a:buNone/>
              <a:defRPr sz="1500">
                <a:solidFill>
                  <a:schemeClr val="tx1">
                    <a:tint val="75000"/>
                  </a:schemeClr>
                </a:solidFill>
              </a:defRPr>
            </a:lvl6pPr>
            <a:lvl7pPr marL="2571750" indent="0">
              <a:buNone/>
              <a:defRPr sz="1500">
                <a:solidFill>
                  <a:schemeClr val="tx1">
                    <a:tint val="75000"/>
                  </a:schemeClr>
                </a:solidFill>
              </a:defRPr>
            </a:lvl7pPr>
            <a:lvl8pPr marL="3000375" indent="0">
              <a:buNone/>
              <a:defRPr sz="1500">
                <a:solidFill>
                  <a:schemeClr val="tx1">
                    <a:tint val="75000"/>
                  </a:schemeClr>
                </a:solidFill>
              </a:defRPr>
            </a:lvl8pPr>
            <a:lvl9pPr marL="342900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2E18E9-7F65-4996-956F-6249C9592957}" type="datetimeFigureOut">
              <a:rPr lang="en-US" smtClean="0"/>
              <a:t>5/16/2020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F5D059-31E0-4584-837C-3F3A8492AA5C}" type="slidenum">
              <a:rPr lang="en-US" smtClean="0"/>
              <a:t>‹#›</a:t>
            </a:fld>
            <a:endParaRPr lang="en-US"/>
          </a:p>
        </p:txBody>
      </p:sp>
    </p:spTree>
    <p:extLst>
      <p:ext uri="{BB962C8B-B14F-4D97-AF65-F5344CB8AC3E}">
        <p14:creationId xmlns:p14="http://schemas.microsoft.com/office/powerpoint/2010/main" val="4252960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85813" y="1825625"/>
            <a:ext cx="48577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86438" y="1825625"/>
            <a:ext cx="48577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2E18E9-7F65-4996-956F-6249C9592957}"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5D059-31E0-4584-837C-3F3A8492AA5C}" type="slidenum">
              <a:rPr lang="en-US" smtClean="0"/>
              <a:t>‹#›</a:t>
            </a:fld>
            <a:endParaRPr lang="en-US"/>
          </a:p>
        </p:txBody>
      </p:sp>
    </p:spTree>
    <p:extLst>
      <p:ext uri="{BB962C8B-B14F-4D97-AF65-F5344CB8AC3E}">
        <p14:creationId xmlns:p14="http://schemas.microsoft.com/office/powerpoint/2010/main" val="356903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87301" y="365126"/>
            <a:ext cx="985837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87302" y="1681163"/>
            <a:ext cx="4835425" cy="82391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787302" y="2505075"/>
            <a:ext cx="483542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786437" y="1681163"/>
            <a:ext cx="4859239" cy="823912"/>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5786437" y="2505075"/>
            <a:ext cx="4859239"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2E18E9-7F65-4996-956F-6249C9592957}" type="datetimeFigureOut">
              <a:rPr lang="en-US" smtClean="0"/>
              <a:t>5/16/2020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F5D059-31E0-4584-837C-3F3A8492AA5C}" type="slidenum">
              <a:rPr lang="en-US" smtClean="0"/>
              <a:t>‹#›</a:t>
            </a:fld>
            <a:endParaRPr lang="en-US"/>
          </a:p>
        </p:txBody>
      </p:sp>
    </p:spTree>
    <p:extLst>
      <p:ext uri="{BB962C8B-B14F-4D97-AF65-F5344CB8AC3E}">
        <p14:creationId xmlns:p14="http://schemas.microsoft.com/office/powerpoint/2010/main" val="166598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2E18E9-7F65-4996-956F-6249C9592957}" type="datetimeFigureOut">
              <a:rPr lang="en-US" smtClean="0"/>
              <a:t>5/16/2020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F5D059-31E0-4584-837C-3F3A8492AA5C}" type="slidenum">
              <a:rPr lang="en-US" smtClean="0"/>
              <a:t>‹#›</a:t>
            </a:fld>
            <a:endParaRPr lang="en-US"/>
          </a:p>
        </p:txBody>
      </p:sp>
    </p:spTree>
    <p:extLst>
      <p:ext uri="{BB962C8B-B14F-4D97-AF65-F5344CB8AC3E}">
        <p14:creationId xmlns:p14="http://schemas.microsoft.com/office/powerpoint/2010/main" val="2005847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2E18E9-7F65-4996-956F-6249C9592957}" type="datetimeFigureOut">
              <a:rPr lang="en-US" smtClean="0"/>
              <a:t>5/16/2020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F5D059-31E0-4584-837C-3F3A8492AA5C}" type="slidenum">
              <a:rPr lang="en-US" smtClean="0"/>
              <a:t>‹#›</a:t>
            </a:fld>
            <a:endParaRPr lang="en-US"/>
          </a:p>
        </p:txBody>
      </p:sp>
    </p:spTree>
    <p:extLst>
      <p:ext uri="{BB962C8B-B14F-4D97-AF65-F5344CB8AC3E}">
        <p14:creationId xmlns:p14="http://schemas.microsoft.com/office/powerpoint/2010/main" val="651314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p:spPr>
        <p:txBody>
          <a:bodyPr anchor="b"/>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4859238" y="987426"/>
            <a:ext cx="5786438" cy="4873625"/>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302" y="2057400"/>
            <a:ext cx="3686472" cy="3811588"/>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E18E9-7F65-4996-956F-6249C9592957}"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5D059-31E0-4584-837C-3F3A8492AA5C}" type="slidenum">
              <a:rPr lang="en-US" smtClean="0"/>
              <a:t>‹#›</a:t>
            </a:fld>
            <a:endParaRPr lang="en-US"/>
          </a:p>
        </p:txBody>
      </p:sp>
    </p:spTree>
    <p:extLst>
      <p:ext uri="{BB962C8B-B14F-4D97-AF65-F5344CB8AC3E}">
        <p14:creationId xmlns:p14="http://schemas.microsoft.com/office/powerpoint/2010/main" val="292238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302" y="457200"/>
            <a:ext cx="3686472" cy="1600200"/>
          </a:xfrm>
        </p:spPr>
        <p:txBody>
          <a:bodyPr anchor="b"/>
          <a:lstStyle>
            <a:lvl1pPr>
              <a:defRPr sz="3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59238" y="987426"/>
            <a:ext cx="5786438" cy="4873625"/>
          </a:xfrm>
        </p:spPr>
        <p:txBody>
          <a:bodyPr anchor="t"/>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r>
              <a:rPr lang="en-US" smtClean="0"/>
              <a:t>Click icon to add picture</a:t>
            </a:r>
            <a:endParaRPr lang="en-US" dirty="0"/>
          </a:p>
        </p:txBody>
      </p:sp>
      <p:sp>
        <p:nvSpPr>
          <p:cNvPr id="4" name="Text Placeholder 3"/>
          <p:cNvSpPr>
            <a:spLocks noGrp="1"/>
          </p:cNvSpPr>
          <p:nvPr>
            <p:ph type="body" sz="half" idx="2"/>
          </p:nvPr>
        </p:nvSpPr>
        <p:spPr>
          <a:xfrm>
            <a:off x="787302" y="2057400"/>
            <a:ext cx="3686472" cy="3811588"/>
          </a:xfrm>
        </p:spPr>
        <p:txBody>
          <a:bodyPr/>
          <a:lstStyle>
            <a:lvl1pPr marL="0" indent="0">
              <a:buNone/>
              <a:defRPr sz="1500"/>
            </a:lvl1pPr>
            <a:lvl2pPr marL="428625" indent="0">
              <a:buNone/>
              <a:defRPr sz="1313"/>
            </a:lvl2pPr>
            <a:lvl3pPr marL="857250" indent="0">
              <a:buNone/>
              <a:defRPr sz="1125"/>
            </a:lvl3pPr>
            <a:lvl4pPr marL="1285875" indent="0">
              <a:buNone/>
              <a:defRPr sz="938"/>
            </a:lvl4pPr>
            <a:lvl5pPr marL="1714500" indent="0">
              <a:buNone/>
              <a:defRPr sz="938"/>
            </a:lvl5pPr>
            <a:lvl6pPr marL="2143125" indent="0">
              <a:buNone/>
              <a:defRPr sz="938"/>
            </a:lvl6pPr>
            <a:lvl7pPr marL="2571750" indent="0">
              <a:buNone/>
              <a:defRPr sz="938"/>
            </a:lvl7pPr>
            <a:lvl8pPr marL="3000375" indent="0">
              <a:buNone/>
              <a:defRPr sz="938"/>
            </a:lvl8pPr>
            <a:lvl9pPr marL="3429000" indent="0">
              <a:buNone/>
              <a:defRPr sz="93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2E18E9-7F65-4996-956F-6249C9592957}" type="datetimeFigureOut">
              <a:rPr lang="en-US" smtClean="0"/>
              <a:t>5/16/2020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F5D059-31E0-4584-837C-3F3A8492AA5C}" type="slidenum">
              <a:rPr lang="en-US" smtClean="0"/>
              <a:t>‹#›</a:t>
            </a:fld>
            <a:endParaRPr lang="en-US"/>
          </a:p>
        </p:txBody>
      </p:sp>
    </p:spTree>
    <p:extLst>
      <p:ext uri="{BB962C8B-B14F-4D97-AF65-F5344CB8AC3E}">
        <p14:creationId xmlns:p14="http://schemas.microsoft.com/office/powerpoint/2010/main" val="3252957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5813" y="365126"/>
            <a:ext cx="985837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85813" y="1825625"/>
            <a:ext cx="985837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85813" y="6356351"/>
            <a:ext cx="2571750" cy="365125"/>
          </a:xfrm>
          <a:prstGeom prst="rect">
            <a:avLst/>
          </a:prstGeom>
        </p:spPr>
        <p:txBody>
          <a:bodyPr vert="horz" lIns="91440" tIns="45720" rIns="91440" bIns="45720" rtlCol="0" anchor="ctr"/>
          <a:lstStyle>
            <a:lvl1pPr algn="l">
              <a:defRPr sz="1125">
                <a:solidFill>
                  <a:schemeClr val="tx1">
                    <a:tint val="75000"/>
                  </a:schemeClr>
                </a:solidFill>
              </a:defRPr>
            </a:lvl1pPr>
          </a:lstStyle>
          <a:p>
            <a:fld id="{502E18E9-7F65-4996-956F-6249C9592957}" type="datetimeFigureOut">
              <a:rPr lang="en-US" smtClean="0"/>
              <a:t>5/16/2020</a:t>
            </a:fld>
            <a:endParaRPr lang="en-US"/>
          </a:p>
        </p:txBody>
      </p:sp>
      <p:sp>
        <p:nvSpPr>
          <p:cNvPr id="5" name="Footer Placeholder 4"/>
          <p:cNvSpPr>
            <a:spLocks noGrp="1"/>
          </p:cNvSpPr>
          <p:nvPr>
            <p:ph type="ftr" sz="quarter" idx="3"/>
          </p:nvPr>
        </p:nvSpPr>
        <p:spPr>
          <a:xfrm>
            <a:off x="3786188" y="6356351"/>
            <a:ext cx="3857625" cy="36512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2438" y="6356351"/>
            <a:ext cx="2571750" cy="365125"/>
          </a:xfrm>
          <a:prstGeom prst="rect">
            <a:avLst/>
          </a:prstGeom>
        </p:spPr>
        <p:txBody>
          <a:bodyPr vert="horz" lIns="91440" tIns="45720" rIns="91440" bIns="45720" rtlCol="0" anchor="ctr"/>
          <a:lstStyle>
            <a:lvl1pPr algn="r">
              <a:defRPr sz="1125">
                <a:solidFill>
                  <a:schemeClr val="tx1">
                    <a:tint val="75000"/>
                  </a:schemeClr>
                </a:solidFill>
              </a:defRPr>
            </a:lvl1pPr>
          </a:lstStyle>
          <a:p>
            <a:fld id="{F4F5D059-31E0-4584-837C-3F3A8492AA5C}" type="slidenum">
              <a:rPr lang="en-US" smtClean="0"/>
              <a:t>‹#›</a:t>
            </a:fld>
            <a:endParaRPr lang="en-US"/>
          </a:p>
        </p:txBody>
      </p:sp>
    </p:spTree>
    <p:extLst>
      <p:ext uri="{BB962C8B-B14F-4D97-AF65-F5344CB8AC3E}">
        <p14:creationId xmlns:p14="http://schemas.microsoft.com/office/powerpoint/2010/main" val="673541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57250" rtl="0" eaLnBrk="1" latinLnBrk="0" hangingPunct="1">
        <a:lnSpc>
          <a:spcPct val="90000"/>
        </a:lnSpc>
        <a:spcBef>
          <a:spcPct val="0"/>
        </a:spcBef>
        <a:buNone/>
        <a:defRPr sz="4125" kern="1200">
          <a:solidFill>
            <a:schemeClr val="tx1"/>
          </a:solidFill>
          <a:latin typeface="+mj-lt"/>
          <a:ea typeface="+mj-ea"/>
          <a:cs typeface="+mj-cs"/>
        </a:defRPr>
      </a:lvl1pPr>
    </p:titleStyle>
    <p:bodyStyle>
      <a:lvl1pPr marL="214313" indent="-214313" algn="l" defTabSz="857250" rtl="0" eaLnBrk="1" latinLnBrk="0" hangingPunct="1">
        <a:lnSpc>
          <a:spcPct val="90000"/>
        </a:lnSpc>
        <a:spcBef>
          <a:spcPts val="938"/>
        </a:spcBef>
        <a:buFont typeface="Arial" panose="020B0604020202020204" pitchFamily="34" charset="0"/>
        <a:buChar char="•"/>
        <a:defRPr sz="2625" kern="1200">
          <a:solidFill>
            <a:schemeClr val="tx1"/>
          </a:solidFill>
          <a:latin typeface="+mn-lt"/>
          <a:ea typeface="+mn-ea"/>
          <a:cs typeface="+mn-cs"/>
        </a:defRPr>
      </a:lvl1pPr>
      <a:lvl2pPr marL="642938" indent="-214313" algn="l" defTabSz="857250" rtl="0" eaLnBrk="1" latinLnBrk="0" hangingPunct="1">
        <a:lnSpc>
          <a:spcPct val="90000"/>
        </a:lnSpc>
        <a:spcBef>
          <a:spcPts val="469"/>
        </a:spcBef>
        <a:buFont typeface="Arial" panose="020B0604020202020204" pitchFamily="34" charset="0"/>
        <a:buChar char="•"/>
        <a:defRPr sz="2250" kern="1200">
          <a:solidFill>
            <a:schemeClr val="tx1"/>
          </a:solidFill>
          <a:latin typeface="+mn-lt"/>
          <a:ea typeface="+mn-ea"/>
          <a:cs typeface="+mn-cs"/>
        </a:defRPr>
      </a:lvl2pPr>
      <a:lvl3pPr marL="1071563" indent="-214313" algn="l" defTabSz="857250" rtl="0" eaLnBrk="1" latinLnBrk="0" hangingPunct="1">
        <a:lnSpc>
          <a:spcPct val="90000"/>
        </a:lnSpc>
        <a:spcBef>
          <a:spcPts val="469"/>
        </a:spcBef>
        <a:buFont typeface="Arial" panose="020B0604020202020204" pitchFamily="34" charset="0"/>
        <a:buChar char="•"/>
        <a:defRPr sz="1875" kern="1200">
          <a:solidFill>
            <a:schemeClr val="tx1"/>
          </a:solidFill>
          <a:latin typeface="+mn-lt"/>
          <a:ea typeface="+mn-ea"/>
          <a:cs typeface="+mn-cs"/>
        </a:defRPr>
      </a:lvl3pPr>
      <a:lvl4pPr marL="15001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4pPr>
      <a:lvl5pPr marL="19288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5pPr>
      <a:lvl6pPr marL="235743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6pPr>
      <a:lvl7pPr marL="278606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7pPr>
      <a:lvl8pPr marL="3214688"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8pPr>
      <a:lvl9pPr marL="3643313" indent="-214313" algn="l" defTabSz="857250" rtl="0" eaLnBrk="1" latinLnBrk="0" hangingPunct="1">
        <a:lnSpc>
          <a:spcPct val="90000"/>
        </a:lnSpc>
        <a:spcBef>
          <a:spcPts val="469"/>
        </a:spcBef>
        <a:buFont typeface="Arial" panose="020B0604020202020204" pitchFamily="34" charset="0"/>
        <a:buChar char="•"/>
        <a:defRPr sz="1688"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8.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64927" y="642938"/>
            <a:ext cx="7828709" cy="1044581"/>
          </a:xfrm>
          <a:prstGeom prst="rect">
            <a:avLst/>
          </a:prstGeom>
          <a:noFill/>
        </p:spPr>
        <p:txBody>
          <a:bodyPr wrap="square" rtlCol="0">
            <a:spAutoFit/>
          </a:bodyPr>
          <a:lstStyle/>
          <a:p>
            <a:r>
              <a:rPr lang="en-US" sz="6188"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a:t>
            </a:r>
            <a:r>
              <a:rPr lang="en-US" sz="6188"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188"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ক্লাসে</a:t>
            </a:r>
            <a:r>
              <a:rPr lang="en-US" sz="6188"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188"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r>
              <a:rPr lang="en-US" sz="6188"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188"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স্বাগত</a:t>
            </a:r>
            <a:endParaRPr lang="en-US" sz="6188"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7618" y="1979133"/>
            <a:ext cx="5554763" cy="3641737"/>
          </a:xfrm>
          <a:prstGeom prst="rect">
            <a:avLst/>
          </a:prstGeom>
          <a:ln w="57150">
            <a:solidFill>
              <a:schemeClr val="accent6">
                <a:lumMod val="50000"/>
              </a:schemeClr>
            </a:solidFill>
          </a:ln>
          <a:scene3d>
            <a:camera prst="orthographicFront"/>
            <a:lightRig rig="threePt" dir="t"/>
          </a:scene3d>
          <a:sp3d>
            <a:bevelT w="114300" prst="hardEdge"/>
          </a:sp3d>
        </p:spPr>
      </p:pic>
      <p:sp>
        <p:nvSpPr>
          <p:cNvPr id="8" name="Frame 7"/>
          <p:cNvSpPr/>
          <p:nvPr/>
        </p:nvSpPr>
        <p:spPr>
          <a:xfrm>
            <a:off x="0" y="0"/>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24686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213" y="1228856"/>
            <a:ext cx="4427828" cy="3006906"/>
          </a:xfrm>
          <a:prstGeom prst="rect">
            <a:avLst/>
          </a:prstGeom>
          <a:ln w="57150">
            <a:solidFill>
              <a:schemeClr val="tx2">
                <a:lumMod val="40000"/>
                <a:lumOff val="60000"/>
              </a:schemeClr>
            </a:solidFill>
          </a:ln>
          <a:scene3d>
            <a:camera prst="orthographicFront"/>
            <a:lightRig rig="threePt" dir="t"/>
          </a:scene3d>
          <a:sp3d>
            <a:bevelT w="101600" prst="riblet"/>
          </a:sp3d>
        </p:spPr>
      </p:pic>
      <p:sp>
        <p:nvSpPr>
          <p:cNvPr id="5" name="TextBox 4"/>
          <p:cNvSpPr txBox="1"/>
          <p:nvPr/>
        </p:nvSpPr>
        <p:spPr>
          <a:xfrm>
            <a:off x="3453896" y="459947"/>
            <a:ext cx="4959928" cy="707886"/>
          </a:xfrm>
          <a:prstGeom prst="rect">
            <a:avLst/>
          </a:prstGeom>
          <a:noFill/>
        </p:spPr>
        <p:txBody>
          <a:bodyPr wrap="square" rtlCol="0">
            <a:spAutoFit/>
          </a:bodyPr>
          <a:lstStyle/>
          <a:p>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চিত্রে কী দেখতে পাচ্ছ?</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4056569" y="4516521"/>
            <a:ext cx="3955472" cy="646331"/>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 জীবনে বঙ্গবন্ধু</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290949" y="4384399"/>
            <a:ext cx="10719300" cy="1754326"/>
          </a:xfrm>
          <a:prstGeom prst="rect">
            <a:avLst/>
          </a:prstGeom>
          <a:noFill/>
        </p:spPr>
        <p:txBody>
          <a:bodyPr wrap="square" rtlCol="0">
            <a:spAutoFit/>
          </a:bodyPr>
          <a:lstStyle/>
          <a:p>
            <a:pPr algn="just"/>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ছাত্র জীবন থেকেই বঙ্গবন্ধু রাজনীতিতে যুক্ত হন। ভাষা আন্দোলন সহ বিভিন্ন গণতান্ত্রিক আন্দোলনে যোগ দিয়ে তিনি বহুবার গ্রেফতার ও কারাবরণ করেছেন।</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274618" y="2119745"/>
            <a:ext cx="8229600" cy="369332"/>
          </a:xfrm>
          <a:prstGeom prst="rect">
            <a:avLst/>
          </a:prstGeom>
          <a:noFill/>
        </p:spPr>
        <p:txBody>
          <a:bodyPr wrap="square" rtlCol="0">
            <a:spAutoFit/>
          </a:bodyPr>
          <a:lstStyle/>
          <a:p>
            <a:endParaRPr lang="en-US" dirty="0">
              <a:latin typeface="NikoshBAN" panose="02000000000000000000" pitchFamily="2" charset="0"/>
              <a:cs typeface="NikoshBAN" panose="02000000000000000000" pitchFamily="2" charset="0"/>
            </a:endParaRPr>
          </a:p>
        </p:txBody>
      </p:sp>
      <p:sp>
        <p:nvSpPr>
          <p:cNvPr id="9" name="TextBox 8"/>
          <p:cNvSpPr txBox="1"/>
          <p:nvPr/>
        </p:nvSpPr>
        <p:spPr>
          <a:xfrm>
            <a:off x="308918" y="4375438"/>
            <a:ext cx="10317522" cy="2308324"/>
          </a:xfrm>
          <a:prstGeom prst="rect">
            <a:avLst/>
          </a:prstGeom>
          <a:noFill/>
        </p:spPr>
        <p:txBody>
          <a:bodyPr wrap="square" rtlCol="0">
            <a:spAutoFit/>
          </a:bodyPr>
          <a:lstStyle/>
          <a:p>
            <a:pPr algn="just"/>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১৯৪৭ সালে উর্দু ভাষাকে চাপিয়ে দেয়ার প্রতিবাদে বিক্ষোভ, ১৯৫২ সালের ভাষা আন্দোলন, ১৯৫৪ সালের নির্বাচনে যুক্তফ্রন্টের বিজয়, ১৯৬৬ সালের ছয়দফা কর্মসূচি ঘোষণা এবং ১৯৬৮ সালে জেলে থাকা অবস্থায় তাঁর বিরুদ্ধে আগরতলা ষড়যন্ত্র মামলা দায়ের করা হয়।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Frame 10"/>
          <p:cNvSpPr/>
          <p:nvPr/>
        </p:nvSpPr>
        <p:spPr>
          <a:xfrm>
            <a:off x="0" y="0"/>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10562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6"/>
                                        </p:tgtEl>
                                      </p:cBhvr>
                                    </p:animEffect>
                                    <p:anim calcmode="lin" valueType="num">
                                      <p:cBhvr>
                                        <p:cTn id="19" dur="1000"/>
                                        <p:tgtEl>
                                          <p:spTgt spid="6"/>
                                        </p:tgtEl>
                                        <p:attrNameLst>
                                          <p:attrName>ppt_x</p:attrName>
                                        </p:attrNameLst>
                                      </p:cBhvr>
                                      <p:tavLst>
                                        <p:tav tm="0">
                                          <p:val>
                                            <p:strVal val="ppt_x"/>
                                          </p:val>
                                        </p:tav>
                                        <p:tav tm="100000">
                                          <p:val>
                                            <p:strVal val="ppt_x"/>
                                          </p:val>
                                        </p:tav>
                                      </p:tavLst>
                                    </p:anim>
                                    <p:anim calcmode="lin" valueType="num">
                                      <p:cBhvr>
                                        <p:cTn id="20" dur="1000"/>
                                        <p:tgtEl>
                                          <p:spTgt spid="6"/>
                                        </p:tgtEl>
                                        <p:attrNameLst>
                                          <p:attrName>ppt_y</p:attrName>
                                        </p:attrNameLst>
                                      </p:cBhvr>
                                      <p:tavLst>
                                        <p:tav tm="0">
                                          <p:val>
                                            <p:strVal val="ppt_y"/>
                                          </p:val>
                                        </p:tav>
                                        <p:tav tm="100000">
                                          <p:val>
                                            <p:strVal val="ppt_y+.1"/>
                                          </p:val>
                                        </p:tav>
                                      </p:tavLst>
                                    </p:anim>
                                    <p:set>
                                      <p:cBhvr>
                                        <p:cTn id="21" dur="1" fill="hold">
                                          <p:stCondLst>
                                            <p:cond delay="999"/>
                                          </p:stCondLst>
                                        </p:cTn>
                                        <p:tgtEl>
                                          <p:spTgt spid="6"/>
                                        </p:tgtEl>
                                        <p:attrNameLst>
                                          <p:attrName>style.visibility</p:attrName>
                                        </p:attrNameLst>
                                      </p:cBhvr>
                                      <p:to>
                                        <p:strVal val="hidden"/>
                                      </p:to>
                                    </p:set>
                                  </p:childTnLst>
                                </p:cTn>
                              </p:par>
                              <p:par>
                                <p:cTn id="22" presetID="42" presetClass="entr" presetSubtype="0" fill="hold" nodeType="with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000"/>
                                        <p:tgtEl>
                                          <p:spTgt spid="7">
                                            <p:txEl>
                                              <p:pRg st="0" end="0"/>
                                            </p:txEl>
                                          </p:spTgt>
                                        </p:tgtEl>
                                      </p:cBhvr>
                                    </p:animEffect>
                                    <p:anim calcmode="lin" valueType="num">
                                      <p:cBhvr>
                                        <p:cTn id="2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7">
                                            <p:txEl>
                                              <p:pRg st="0" end="0"/>
                                            </p:txEl>
                                          </p:spTgt>
                                        </p:tgtEl>
                                      </p:cBhvr>
                                    </p:animEffect>
                                    <p:anim calcmode="lin" valueType="num">
                                      <p:cBhvr>
                                        <p:cTn id="31" dur="1000"/>
                                        <p:tgtEl>
                                          <p:spTgt spid="7">
                                            <p:txEl>
                                              <p:pRg st="0" end="0"/>
                                            </p:txEl>
                                          </p:spTgt>
                                        </p:tgtEl>
                                        <p:attrNameLst>
                                          <p:attrName>ppt_x</p:attrName>
                                        </p:attrNameLst>
                                      </p:cBhvr>
                                      <p:tavLst>
                                        <p:tav tm="0">
                                          <p:val>
                                            <p:strVal val="ppt_x"/>
                                          </p:val>
                                        </p:tav>
                                        <p:tav tm="100000">
                                          <p:val>
                                            <p:strVal val="ppt_x"/>
                                          </p:val>
                                        </p:tav>
                                      </p:tavLst>
                                    </p:anim>
                                    <p:anim calcmode="lin" valueType="num">
                                      <p:cBhvr>
                                        <p:cTn id="32" dur="1000"/>
                                        <p:tgtEl>
                                          <p:spTgt spid="7">
                                            <p:txEl>
                                              <p:pRg st="0" end="0"/>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7">
                                            <p:txEl>
                                              <p:pRg st="0" end="0"/>
                                            </p:txEl>
                                          </p:spTgt>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1000"/>
                                        <p:tgtEl>
                                          <p:spTgt spid="9">
                                            <p:txEl>
                                              <p:pRg st="0" end="0"/>
                                            </p:txEl>
                                          </p:spTgt>
                                        </p:tgtEl>
                                      </p:cBhvr>
                                    </p:animEffect>
                                    <p:anim calcmode="lin" valueType="num">
                                      <p:cBhvr>
                                        <p:cTn id="3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7797" y="1364240"/>
            <a:ext cx="3862820" cy="3949820"/>
          </a:xfrm>
          <a:prstGeom prst="rect">
            <a:avLst/>
          </a:prstGeom>
          <a:ln w="57150">
            <a:solidFill>
              <a:schemeClr val="tx2">
                <a:lumMod val="40000"/>
                <a:lumOff val="60000"/>
              </a:schemeClr>
            </a:solidFill>
          </a:ln>
          <a:scene3d>
            <a:camera prst="orthographicFront"/>
            <a:lightRig rig="threePt" dir="t"/>
          </a:scene3d>
          <a:sp3d>
            <a:bevelT w="101600" prst="riblet"/>
          </a:sp3d>
        </p:spPr>
      </p:pic>
      <p:sp>
        <p:nvSpPr>
          <p:cNvPr id="5" name="TextBox 4"/>
          <p:cNvSpPr txBox="1"/>
          <p:nvPr/>
        </p:nvSpPr>
        <p:spPr>
          <a:xfrm>
            <a:off x="4264346" y="533243"/>
            <a:ext cx="3106271" cy="830997"/>
          </a:xfrm>
          <a:prstGeom prst="rect">
            <a:avLst/>
          </a:prstGeom>
          <a:noFill/>
        </p:spPr>
        <p:txBody>
          <a:bodyPr wrap="square" rtlCol="0">
            <a:spAutoFit/>
          </a:bodyPr>
          <a:lstStyle/>
          <a:p>
            <a:r>
              <a:rPr lang="en-US" sz="4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a:t>
            </a:r>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553135" y="5498726"/>
            <a:ext cx="8323729" cy="646331"/>
          </a:xfrm>
          <a:prstGeom prst="rect">
            <a:avLst/>
          </a:prstGeom>
          <a:noFill/>
        </p:spPr>
        <p:txBody>
          <a:bodyPr wrap="square" rtlCol="0">
            <a:spAutoFit/>
          </a:bodyPr>
          <a:lstStyle/>
          <a:p>
            <a:pPr marL="285750" indent="-285750">
              <a:buFont typeface="Wingdings" panose="05000000000000000000" pitchFamily="2" charset="2"/>
              <a:buChar char="ü"/>
            </a:pP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 শেখ মুজিবুর </a:t>
            </a:r>
            <a:r>
              <a:rPr lang="bn-BD" sz="360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রহমানের জীবনী </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বর্ণনা করে লিখ।</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Frame 7"/>
          <p:cNvSpPr/>
          <p:nvPr/>
        </p:nvSpPr>
        <p:spPr>
          <a:xfrm>
            <a:off x="0" y="0"/>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962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0613" y="1366859"/>
            <a:ext cx="4884517" cy="2744478"/>
          </a:xfrm>
          <a:prstGeom prst="rect">
            <a:avLst/>
          </a:prstGeom>
          <a:ln w="38100">
            <a:solidFill>
              <a:schemeClr val="tx2">
                <a:lumMod val="40000"/>
                <a:lumOff val="60000"/>
              </a:schemeClr>
            </a:solidFill>
          </a:ln>
          <a:scene3d>
            <a:camera prst="orthographicFront"/>
            <a:lightRig rig="threePt" dir="t"/>
          </a:scene3d>
          <a:sp3d>
            <a:bevelT w="114300" prst="hardEdge"/>
          </a:sp3d>
        </p:spPr>
      </p:pic>
      <p:sp>
        <p:nvSpPr>
          <p:cNvPr id="6" name="TextBox 5"/>
          <p:cNvSpPr txBox="1"/>
          <p:nvPr/>
        </p:nvSpPr>
        <p:spPr>
          <a:xfrm>
            <a:off x="4509651" y="4350328"/>
            <a:ext cx="3006439" cy="646331"/>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 উপাধি লাভ</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239981" y="539478"/>
            <a:ext cx="8950037" cy="707886"/>
          </a:xfrm>
          <a:prstGeom prst="rect">
            <a:avLst/>
          </a:prstGeom>
          <a:noFill/>
        </p:spPr>
        <p:txBody>
          <a:bodyPr wrap="square" rtlCol="0">
            <a:spAutoFit/>
          </a:bodyPr>
          <a:lstStyle/>
          <a:p>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জানো তিনি কিভাবে বঙ্গবন্ধু উপাধি লাভ করেন?</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568036" y="4350328"/>
            <a:ext cx="10529454" cy="1754326"/>
          </a:xfrm>
          <a:prstGeom prst="rect">
            <a:avLst/>
          </a:prstGeom>
          <a:noFill/>
        </p:spPr>
        <p:txBody>
          <a:bodyPr wrap="square" rtlCol="0">
            <a:spAutoFit/>
          </a:bodyPr>
          <a:lstStyle/>
          <a:p>
            <a:pPr algn="just"/>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১৯৬৯ সালে প্রবল আন্দোলনের মুখে আইয়ুব খান শেখ মুজিবকে মুক্তি দিতে বাধ্য হন। ২৩শে ফেব্রুয়ারি ঢাকা রেসকোর্স ময়দানে ছাত্র-জনতার বিশাল জনসভায় তাঁকে ‘বঙ্গবন্ধু’ আখ্যা দেওয়া হয়।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Frame 9"/>
          <p:cNvSpPr/>
          <p:nvPr/>
        </p:nvSpPr>
        <p:spPr>
          <a:xfrm>
            <a:off x="0" y="0"/>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886554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500" fill="hold"/>
                                        <p:tgtEl>
                                          <p:spTgt spid="7"/>
                                        </p:tgtEl>
                                        <p:attrNameLst>
                                          <p:attrName>ppt_x</p:attrName>
                                        </p:attrNameLst>
                                      </p:cBhvr>
                                      <p:tavLst>
                                        <p:tav tm="0">
                                          <p:val>
                                            <p:strVal val="1+#ppt_w/2"/>
                                          </p:val>
                                        </p:tav>
                                        <p:tav tm="100000">
                                          <p:val>
                                            <p:strVal val="#ppt_x"/>
                                          </p:val>
                                        </p:tav>
                                      </p:tavLst>
                                    </p:anim>
                                    <p:anim calcmode="lin" valueType="num">
                                      <p:cBhvr additive="base">
                                        <p:cTn id="8" dur="5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0" nodeType="clickEffect">
                                  <p:stCondLst>
                                    <p:cond delay="0"/>
                                  </p:stCondLst>
                                  <p:childTnLst>
                                    <p:animEffect transition="out" filter="fade">
                                      <p:cBhvr>
                                        <p:cTn id="12" dur="1000"/>
                                        <p:tgtEl>
                                          <p:spTgt spid="6"/>
                                        </p:tgtEl>
                                      </p:cBhvr>
                                    </p:animEffect>
                                    <p:anim calcmode="lin" valueType="num">
                                      <p:cBhvr>
                                        <p:cTn id="13" dur="1000"/>
                                        <p:tgtEl>
                                          <p:spTgt spid="6"/>
                                        </p:tgtEl>
                                        <p:attrNameLst>
                                          <p:attrName>ppt_x</p:attrName>
                                        </p:attrNameLst>
                                      </p:cBhvr>
                                      <p:tavLst>
                                        <p:tav tm="0">
                                          <p:val>
                                            <p:strVal val="ppt_x"/>
                                          </p:val>
                                        </p:tav>
                                        <p:tav tm="100000">
                                          <p:val>
                                            <p:strVal val="ppt_x"/>
                                          </p:val>
                                        </p:tav>
                                      </p:tavLst>
                                    </p:anim>
                                    <p:anim calcmode="lin" valueType="num">
                                      <p:cBhvr>
                                        <p:cTn id="14" dur="1000"/>
                                        <p:tgtEl>
                                          <p:spTgt spid="6"/>
                                        </p:tgtEl>
                                        <p:attrNameLst>
                                          <p:attrName>ppt_y</p:attrName>
                                        </p:attrNameLst>
                                      </p:cBhvr>
                                      <p:tavLst>
                                        <p:tav tm="0">
                                          <p:val>
                                            <p:strVal val="ppt_y"/>
                                          </p:val>
                                        </p:tav>
                                        <p:tav tm="100000">
                                          <p:val>
                                            <p:strVal val="ppt_y+.1"/>
                                          </p:val>
                                        </p:tav>
                                      </p:tavLst>
                                    </p:anim>
                                    <p:set>
                                      <p:cBhvr>
                                        <p:cTn id="15" dur="1" fill="hold">
                                          <p:stCondLst>
                                            <p:cond delay="999"/>
                                          </p:stCondLst>
                                        </p:cTn>
                                        <p:tgtEl>
                                          <p:spTgt spid="6"/>
                                        </p:tgtEl>
                                        <p:attrNameLst>
                                          <p:attrName>style.visibility</p:attrName>
                                        </p:attrNameLst>
                                      </p:cBhvr>
                                      <p:to>
                                        <p:strVal val="hidden"/>
                                      </p:to>
                                    </p:set>
                                  </p:childTnLst>
                                </p:cTn>
                              </p:par>
                              <p:par>
                                <p:cTn id="16" presetID="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500" fill="hold"/>
                                        <p:tgtEl>
                                          <p:spTgt spid="8"/>
                                        </p:tgtEl>
                                        <p:attrNameLst>
                                          <p:attrName>ppt_x</p:attrName>
                                        </p:attrNameLst>
                                      </p:cBhvr>
                                      <p:tavLst>
                                        <p:tav tm="0">
                                          <p:val>
                                            <p:strVal val="0-#ppt_w/2"/>
                                          </p:val>
                                        </p:tav>
                                        <p:tav tm="100000">
                                          <p:val>
                                            <p:strVal val="#ppt_x"/>
                                          </p:val>
                                        </p:tav>
                                      </p:tavLst>
                                    </p:anim>
                                    <p:anim calcmode="lin" valueType="num">
                                      <p:cBhvr additive="base">
                                        <p:cTn id="19" dur="5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37851" y="571506"/>
            <a:ext cx="8354291" cy="707886"/>
          </a:xfrm>
          <a:prstGeom prst="rect">
            <a:avLst/>
          </a:prstGeom>
          <a:noFill/>
        </p:spPr>
        <p:txBody>
          <a:bodyPr wrap="square" rtlCol="0">
            <a:spAutoFit/>
          </a:bodyPr>
          <a:lstStyle/>
          <a:p>
            <a:r>
              <a:rPr lang="bn-BD" sz="40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 দেখি বঙ্গবন্ধুর ভাষণ এর মধ্যে অন্যতম কোনটি?</a:t>
            </a:r>
            <a:endPar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7781" y="1565930"/>
            <a:ext cx="5434429" cy="3005131"/>
          </a:xfrm>
          <a:prstGeom prst="rect">
            <a:avLst/>
          </a:prstGeom>
          <a:ln w="38100">
            <a:solidFill>
              <a:schemeClr val="tx2">
                <a:lumMod val="40000"/>
                <a:lumOff val="60000"/>
              </a:schemeClr>
            </a:solidFill>
          </a:ln>
          <a:scene3d>
            <a:camera prst="orthographicFront"/>
            <a:lightRig rig="threePt" dir="t"/>
          </a:scene3d>
          <a:sp3d>
            <a:bevelT prst="slope"/>
          </a:sp3d>
        </p:spPr>
      </p:pic>
      <p:sp>
        <p:nvSpPr>
          <p:cNvPr id="6" name="TextBox 5"/>
          <p:cNvSpPr txBox="1"/>
          <p:nvPr/>
        </p:nvSpPr>
        <p:spPr>
          <a:xfrm>
            <a:off x="3679600" y="4857600"/>
            <a:ext cx="4447309" cy="646331"/>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৭ই মার্চের ঐতিহাসিক ভাষণ</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499984" y="4903767"/>
            <a:ext cx="10806542" cy="1200329"/>
          </a:xfrm>
          <a:prstGeom prst="rect">
            <a:avLst/>
          </a:prstGeom>
          <a:noFill/>
        </p:spPr>
        <p:txBody>
          <a:bodyPr wrap="square" rtlCol="0">
            <a:spAutoFit/>
          </a:bodyPr>
          <a:lstStyle/>
          <a:p>
            <a:pPr algn="just"/>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৭ই মার্চ তৎকালীন ঢাকার রেসকোর্স ময়দানে প্রায় দশ লাখ লোকের উপস্থিতিতে বঙ্গবন্ধু এক ঐতিহাসিক ভাষণ দেন।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3" name="Frame 12"/>
          <p:cNvSpPr/>
          <p:nvPr/>
        </p:nvSpPr>
        <p:spPr>
          <a:xfrm>
            <a:off x="0" y="0"/>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40929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6"/>
                                        </p:tgtEl>
                                      </p:cBhvr>
                                    </p:animEffect>
                                    <p:anim calcmode="lin" valueType="num">
                                      <p:cBhvr>
                                        <p:cTn id="19" dur="1000"/>
                                        <p:tgtEl>
                                          <p:spTgt spid="6"/>
                                        </p:tgtEl>
                                        <p:attrNameLst>
                                          <p:attrName>ppt_x</p:attrName>
                                        </p:attrNameLst>
                                      </p:cBhvr>
                                      <p:tavLst>
                                        <p:tav tm="0">
                                          <p:val>
                                            <p:strVal val="ppt_x"/>
                                          </p:val>
                                        </p:tav>
                                        <p:tav tm="100000">
                                          <p:val>
                                            <p:strVal val="ppt_x"/>
                                          </p:val>
                                        </p:tav>
                                      </p:tavLst>
                                    </p:anim>
                                    <p:anim calcmode="lin" valueType="num">
                                      <p:cBhvr>
                                        <p:cTn id="20" dur="1000"/>
                                        <p:tgtEl>
                                          <p:spTgt spid="6"/>
                                        </p:tgtEl>
                                        <p:attrNameLst>
                                          <p:attrName>ppt_y</p:attrName>
                                        </p:attrNameLst>
                                      </p:cBhvr>
                                      <p:tavLst>
                                        <p:tav tm="0">
                                          <p:val>
                                            <p:strVal val="ppt_y"/>
                                          </p:val>
                                        </p:tav>
                                        <p:tav tm="100000">
                                          <p:val>
                                            <p:strVal val="ppt_y+.1"/>
                                          </p:val>
                                        </p:tav>
                                      </p:tavLst>
                                    </p:anim>
                                    <p:set>
                                      <p:cBhvr>
                                        <p:cTn id="21" dur="1" fill="hold">
                                          <p:stCondLst>
                                            <p:cond delay="999"/>
                                          </p:stCondLst>
                                        </p:cTn>
                                        <p:tgtEl>
                                          <p:spTgt spid="6"/>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1430000" cy="6858000"/>
          </a:xfrm>
          <a:prstGeom prst="frame">
            <a:avLst>
              <a:gd name="adj1" fmla="val 3065"/>
            </a:avLst>
          </a:prstGeom>
          <a:blipFill dpi="0" rotWithShape="1">
            <a:blip r:embed="rId4">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3949697" y="326091"/>
            <a:ext cx="3653119" cy="707886"/>
          </a:xfrm>
          <a:prstGeom prst="rect">
            <a:avLst/>
          </a:prstGeom>
          <a:noFill/>
        </p:spPr>
        <p:txBody>
          <a:bodyPr wrap="square" rtlCol="0">
            <a:spAutoFit/>
          </a:bodyPr>
          <a:lstStyle/>
          <a:p>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 দৃপ্ত কণ্ঠে বলেন-</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বঙ্গবন্ধুর ঐতিহাসিক ৭ই মার্চের ভাষণ...[3]">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52282" y="1159809"/>
            <a:ext cx="8647951" cy="4864473"/>
          </a:xfrm>
          <a:prstGeom prst="rect">
            <a:avLst/>
          </a:prstGeom>
        </p:spPr>
      </p:pic>
    </p:spTree>
    <p:extLst>
      <p:ext uri="{BB962C8B-B14F-4D97-AF65-F5344CB8AC3E}">
        <p14:creationId xmlns:p14="http://schemas.microsoft.com/office/powerpoint/2010/main" val="423004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498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video>
              <p:cMediaNode vol="80000">
                <p:cTn id="19" fill="hold" display="0">
                  <p:stCondLst>
                    <p:cond delay="indefinite"/>
                  </p:stCondLst>
                </p:cTn>
                <p:tgtEl>
                  <p:spTgt spid="3"/>
                </p:tgtEl>
              </p:cMediaNode>
            </p:video>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9456" y="1321968"/>
            <a:ext cx="4891088" cy="3254797"/>
          </a:xfrm>
          <a:prstGeom prst="rect">
            <a:avLst/>
          </a:prstGeom>
          <a:ln w="57150">
            <a:solidFill>
              <a:schemeClr val="tx2">
                <a:lumMod val="40000"/>
                <a:lumOff val="60000"/>
              </a:schemeClr>
            </a:solidFill>
          </a:ln>
          <a:scene3d>
            <a:camera prst="orthographicFront"/>
            <a:lightRig rig="threePt" dir="t"/>
          </a:scene3d>
          <a:sp3d>
            <a:bevelT w="139700" h="139700" prst="divot"/>
          </a:sp3d>
        </p:spPr>
      </p:pic>
      <p:sp>
        <p:nvSpPr>
          <p:cNvPr id="7" name="TextBox 6"/>
          <p:cNvSpPr txBox="1"/>
          <p:nvPr/>
        </p:nvSpPr>
        <p:spPr>
          <a:xfrm>
            <a:off x="3795929" y="495038"/>
            <a:ext cx="3838142" cy="707886"/>
          </a:xfrm>
          <a:prstGeom prst="rect">
            <a:avLst/>
          </a:prstGeom>
          <a:noFill/>
        </p:spPr>
        <p:txBody>
          <a:bodyPr wrap="square" rtlCol="0">
            <a:spAutoFit/>
          </a:bodyPr>
          <a:lstStyle/>
          <a:p>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চিত্রে কী দেখতে পাচ্ছ?</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3678381" y="4747886"/>
            <a:ext cx="4073237" cy="646331"/>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বঙ্গবন্ধুর স্বদেশ প্রত্যাবর্তন</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519546" y="4695809"/>
            <a:ext cx="10619510" cy="1200329"/>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১৯৭১ সালের ২৫শে মার্চ মধ্যরাতে বঙ্গবন্ধু পাক হানাদার বাহিনীর হাতে বন্দি হন। ১৯৭১ সালের ১৬ই ডিসেম্বর বাংলাদেশ স্বাধীনতা লাভ করে।</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581893" y="4734342"/>
            <a:ext cx="10557163" cy="1754326"/>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পাকিস্তানি কারাগার থেকে মুক্ত হয়ে ১৯৭২ সালের ১০ই জানুয়ারি বঙ্গবন্ধু তাঁর প্রিয় দেশবাসীর কাছে ফিরে আসেন। তাঁর নেতৃত্বে শুরু হয় দেশ গড়ার নতুন সংগ্রাম।</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Frame 11"/>
          <p:cNvSpPr/>
          <p:nvPr/>
        </p:nvSpPr>
        <p:spPr>
          <a:xfrm>
            <a:off x="0" y="0"/>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67818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8"/>
                                        </p:tgtEl>
                                      </p:cBhvr>
                                    </p:animEffect>
                                    <p:anim calcmode="lin" valueType="num">
                                      <p:cBhvr>
                                        <p:cTn id="14" dur="1000"/>
                                        <p:tgtEl>
                                          <p:spTgt spid="8"/>
                                        </p:tgtEl>
                                        <p:attrNameLst>
                                          <p:attrName>ppt_x</p:attrName>
                                        </p:attrNameLst>
                                      </p:cBhvr>
                                      <p:tavLst>
                                        <p:tav tm="0">
                                          <p:val>
                                            <p:strVal val="ppt_x"/>
                                          </p:val>
                                        </p:tav>
                                        <p:tav tm="100000">
                                          <p:val>
                                            <p:strVal val="ppt_x"/>
                                          </p:val>
                                        </p:tav>
                                      </p:tavLst>
                                    </p:anim>
                                    <p:anim calcmode="lin" valueType="num">
                                      <p:cBhvr>
                                        <p:cTn id="15" dur="1000"/>
                                        <p:tgtEl>
                                          <p:spTgt spid="8"/>
                                        </p:tgtEl>
                                        <p:attrNameLst>
                                          <p:attrName>ppt_y</p:attrName>
                                        </p:attrNameLst>
                                      </p:cBhvr>
                                      <p:tavLst>
                                        <p:tav tm="0">
                                          <p:val>
                                            <p:strVal val="ppt_y"/>
                                          </p:val>
                                        </p:tav>
                                        <p:tav tm="100000">
                                          <p:val>
                                            <p:strVal val="ppt_y+.1"/>
                                          </p:val>
                                        </p:tav>
                                      </p:tavLst>
                                    </p:anim>
                                    <p:set>
                                      <p:cBhvr>
                                        <p:cTn id="16" dur="1" fill="hold">
                                          <p:stCondLst>
                                            <p:cond delay="999"/>
                                          </p:stCondLst>
                                        </p:cTn>
                                        <p:tgtEl>
                                          <p:spTgt spid="8"/>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9"/>
                                        </p:tgtEl>
                                      </p:cBhvr>
                                    </p:animEffect>
                                    <p:anim calcmode="lin" valueType="num">
                                      <p:cBhvr>
                                        <p:cTn id="26" dur="1000"/>
                                        <p:tgtEl>
                                          <p:spTgt spid="9"/>
                                        </p:tgtEl>
                                        <p:attrNameLst>
                                          <p:attrName>ppt_x</p:attrName>
                                        </p:attrNameLst>
                                      </p:cBhvr>
                                      <p:tavLst>
                                        <p:tav tm="0">
                                          <p:val>
                                            <p:strVal val="ppt_x"/>
                                          </p:val>
                                        </p:tav>
                                        <p:tav tm="100000">
                                          <p:val>
                                            <p:strVal val="ppt_x"/>
                                          </p:val>
                                        </p:tav>
                                      </p:tavLst>
                                    </p:anim>
                                    <p:anim calcmode="lin" valueType="num">
                                      <p:cBhvr>
                                        <p:cTn id="27" dur="1000"/>
                                        <p:tgtEl>
                                          <p:spTgt spid="9"/>
                                        </p:tgtEl>
                                        <p:attrNameLst>
                                          <p:attrName>ppt_y</p:attrName>
                                        </p:attrNameLst>
                                      </p:cBhvr>
                                      <p:tavLst>
                                        <p:tav tm="0">
                                          <p:val>
                                            <p:strVal val="ppt_y"/>
                                          </p:val>
                                        </p:tav>
                                        <p:tav tm="100000">
                                          <p:val>
                                            <p:strVal val="ppt_y+.1"/>
                                          </p:val>
                                        </p:tav>
                                      </p:tavLst>
                                    </p:anim>
                                    <p:set>
                                      <p:cBhvr>
                                        <p:cTn id="28" dur="1" fill="hold">
                                          <p:stCondLst>
                                            <p:cond delay="999"/>
                                          </p:stCondLst>
                                        </p:cTn>
                                        <p:tgtEl>
                                          <p:spTgt spid="9"/>
                                        </p:tgtEl>
                                        <p:attrNameLst>
                                          <p:attrName>style.visibility</p:attrName>
                                        </p:attrNameLst>
                                      </p:cBhvr>
                                      <p:to>
                                        <p:strVal val="hidden"/>
                                      </p:to>
                                    </p:set>
                                  </p:childTnLst>
                                </p:cTn>
                              </p:par>
                              <p:par>
                                <p:cTn id="29" presetID="42" presetClass="entr" presetSubtype="0" fill="hold" nodeType="with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1000"/>
                                        <p:tgtEl>
                                          <p:spTgt spid="10">
                                            <p:txEl>
                                              <p:pRg st="0" end="0"/>
                                            </p:txEl>
                                          </p:spTgt>
                                        </p:tgtEl>
                                      </p:cBhvr>
                                    </p:animEffect>
                                    <p:anim calcmode="lin" valueType="num">
                                      <p:cBhvr>
                                        <p:cTn id="32"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214" y="1212272"/>
            <a:ext cx="4395571" cy="2968072"/>
          </a:xfrm>
          <a:prstGeom prst="rect">
            <a:avLst/>
          </a:prstGeom>
          <a:ln>
            <a:solidFill>
              <a:schemeClr val="tx2">
                <a:lumMod val="40000"/>
                <a:lumOff val="60000"/>
              </a:schemeClr>
            </a:solidFill>
          </a:ln>
          <a:scene3d>
            <a:camera prst="orthographicFront"/>
            <a:lightRig rig="threePt" dir="t"/>
          </a:scene3d>
          <a:sp3d>
            <a:bevelT prst="slope"/>
          </a:sp3d>
        </p:spPr>
      </p:pic>
      <p:sp>
        <p:nvSpPr>
          <p:cNvPr id="5" name="TextBox 4"/>
          <p:cNvSpPr txBox="1"/>
          <p:nvPr/>
        </p:nvSpPr>
        <p:spPr>
          <a:xfrm>
            <a:off x="3913908" y="4676230"/>
            <a:ext cx="3602182" cy="646331"/>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 মুজিবের শাসনামল</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122217" y="382998"/>
            <a:ext cx="9684327" cy="707886"/>
          </a:xfrm>
          <a:prstGeom prst="rect">
            <a:avLst/>
          </a:prstGeom>
          <a:noFill/>
        </p:spPr>
        <p:txBody>
          <a:bodyPr wrap="square" rtlCol="0">
            <a:spAutoFit/>
          </a:bodyPr>
          <a:lstStyle/>
          <a:p>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 পারবে শেখ মুজিবের শাসনামল কত দিন স্থায়ী ছিল?</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498763" y="4365010"/>
            <a:ext cx="10183091" cy="2308324"/>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১৯৭১ সালের ১৭ই এপ্রিল আওয়ামী লীগ বঙ্গবন্ধুকে রাষ্ট্রপতি করে স্বাধীন গণপ্রজাতন্ত্রী বাংলাদেশের বিপ্লবী সরকার গঠন করে। ১৯৭২ সালের ১১ই জানুয়ারি অস্থায়ী সংবিধান আদেশ জারি করে বাংলাদেশের সাংবিধানিক যাত্রার শুভ সূচনা হয়। সময়ের দিক থেকে তাঁর শাসনামল ছিল স্বল্পস্থায়ী।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6152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grpId="1" nodeType="clickEffect">
                                  <p:stCondLst>
                                    <p:cond delay="0"/>
                                  </p:stCondLst>
                                  <p:childTnLst>
                                    <p:anim calcmode="lin" valueType="num">
                                      <p:cBhvr>
                                        <p:cTn id="13" dur="1000"/>
                                        <p:tgtEl>
                                          <p:spTgt spid="6"/>
                                        </p:tgtEl>
                                        <p:attrNameLst>
                                          <p:attrName>ppt_w</p:attrName>
                                        </p:attrNameLst>
                                      </p:cBhvr>
                                      <p:tavLst>
                                        <p:tav tm="0">
                                          <p:val>
                                            <p:strVal val="ppt_w"/>
                                          </p:val>
                                        </p:tav>
                                        <p:tav tm="100000">
                                          <p:val>
                                            <p:strVal val="ppt_w*0.70"/>
                                          </p:val>
                                        </p:tav>
                                      </p:tavLst>
                                    </p:anim>
                                    <p:anim calcmode="lin" valueType="num">
                                      <p:cBhvr>
                                        <p:cTn id="14" dur="1000"/>
                                        <p:tgtEl>
                                          <p:spTgt spid="6"/>
                                        </p:tgtEl>
                                        <p:attrNameLst>
                                          <p:attrName>ppt_h</p:attrName>
                                        </p:attrNameLst>
                                      </p:cBhvr>
                                      <p:tavLst>
                                        <p:tav tm="0">
                                          <p:val>
                                            <p:strVal val="ppt_h"/>
                                          </p:val>
                                        </p:tav>
                                        <p:tav tm="100000">
                                          <p:val>
                                            <p:strVal val="ppt_h"/>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par>
                                <p:cTn id="17" presetID="55" presetClass="exit" presetSubtype="0" fill="hold" grpId="0" nodeType="withEffect">
                                  <p:stCondLst>
                                    <p:cond delay="0"/>
                                  </p:stCondLst>
                                  <p:childTnLst>
                                    <p:anim calcmode="lin" valueType="num">
                                      <p:cBhvr>
                                        <p:cTn id="18" dur="1000"/>
                                        <p:tgtEl>
                                          <p:spTgt spid="5"/>
                                        </p:tgtEl>
                                        <p:attrNameLst>
                                          <p:attrName>ppt_w</p:attrName>
                                        </p:attrNameLst>
                                      </p:cBhvr>
                                      <p:tavLst>
                                        <p:tav tm="0">
                                          <p:val>
                                            <p:strVal val="ppt_w"/>
                                          </p:val>
                                        </p:tav>
                                        <p:tav tm="100000">
                                          <p:val>
                                            <p:strVal val="ppt_w*0.70"/>
                                          </p:val>
                                        </p:tav>
                                      </p:tavLst>
                                    </p:anim>
                                    <p:anim calcmode="lin" valueType="num">
                                      <p:cBhvr>
                                        <p:cTn id="19" dur="1000"/>
                                        <p:tgtEl>
                                          <p:spTgt spid="5"/>
                                        </p:tgtEl>
                                        <p:attrNameLst>
                                          <p:attrName>ppt_h</p:attrName>
                                        </p:attrNameLst>
                                      </p:cBhvr>
                                      <p:tavLst>
                                        <p:tav tm="0">
                                          <p:val>
                                            <p:strVal val="ppt_h"/>
                                          </p:val>
                                        </p:tav>
                                        <p:tav tm="100000">
                                          <p:val>
                                            <p:strVal val="ppt_h"/>
                                          </p:val>
                                        </p:tav>
                                      </p:tavLst>
                                    </p:anim>
                                    <p:animEffect transition="out" filter="fade">
                                      <p:cBhvr>
                                        <p:cTn id="20" dur="1000"/>
                                        <p:tgtEl>
                                          <p:spTgt spid="5"/>
                                        </p:tgtEl>
                                      </p:cBhvr>
                                    </p:animEffect>
                                    <p:set>
                                      <p:cBhvr>
                                        <p:cTn id="21" dur="1" fill="hold">
                                          <p:stCondLst>
                                            <p:cond delay="999"/>
                                          </p:stCondLst>
                                        </p:cTn>
                                        <p:tgtEl>
                                          <p:spTgt spid="5"/>
                                        </p:tgtEl>
                                        <p:attrNameLst>
                                          <p:attrName>style.visibility</p:attrName>
                                        </p:attrNameLst>
                                      </p:cBhvr>
                                      <p:to>
                                        <p:strVal val="hidden"/>
                                      </p:to>
                                    </p:set>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410" y="1174173"/>
            <a:ext cx="3755881" cy="3560169"/>
          </a:xfrm>
          <a:prstGeom prst="rect">
            <a:avLst/>
          </a:prstGeom>
          <a:ln w="38100">
            <a:solidFill>
              <a:schemeClr val="tx2">
                <a:lumMod val="40000"/>
                <a:lumOff val="60000"/>
              </a:schemeClr>
            </a:solidFill>
          </a:ln>
          <a:scene3d>
            <a:camera prst="orthographicFront"/>
            <a:lightRig rig="threePt" dir="t"/>
          </a:scene3d>
          <a:sp3d>
            <a:bevelT prst="slope"/>
          </a:sp3d>
        </p:spPr>
      </p:pic>
      <p:sp>
        <p:nvSpPr>
          <p:cNvPr id="5" name="TextBox 4"/>
          <p:cNvSpPr txBox="1"/>
          <p:nvPr/>
        </p:nvSpPr>
        <p:spPr>
          <a:xfrm>
            <a:off x="838360" y="236190"/>
            <a:ext cx="10286186" cy="1323439"/>
          </a:xfrm>
          <a:prstGeom prst="rect">
            <a:avLst/>
          </a:prstGeom>
          <a:noFill/>
        </p:spPr>
        <p:txBody>
          <a:bodyPr wrap="square" rtlCol="0">
            <a:spAutoFit/>
          </a:bodyPr>
          <a:lstStyle/>
          <a:p>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জান বঙ্গবন্ধু শেখ মুজিবুর রহমান কত সালে মৃত্যু বরণ করেন?</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4398166" y="4888513"/>
            <a:ext cx="2632365" cy="646331"/>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বঙ্গবন্ধুর পরিবার</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304150" y="4827411"/>
            <a:ext cx="10820396" cy="1754326"/>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মাত্র সাড়ে তিন বছরের মধ্যে যুদ্ধবিধ্বস্ত দেশ গড়ে তোলার প্রাথমিক কাজ সম্পাদন করেছিলেন বঙ্গবন্ধু শেখ মুজিব।  ১৯৭৫ সালের ১৫ই আগস্ট সামরিক বাহিনীর কতিপয় বিপথগামী সদস্যের হাতে বঙ্গবন্ধু স্বপরিবারে নিহত হন।</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450760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95799" y="975062"/>
            <a:ext cx="2438401" cy="830997"/>
          </a:xfrm>
          <a:prstGeom prst="rect">
            <a:avLst/>
          </a:prstGeom>
          <a:noFill/>
        </p:spPr>
        <p:txBody>
          <a:bodyPr wrap="square" rtlCol="0">
            <a:spAutoFit/>
          </a:bodyPr>
          <a:lstStyle/>
          <a:p>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 কাজ</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5509" y="1967710"/>
            <a:ext cx="5338017" cy="3213892"/>
          </a:xfrm>
          <a:prstGeom prst="rect">
            <a:avLst/>
          </a:prstGeom>
          <a:ln w="38100">
            <a:solidFill>
              <a:schemeClr val="tx2">
                <a:lumMod val="40000"/>
                <a:lumOff val="60000"/>
              </a:schemeClr>
            </a:solidFill>
          </a:ln>
          <a:scene3d>
            <a:camera prst="orthographicFront"/>
            <a:lightRig rig="threePt" dir="t"/>
          </a:scene3d>
          <a:sp3d>
            <a:bevelT w="101600" prst="riblet"/>
          </a:sp3d>
        </p:spPr>
      </p:pic>
      <p:sp>
        <p:nvSpPr>
          <p:cNvPr id="9" name="TextBox 8"/>
          <p:cNvSpPr txBox="1"/>
          <p:nvPr/>
        </p:nvSpPr>
        <p:spPr>
          <a:xfrm>
            <a:off x="1149926" y="5343253"/>
            <a:ext cx="9199419" cy="646331"/>
          </a:xfrm>
          <a:prstGeom prst="rect">
            <a:avLst/>
          </a:prstGeom>
          <a:noFill/>
        </p:spPr>
        <p:txBody>
          <a:bodyPr wrap="square" rtlCol="0">
            <a:spAutoFit/>
          </a:bodyPr>
          <a:lstStyle/>
          <a:p>
            <a:pPr marL="571500" indent="-571500">
              <a:buFont typeface="Wingdings" panose="05000000000000000000" pitchFamily="2" charset="2"/>
              <a:buChar char="ü"/>
            </a:pP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বঙ্গবন্ধুর ৭ই মার্চের ঐতিহাসিক ভাষণ এর  গুরুত্ব ব্যাখ্যা কর।</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Frame 9"/>
          <p:cNvSpPr/>
          <p:nvPr/>
        </p:nvSpPr>
        <p:spPr>
          <a:xfrm>
            <a:off x="0" y="0"/>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77220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9"/>
                                        </p:tgtEl>
                                      </p:cBhvr>
                                      <p:to x="80000" y="100000"/>
                                    </p:animScale>
                                    <p:anim by="(#ppt_w*0.10)" calcmode="lin" valueType="num">
                                      <p:cBhvr>
                                        <p:cTn id="7" dur="250" autoRev="1" fill="hold">
                                          <p:stCondLst>
                                            <p:cond delay="0"/>
                                          </p:stCondLst>
                                        </p:cTn>
                                        <p:tgtEl>
                                          <p:spTgt spid="9"/>
                                        </p:tgtEl>
                                        <p:attrNameLst>
                                          <p:attrName>ppt_x</p:attrName>
                                        </p:attrNameLst>
                                      </p:cBhvr>
                                    </p:anim>
                                    <p:anim by="(-#ppt_w*0.10)" calcmode="lin" valueType="num">
                                      <p:cBhvr>
                                        <p:cTn id="8" dur="250" autoRev="1" fill="hold">
                                          <p:stCondLst>
                                            <p:cond delay="0"/>
                                          </p:stCondLst>
                                        </p:cTn>
                                        <p:tgtEl>
                                          <p:spTgt spid="9"/>
                                        </p:tgtEl>
                                        <p:attrNameLst>
                                          <p:attrName>ppt_y</p:attrName>
                                        </p:attrNameLst>
                                      </p:cBhvr>
                                    </p:anim>
                                    <p:animRot by="-480000">
                                      <p:cBhvr>
                                        <p:cTn id="9" dur="2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1381" y="872836"/>
            <a:ext cx="1787237" cy="830997"/>
          </a:xfrm>
          <a:prstGeom prst="rect">
            <a:avLst/>
          </a:prstGeom>
          <a:noFill/>
        </p:spPr>
        <p:txBody>
          <a:bodyPr wrap="square" rtlCol="0">
            <a:spAutoFit/>
          </a:bodyPr>
          <a:lstStyle/>
          <a:p>
            <a:r>
              <a:rPr lang="en-US" sz="4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914401" y="2022764"/>
            <a:ext cx="7218218" cy="646331"/>
          </a:xfrm>
          <a:prstGeom prst="rect">
            <a:avLst/>
          </a:prstGeom>
          <a:noFill/>
        </p:spPr>
        <p:txBody>
          <a:bodyPr wrap="square" rtlCol="0">
            <a:spAutoFit/>
          </a:bodyPr>
          <a:lstStyle/>
          <a:p>
            <a:pPr marL="285750" indent="-285750">
              <a:buFont typeface="Wingdings" panose="05000000000000000000" pitchFamily="2" charset="2"/>
              <a:buChar char="v"/>
            </a:pP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আমাদের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স্বাধীন</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রাষ্ট্রের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স্থপতি</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914401" y="2828789"/>
            <a:ext cx="8714509" cy="646331"/>
          </a:xfrm>
          <a:prstGeom prst="rect">
            <a:avLst/>
          </a:prstGeom>
          <a:noFill/>
        </p:spPr>
        <p:txBody>
          <a:bodyPr wrap="square" rtlCol="0">
            <a:spAutoFit/>
          </a:bodyPr>
          <a:lstStyle/>
          <a:p>
            <a:pPr marL="285750" indent="-285750">
              <a:buFont typeface="Wingdings" panose="05000000000000000000" pitchFamily="2" charset="2"/>
              <a:buChar char="v"/>
            </a:pP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 শেখ মুজিবুর রহমান কত সালে জন্মগ্রহণ করেন?</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914401" y="3634814"/>
            <a:ext cx="6199093" cy="646331"/>
          </a:xfrm>
          <a:prstGeom prst="rect">
            <a:avLst/>
          </a:prstGeom>
          <a:noFill/>
        </p:spPr>
        <p:txBody>
          <a:bodyPr wrap="square" rtlCol="0">
            <a:spAutoFit/>
          </a:bodyPr>
          <a:lstStyle/>
          <a:p>
            <a:pPr marL="285750" indent="-285750">
              <a:buFont typeface="Wingdings" panose="05000000000000000000" pitchFamily="2" charset="2"/>
              <a:buChar char="v"/>
            </a:pP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 সালে বঙ্গবন্ধু ম্যাট্রিক পাস করেন?</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914401" y="4440382"/>
            <a:ext cx="7883237" cy="646331"/>
          </a:xfrm>
          <a:prstGeom prst="rect">
            <a:avLst/>
          </a:prstGeom>
          <a:noFill/>
        </p:spPr>
        <p:txBody>
          <a:bodyPr wrap="square" rtlCol="0">
            <a:spAutoFit/>
          </a:bodyPr>
          <a:lstStyle/>
          <a:p>
            <a:pPr marL="285750" indent="-285750">
              <a:buFont typeface="Wingdings" panose="05000000000000000000" pitchFamily="2" charset="2"/>
              <a:buChar char="v"/>
            </a:pP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 সালে আগরতলা ষড়যন্ত্র মামলা দায়ের করা হয়?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914401" y="5245950"/>
            <a:ext cx="7218218" cy="646331"/>
          </a:xfrm>
          <a:prstGeom prst="rect">
            <a:avLst/>
          </a:prstGeom>
          <a:noFill/>
        </p:spPr>
        <p:txBody>
          <a:bodyPr wrap="square" rtlCol="0">
            <a:spAutoFit/>
          </a:bodyPr>
          <a:lstStyle/>
          <a:p>
            <a:pPr marL="285750" indent="-285750">
              <a:buFont typeface="Wingdings" panose="05000000000000000000" pitchFamily="2" charset="2"/>
              <a:buChar char="v"/>
            </a:pP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কত সালে বঙ্গবন্ধুকে রাষ্ট্রপতি ঘোষণা করা হয়?</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Frame 10"/>
          <p:cNvSpPr/>
          <p:nvPr/>
        </p:nvSpPr>
        <p:spPr>
          <a:xfrm>
            <a:off x="0" y="0"/>
            <a:ext cx="11430000" cy="6858000"/>
          </a:xfrm>
          <a:prstGeom prst="frame">
            <a:avLst>
              <a:gd name="adj1" fmla="val 3065"/>
            </a:avLst>
          </a:prstGeom>
          <a:blipFill dpi="0" rotWithShape="1">
            <a:blip r:embed="rId2">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7148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66722" y="769054"/>
            <a:ext cx="2149144" cy="254721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relaxedInset"/>
          </a:sp3d>
        </p:spPr>
      </p:pic>
      <p:sp>
        <p:nvSpPr>
          <p:cNvPr id="3" name="Rectangle 2"/>
          <p:cNvSpPr/>
          <p:nvPr/>
        </p:nvSpPr>
        <p:spPr>
          <a:xfrm>
            <a:off x="456697" y="3663263"/>
            <a:ext cx="4170722" cy="2308324"/>
          </a:xfrm>
          <a:prstGeom prst="rect">
            <a:avLst/>
          </a:prstGeom>
        </p:spPr>
        <p:txBody>
          <a:bodyPr wrap="square">
            <a:spAutoFit/>
          </a:bodyPr>
          <a:lstStyle/>
          <a:p>
            <a:pPr algn="ct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মোছাঃ মরিয়ম খাতুন</a:t>
            </a:r>
          </a:p>
          <a:p>
            <a:pPr algn="ct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 (আইসিটি)</a:t>
            </a:r>
          </a:p>
          <a:p>
            <a:pPr algn="ct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চাঁদপাড়া সিনিয়র মাদ্রাসা</a:t>
            </a:r>
          </a:p>
          <a:p>
            <a:pPr algn="ct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গোবিন্দগঞ্জ, গাইবান্ধা।</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456697" y="5875700"/>
            <a:ext cx="4834721" cy="523220"/>
          </a:xfrm>
          <a:prstGeom prst="rect">
            <a:avLst/>
          </a:prstGeom>
        </p:spPr>
        <p:txBody>
          <a:bodyPr wrap="none">
            <a:spAutoFit/>
          </a:bodyPr>
          <a:lstStyle/>
          <a:p>
            <a:r>
              <a:rPr lang="en-US" sz="2800" b="1" dirty="0">
                <a:effectLst>
                  <a:outerShdw blurRad="38100" dist="38100" dir="2700000" algn="tl">
                    <a:srgbClr val="000000">
                      <a:alpha val="43137"/>
                    </a:srgbClr>
                  </a:outerShdw>
                </a:effectLst>
              </a:rPr>
              <a:t>moriomkhatun387@gmail.com</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986" t="17490" r="41968" b="32255"/>
          <a:stretch/>
        </p:blipFill>
        <p:spPr>
          <a:xfrm>
            <a:off x="7902222" y="769054"/>
            <a:ext cx="2029637" cy="2413000"/>
          </a:xfrm>
          <a:prstGeom prst="rect">
            <a:avLst/>
          </a:prstGeom>
          <a:scene3d>
            <a:camera prst="orthographicFront"/>
            <a:lightRig rig="threePt" dir="t"/>
          </a:scene3d>
          <a:sp3d>
            <a:bevelT w="114300" prst="hardEdge"/>
          </a:sp3d>
        </p:spPr>
      </p:pic>
      <p:sp>
        <p:nvSpPr>
          <p:cNvPr id="9" name="Rectangle 8"/>
          <p:cNvSpPr/>
          <p:nvPr/>
        </p:nvSpPr>
        <p:spPr>
          <a:xfrm>
            <a:off x="5926791" y="3663263"/>
            <a:ext cx="5715000" cy="2862322"/>
          </a:xfrm>
          <a:prstGeom prst="rect">
            <a:avLst/>
          </a:prstGeom>
        </p:spPr>
        <p:txBody>
          <a:bodyPr>
            <a:spAutoFit/>
          </a:bodyPr>
          <a:lstStyle/>
          <a:p>
            <a:pPr algn="ct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সপ্তম</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ব্যাকরণ</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প্রবন্ধ</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রচনা</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৫০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মিনিট</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en-US" sz="36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16</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/০</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5</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/২০২০ </a:t>
            </a:r>
            <a:r>
              <a:rPr lang="en-US" sz="3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ইং</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TextBox 9"/>
          <p:cNvSpPr txBox="1"/>
          <p:nvPr/>
        </p:nvSpPr>
        <p:spPr>
          <a:xfrm>
            <a:off x="4916540" y="882906"/>
            <a:ext cx="2286000" cy="830997"/>
          </a:xfrm>
          <a:prstGeom prst="rect">
            <a:avLst/>
          </a:prstGeom>
          <a:noFill/>
        </p:spPr>
        <p:txBody>
          <a:bodyPr wrap="square" rtlCol="0">
            <a:spAutoFit/>
          </a:bodyPr>
          <a:lstStyle/>
          <a:p>
            <a:r>
              <a:rPr lang="en-US" sz="48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Frame 11"/>
          <p:cNvSpPr/>
          <p:nvPr/>
        </p:nvSpPr>
        <p:spPr>
          <a:xfrm>
            <a:off x="0" y="0"/>
            <a:ext cx="11430000" cy="6858000"/>
          </a:xfrm>
          <a:prstGeom prst="frame">
            <a:avLst>
              <a:gd name="adj1" fmla="val 3065"/>
            </a:avLst>
          </a:prstGeom>
          <a:blipFill dpi="0" rotWithShape="1">
            <a:blip r:embed="rId4">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17064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75018" y="872836"/>
            <a:ext cx="2479964" cy="830997"/>
          </a:xfrm>
          <a:prstGeom prst="rect">
            <a:avLst/>
          </a:prstGeom>
          <a:noFill/>
        </p:spPr>
        <p:txBody>
          <a:bodyPr wrap="square" rtlCol="0">
            <a:spAutoFit/>
          </a:bodyPr>
          <a:lstStyle/>
          <a:p>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940" y="1703833"/>
            <a:ext cx="5197008" cy="2937440"/>
          </a:xfrm>
          <a:prstGeom prst="rect">
            <a:avLst/>
          </a:prstGeom>
          <a:ln w="38100">
            <a:solidFill>
              <a:schemeClr val="tx2">
                <a:lumMod val="40000"/>
                <a:lumOff val="60000"/>
              </a:schemeClr>
            </a:solidFill>
          </a:ln>
          <a:scene3d>
            <a:camera prst="orthographicFront"/>
            <a:lightRig rig="threePt" dir="t"/>
          </a:scene3d>
          <a:sp3d>
            <a:bevelT prst="angle"/>
          </a:sp3d>
        </p:spPr>
      </p:pic>
      <p:sp>
        <p:nvSpPr>
          <p:cNvPr id="6" name="TextBox 5"/>
          <p:cNvSpPr txBox="1"/>
          <p:nvPr/>
        </p:nvSpPr>
        <p:spPr>
          <a:xfrm>
            <a:off x="570284" y="5061650"/>
            <a:ext cx="10366320" cy="1200329"/>
          </a:xfrm>
          <a:prstGeom prst="rect">
            <a:avLst/>
          </a:prstGeom>
          <a:noFill/>
        </p:spPr>
        <p:txBody>
          <a:bodyPr wrap="square" rtlCol="0">
            <a:spAutoFit/>
          </a:bodyPr>
          <a:lstStyle/>
          <a:p>
            <a:pPr marL="571500" indent="-571500">
              <a:buFont typeface="Wingdings" panose="05000000000000000000" pitchFamily="2" charset="2"/>
              <a:buChar char="ü"/>
            </a:pP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বঙ্গবন্ধুর আদর্শকে অনুসরণ করে আমরা কিভাবে দেশ সেবার কাজে আত্বনিয়োগ করব সে সম্পর্কে ৫ টি বাক্য লিখে আনবে।</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Frame 7"/>
          <p:cNvSpPr/>
          <p:nvPr/>
        </p:nvSpPr>
        <p:spPr>
          <a:xfrm>
            <a:off x="0" y="107576"/>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495261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596" y="2022487"/>
            <a:ext cx="5848806" cy="3275331"/>
          </a:xfrm>
          <a:prstGeom prst="rect">
            <a:avLst/>
          </a:prstGeom>
          <a:ln w="57150">
            <a:solidFill>
              <a:schemeClr val="tx2">
                <a:lumMod val="40000"/>
                <a:lumOff val="60000"/>
              </a:schemeClr>
            </a:solidFill>
          </a:ln>
          <a:scene3d>
            <a:camera prst="orthographicFront"/>
            <a:lightRig rig="threePt" dir="t"/>
          </a:scene3d>
          <a:sp3d>
            <a:bevelT w="114300" prst="hardEdge"/>
          </a:sp3d>
        </p:spPr>
      </p:pic>
      <p:sp>
        <p:nvSpPr>
          <p:cNvPr id="5" name="TextBox 4"/>
          <p:cNvSpPr txBox="1"/>
          <p:nvPr/>
        </p:nvSpPr>
        <p:spPr>
          <a:xfrm>
            <a:off x="3583438" y="457246"/>
            <a:ext cx="4585855" cy="1107996"/>
          </a:xfrm>
          <a:prstGeom prst="rect">
            <a:avLst/>
          </a:prstGeom>
          <a:noFill/>
        </p:spPr>
        <p:txBody>
          <a:bodyPr wrap="square" rtlCol="0">
            <a:spAutoFit/>
          </a:bodyPr>
          <a:lstStyle/>
          <a:p>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 ধন্যবাদ</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Frame 6"/>
          <p:cNvSpPr/>
          <p:nvPr/>
        </p:nvSpPr>
        <p:spPr>
          <a:xfrm>
            <a:off x="0" y="0"/>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363898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1430000" cy="6858000"/>
          </a:xfrm>
          <a:prstGeom prst="frame">
            <a:avLst>
              <a:gd name="adj1" fmla="val 3065"/>
            </a:avLst>
          </a:prstGeom>
          <a:blipFill dpi="0" rotWithShape="1">
            <a:blip r:embed="rId4">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3307978" y="364887"/>
            <a:ext cx="5042646"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ভিডিওটি</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মনোযোগ</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দেখ</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3195544" y="5772621"/>
            <a:ext cx="5183841" cy="646331"/>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 পারবে কে এই মহান ব্যক্তি?</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 name="বঙ্গবন্ধুর ঐতিহাসিক ৭ই মার্চের ভাষণ...[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66153" y="1264024"/>
            <a:ext cx="7842624" cy="4411476"/>
          </a:xfrm>
          <a:prstGeom prst="rect">
            <a:avLst/>
          </a:prstGeom>
        </p:spPr>
      </p:pic>
    </p:spTree>
    <p:extLst>
      <p:ext uri="{BB962C8B-B14F-4D97-AF65-F5344CB8AC3E}">
        <p14:creationId xmlns:p14="http://schemas.microsoft.com/office/powerpoint/2010/main" val="20607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4001"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0"/>
                                        </p:tgtEl>
                                      </p:cBhvr>
                                    </p:cmd>
                                  </p:childTnLst>
                                </p:cTn>
                              </p:par>
                            </p:childTnLst>
                          </p:cTn>
                        </p:par>
                      </p:childTnLst>
                    </p:cTn>
                  </p:par>
                </p:childTnLst>
              </p:cTn>
              <p:nextCondLst>
                <p:cond evt="onClick" delay="0">
                  <p:tgtEl>
                    <p:spTgt spid="10"/>
                  </p:tgtEl>
                </p:cond>
              </p:nextCondLst>
            </p:seq>
            <p:video>
              <p:cMediaNode vol="80000">
                <p:cTn id="33" fill="hold" display="0">
                  <p:stCondLst>
                    <p:cond delay="indefinite"/>
                  </p:stCondLst>
                </p:cTn>
                <p:tgtEl>
                  <p:spTgt spid="10"/>
                </p:tgtEl>
              </p:cMediaNode>
            </p:video>
          </p:childTnLst>
        </p:cTn>
      </p:par>
    </p:tnLst>
    <p:bldLst>
      <p:bldP spid="4" grpId="0"/>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49824" y="914400"/>
            <a:ext cx="7530352" cy="1107996"/>
          </a:xfrm>
          <a:prstGeom prst="rect">
            <a:avLst/>
          </a:prstGeom>
          <a:noFill/>
        </p:spPr>
        <p:txBody>
          <a:bodyPr wrap="square" rtlCol="0">
            <a:spAutoFit/>
          </a:bodyPr>
          <a:lstStyle/>
          <a:p>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 শেখ মুজিবুর রহমান</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678" y="2358572"/>
            <a:ext cx="5507328" cy="3461337"/>
          </a:xfrm>
          <a:prstGeom prst="rect">
            <a:avLst/>
          </a:prstGeom>
          <a:solidFill>
            <a:schemeClr val="tx2">
              <a:lumMod val="40000"/>
              <a:lumOff val="60000"/>
            </a:schemeClr>
          </a:solidFill>
          <a:scene3d>
            <a:camera prst="orthographicFront"/>
            <a:lightRig rig="threePt" dir="t"/>
          </a:scene3d>
          <a:sp3d>
            <a:bevelT w="114300" prst="hardEdge"/>
          </a:sp3d>
        </p:spPr>
      </p:pic>
      <p:sp>
        <p:nvSpPr>
          <p:cNvPr id="7" name="Frame 6"/>
          <p:cNvSpPr/>
          <p:nvPr/>
        </p:nvSpPr>
        <p:spPr>
          <a:xfrm>
            <a:off x="0" y="0"/>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77110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6129" y="1183341"/>
            <a:ext cx="2097741" cy="830997"/>
          </a:xfrm>
          <a:prstGeom prst="rect">
            <a:avLst/>
          </a:prstGeom>
          <a:noFill/>
        </p:spPr>
        <p:txBody>
          <a:bodyPr wrap="square" rtlCol="0">
            <a:spAutoFit/>
          </a:bodyPr>
          <a:lstStyle/>
          <a:p>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304365" y="2622176"/>
            <a:ext cx="9345706" cy="2800767"/>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 শেষে শিক্ষার্থীরা-</a:t>
            </a:r>
          </a:p>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বঙ্গবন্ধু শেখ মুজিবুর রহমানের পরিচয় বলতে পারবে;</a:t>
            </a:r>
          </a:p>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২</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বঙ্গবন্ধু শেখ মুজিবুর রহমানের জীবনী বর্ণনা করতে পারবে;</a:t>
            </a:r>
          </a:p>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বঙ্গবন্ধুর ৭ই মার্চের ঐতিহাসিক ভাষণ এর গুরুত্ব ব্যাখ্যা করতে পারবে।</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Frame 6"/>
          <p:cNvSpPr/>
          <p:nvPr/>
        </p:nvSpPr>
        <p:spPr>
          <a:xfrm>
            <a:off x="0" y="0"/>
            <a:ext cx="11430000" cy="6858000"/>
          </a:xfrm>
          <a:prstGeom prst="frame">
            <a:avLst>
              <a:gd name="adj1" fmla="val 3065"/>
            </a:avLst>
          </a:prstGeom>
          <a:blipFill dpi="0" rotWithShape="1">
            <a:blip r:embed="rId2">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252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184" y="1440482"/>
            <a:ext cx="3940418" cy="3785555"/>
          </a:xfrm>
          <a:prstGeom prst="rect">
            <a:avLst/>
          </a:prstGeom>
          <a:solidFill>
            <a:schemeClr val="tx2">
              <a:lumMod val="40000"/>
              <a:lumOff val="60000"/>
            </a:schemeClr>
          </a:solidFill>
          <a:ln w="88900" cap="sq" cmpd="thickThin">
            <a:solidFill>
              <a:schemeClr val="tx2">
                <a:lumMod val="40000"/>
                <a:lumOff val="60000"/>
              </a:schemeClr>
            </a:solidFill>
            <a:prstDash val="solid"/>
            <a:miter lim="800000"/>
          </a:ln>
          <a:effectLst>
            <a:innerShdw blurRad="76200">
              <a:srgbClr val="000000"/>
            </a:innerShdw>
          </a:effectLst>
          <a:scene3d>
            <a:camera prst="orthographicFront"/>
            <a:lightRig rig="threePt" dir="t"/>
          </a:scene3d>
          <a:sp3d>
            <a:bevelT w="139700" h="139700" prst="divot"/>
          </a:sp3d>
        </p:spPr>
      </p:pic>
      <p:sp>
        <p:nvSpPr>
          <p:cNvPr id="5" name="TextBox 4"/>
          <p:cNvSpPr txBox="1"/>
          <p:nvPr/>
        </p:nvSpPr>
        <p:spPr>
          <a:xfrm>
            <a:off x="3052482" y="615645"/>
            <a:ext cx="4935071" cy="707886"/>
          </a:xfrm>
          <a:prstGeom prst="rect">
            <a:avLst/>
          </a:prstGeom>
          <a:noFill/>
        </p:spPr>
        <p:txBody>
          <a:bodyPr wrap="square" rtlCol="0">
            <a:spAutoFit/>
          </a:bodyPr>
          <a:lstStyle/>
          <a:p>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ছবির লোকটাকে তোমরা চিন?</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2617387" y="615645"/>
            <a:ext cx="6234011" cy="646331"/>
          </a:xfrm>
          <a:prstGeom prst="rect">
            <a:avLst/>
          </a:prstGeom>
          <a:noFill/>
        </p:spPr>
        <p:txBody>
          <a:bodyPr wrap="square" rtlCol="0">
            <a:spAutoFit/>
          </a:bodyPr>
          <a:lstStyle/>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জাতির জনক বঙ্গবন্ধু শেখ মুজিবুর রহমান</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TextBox 16"/>
          <p:cNvSpPr txBox="1"/>
          <p:nvPr/>
        </p:nvSpPr>
        <p:spPr>
          <a:xfrm>
            <a:off x="792396" y="5571058"/>
            <a:ext cx="9412941" cy="646331"/>
          </a:xfrm>
          <a:prstGeom prst="rect">
            <a:avLst/>
          </a:prstGeom>
          <a:noFill/>
        </p:spPr>
        <p:txBody>
          <a:bodyPr wrap="square" rtlCol="0">
            <a:spAutoFit/>
          </a:bodyPr>
          <a:lstStyle/>
          <a:p>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জন্মঃ ১৯২০ সালের ১৭ই মার্চ গোপালগঞ্জ জেলার টুঙ্গিপাড়া গ্রামে।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Rectangle 5"/>
          <p:cNvSpPr/>
          <p:nvPr/>
        </p:nvSpPr>
        <p:spPr>
          <a:xfrm>
            <a:off x="792396" y="5571032"/>
            <a:ext cx="9089348" cy="646331"/>
          </a:xfrm>
          <a:prstGeom prst="rect">
            <a:avLst/>
          </a:prstGeom>
        </p:spPr>
        <p:txBody>
          <a:bodyPr wrap="none">
            <a:spAutoFit/>
          </a:bodyPr>
          <a:lstStyle/>
          <a:p>
            <a:r>
              <a:rPr lang="bn-BD"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পিতার নাম শেখ লুৎফর রহমান এবং মায়ের নাম সায়েরা খাতুন।</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2672" y="1440456"/>
            <a:ext cx="4734881" cy="3767661"/>
          </a:xfrm>
          <a:prstGeom prst="rect">
            <a:avLst/>
          </a:prstGeom>
          <a:ln w="38100">
            <a:solidFill>
              <a:schemeClr val="tx2">
                <a:lumMod val="40000"/>
                <a:lumOff val="60000"/>
              </a:schemeClr>
            </a:solidFill>
          </a:ln>
          <a:scene3d>
            <a:camera prst="orthographicFront"/>
            <a:lightRig rig="threePt" dir="t"/>
          </a:scene3d>
          <a:sp3d>
            <a:bevelT w="101600" prst="riblet"/>
          </a:sp3d>
        </p:spPr>
      </p:pic>
      <p:sp>
        <p:nvSpPr>
          <p:cNvPr id="11" name="Frame 10"/>
          <p:cNvSpPr/>
          <p:nvPr/>
        </p:nvSpPr>
        <p:spPr>
          <a:xfrm>
            <a:off x="0" y="0"/>
            <a:ext cx="11430000" cy="6858000"/>
          </a:xfrm>
          <a:prstGeom prst="frame">
            <a:avLst>
              <a:gd name="adj1" fmla="val 3065"/>
            </a:avLst>
          </a:prstGeom>
          <a:blipFill dpi="0" rotWithShape="1">
            <a:blip r:embed="rId4">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53273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xit" presetSubtype="0" fill="hold" grpId="1" nodeType="clickEffect">
                                  <p:stCondLst>
                                    <p:cond delay="0"/>
                                  </p:stCondLst>
                                  <p:childTnLst>
                                    <p:anim calcmode="lin" valueType="num">
                                      <p:cBhvr>
                                        <p:cTn id="13" dur="1000"/>
                                        <p:tgtEl>
                                          <p:spTgt spid="5"/>
                                        </p:tgtEl>
                                        <p:attrNameLst>
                                          <p:attrName>ppt_w</p:attrName>
                                        </p:attrNameLst>
                                      </p:cBhvr>
                                      <p:tavLst>
                                        <p:tav tm="0">
                                          <p:val>
                                            <p:strVal val="ppt_w"/>
                                          </p:val>
                                        </p:tav>
                                        <p:tav tm="100000">
                                          <p:val>
                                            <p:strVal val="ppt_w*0.70"/>
                                          </p:val>
                                        </p:tav>
                                      </p:tavLst>
                                    </p:anim>
                                    <p:anim calcmode="lin" valueType="num">
                                      <p:cBhvr>
                                        <p:cTn id="14" dur="1000"/>
                                        <p:tgtEl>
                                          <p:spTgt spid="5"/>
                                        </p:tgtEl>
                                        <p:attrNameLst>
                                          <p:attrName>ppt_h</p:attrName>
                                        </p:attrNameLst>
                                      </p:cBhvr>
                                      <p:tavLst>
                                        <p:tav tm="0">
                                          <p:val>
                                            <p:strVal val="ppt_h"/>
                                          </p:val>
                                        </p:tav>
                                        <p:tav tm="100000">
                                          <p:val>
                                            <p:strVal val="ppt_h"/>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par>
                                <p:cTn id="17" presetID="55"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0.70"/>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ppt_w</p:attrName>
                                        </p:attrNameLst>
                                      </p:cBhvr>
                                      <p:tavLst>
                                        <p:tav tm="0">
                                          <p:val>
                                            <p:strVal val="#ppt_w*0.70"/>
                                          </p:val>
                                        </p:tav>
                                        <p:tav tm="100000">
                                          <p:val>
                                            <p:strVal val="#ppt_w"/>
                                          </p:val>
                                        </p:tav>
                                      </p:tavLst>
                                    </p:anim>
                                    <p:anim calcmode="lin" valueType="num">
                                      <p:cBhvr>
                                        <p:cTn id="27" dur="1000" fill="hold"/>
                                        <p:tgtEl>
                                          <p:spTgt spid="17"/>
                                        </p:tgtEl>
                                        <p:attrNameLst>
                                          <p:attrName>ppt_h</p:attrName>
                                        </p:attrNameLst>
                                      </p:cBhvr>
                                      <p:tavLst>
                                        <p:tav tm="0">
                                          <p:val>
                                            <p:strVal val="#ppt_h"/>
                                          </p:val>
                                        </p:tav>
                                        <p:tav tm="100000">
                                          <p:val>
                                            <p:strVal val="#ppt_h"/>
                                          </p:val>
                                        </p:tav>
                                      </p:tavLst>
                                    </p:anim>
                                    <p:animEffect transition="in" filter="fade">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xit" presetSubtype="32" fill="hold" grpId="1" nodeType="clickEffect">
                                  <p:stCondLst>
                                    <p:cond delay="0"/>
                                  </p:stCondLst>
                                  <p:childTnLst>
                                    <p:animEffect transition="out" filter="diamond(out)">
                                      <p:cBhvr>
                                        <p:cTn id="32" dur="2000"/>
                                        <p:tgtEl>
                                          <p:spTgt spid="17"/>
                                        </p:tgtEl>
                                      </p:cBhvr>
                                    </p:animEffect>
                                    <p:set>
                                      <p:cBhvr>
                                        <p:cTn id="33" dur="1" fill="hold">
                                          <p:stCondLst>
                                            <p:cond delay="1999"/>
                                          </p:stCondLst>
                                        </p:cTn>
                                        <p:tgtEl>
                                          <p:spTgt spid="17"/>
                                        </p:tgtEl>
                                        <p:attrNameLst>
                                          <p:attrName>style.visibility</p:attrName>
                                        </p:attrNameLst>
                                      </p:cBhvr>
                                      <p:to>
                                        <p:strVal val="hidden"/>
                                      </p:to>
                                    </p:set>
                                  </p:childTnLst>
                                </p:cTn>
                              </p:par>
                              <p:par>
                                <p:cTn id="34" presetID="8" presetClass="exit" presetSubtype="32" fill="hold" nodeType="withEffect">
                                  <p:stCondLst>
                                    <p:cond delay="0"/>
                                  </p:stCondLst>
                                  <p:childTnLst>
                                    <p:animEffect transition="out" filter="diamond(out)">
                                      <p:cBhvr>
                                        <p:cTn id="35" dur="2000"/>
                                        <p:tgtEl>
                                          <p:spTgt spid="4"/>
                                        </p:tgtEl>
                                      </p:cBhvr>
                                    </p:animEffect>
                                    <p:set>
                                      <p:cBhvr>
                                        <p:cTn id="36" dur="1" fill="hold">
                                          <p:stCondLst>
                                            <p:cond delay="1999"/>
                                          </p:stCondLst>
                                        </p:cTn>
                                        <p:tgtEl>
                                          <p:spTgt spid="4"/>
                                        </p:tgtEl>
                                        <p:attrNameLst>
                                          <p:attrName>style.visibility</p:attrName>
                                        </p:attrNameLst>
                                      </p:cBhvr>
                                      <p:to>
                                        <p:strVal val="hidden"/>
                                      </p:to>
                                    </p:set>
                                  </p:childTnLst>
                                </p:cTn>
                              </p:par>
                              <p:par>
                                <p:cTn id="37" presetID="8"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diamond(in)">
                                      <p:cBhvr>
                                        <p:cTn id="39" dur="2000"/>
                                        <p:tgtEl>
                                          <p:spTgt spid="7"/>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diamond(in)">
                                      <p:cBhvr>
                                        <p:cTn id="4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6" grpId="0"/>
      <p:bldP spid="17" grpId="0"/>
      <p:bldP spid="17"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39234" y="672353"/>
            <a:ext cx="2554942" cy="830997"/>
          </a:xfrm>
          <a:prstGeom prst="rect">
            <a:avLst/>
          </a:prstGeom>
          <a:noFill/>
        </p:spPr>
        <p:txBody>
          <a:bodyPr wrap="square" rtlCol="0">
            <a:spAutoFit/>
          </a:bodyPr>
          <a:lstStyle/>
          <a:p>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556"/>
          <a:stretch/>
        </p:blipFill>
        <p:spPr>
          <a:xfrm>
            <a:off x="3254188" y="1622286"/>
            <a:ext cx="4319686" cy="3043843"/>
          </a:xfrm>
          <a:prstGeom prst="rect">
            <a:avLst/>
          </a:prstGeom>
          <a:ln w="57150">
            <a:solidFill>
              <a:schemeClr val="tx2">
                <a:lumMod val="40000"/>
                <a:lumOff val="60000"/>
              </a:schemeClr>
            </a:solidFill>
          </a:ln>
          <a:scene3d>
            <a:camera prst="orthographicFront"/>
            <a:lightRig rig="threePt" dir="t"/>
          </a:scene3d>
          <a:sp3d>
            <a:bevelT w="101600" prst="riblet"/>
          </a:sp3d>
        </p:spPr>
      </p:pic>
      <p:sp>
        <p:nvSpPr>
          <p:cNvPr id="6" name="TextBox 5"/>
          <p:cNvSpPr txBox="1"/>
          <p:nvPr/>
        </p:nvSpPr>
        <p:spPr>
          <a:xfrm>
            <a:off x="1439759" y="5438899"/>
            <a:ext cx="8309358" cy="646331"/>
          </a:xfrm>
          <a:prstGeom prst="rect">
            <a:avLst/>
          </a:prstGeom>
          <a:noFill/>
        </p:spPr>
        <p:txBody>
          <a:bodyPr wrap="square" rtlCol="0">
            <a:spAutoFit/>
          </a:bodyPr>
          <a:lstStyle/>
          <a:p>
            <a:pPr marL="285750" indent="-285750">
              <a:buFont typeface="Wingdings" panose="05000000000000000000" pitchFamily="2" charset="2"/>
              <a:buChar char="ü"/>
            </a:pPr>
            <a:r>
              <a:rPr lang="bn-BD"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বঙ্গবন্ধু শেখ মুজিবুর রহমানের  পরিচয় সংক্ষেপে লিখ।</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Frame 7"/>
          <p:cNvSpPr/>
          <p:nvPr/>
        </p:nvSpPr>
        <p:spPr>
          <a:xfrm>
            <a:off x="0" y="0"/>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156619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6"/>
                                        </p:tgtEl>
                                      </p:cBhvr>
                                      <p:to x="80000" y="100000"/>
                                    </p:animScale>
                                    <p:anim by="(#ppt_w*0.10)" calcmode="lin" valueType="num">
                                      <p:cBhvr>
                                        <p:cTn id="7" dur="250" autoRev="1" fill="hold">
                                          <p:stCondLst>
                                            <p:cond delay="0"/>
                                          </p:stCondLst>
                                        </p:cTn>
                                        <p:tgtEl>
                                          <p:spTgt spid="6"/>
                                        </p:tgtEl>
                                        <p:attrNameLst>
                                          <p:attrName>ppt_x</p:attrName>
                                        </p:attrNameLst>
                                      </p:cBhvr>
                                    </p:anim>
                                    <p:anim by="(-#ppt_w*0.10)" calcmode="lin" valueType="num">
                                      <p:cBhvr>
                                        <p:cTn id="8" dur="250" autoRev="1" fill="hold">
                                          <p:stCondLst>
                                            <p:cond delay="0"/>
                                          </p:stCondLst>
                                        </p:cTn>
                                        <p:tgtEl>
                                          <p:spTgt spid="6"/>
                                        </p:tgtEl>
                                        <p:attrNameLst>
                                          <p:attrName>ppt_y</p:attrName>
                                        </p:attrNameLst>
                                      </p:cBhvr>
                                    </p:anim>
                                    <p:animRot by="-480000">
                                      <p:cBhvr>
                                        <p:cTn id="9" dur="250" autoRev="1"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802" r="21936"/>
          <a:stretch/>
        </p:blipFill>
        <p:spPr>
          <a:xfrm>
            <a:off x="3041666" y="1454067"/>
            <a:ext cx="4155141" cy="3541067"/>
          </a:xfrm>
          <a:prstGeom prst="rect">
            <a:avLst/>
          </a:prstGeom>
          <a:ln w="57150">
            <a:solidFill>
              <a:schemeClr val="tx2">
                <a:lumMod val="40000"/>
                <a:lumOff val="60000"/>
              </a:schemeClr>
            </a:solidFill>
          </a:ln>
          <a:scene3d>
            <a:camera prst="orthographicFront"/>
            <a:lightRig rig="threePt" dir="t"/>
          </a:scene3d>
          <a:sp3d>
            <a:bevelT w="101600" prst="riblet"/>
          </a:sp3d>
        </p:spPr>
      </p:pic>
      <p:sp>
        <p:nvSpPr>
          <p:cNvPr id="6" name="Rectangle 5"/>
          <p:cNvSpPr/>
          <p:nvPr/>
        </p:nvSpPr>
        <p:spPr>
          <a:xfrm>
            <a:off x="1020541" y="561515"/>
            <a:ext cx="7992894" cy="707886"/>
          </a:xfrm>
          <a:prstGeom prst="rect">
            <a:avLst/>
          </a:prstGeom>
        </p:spPr>
        <p:txBody>
          <a:bodyPr wrap="none">
            <a:spAutoFit/>
          </a:bodyPr>
          <a:lstStyle/>
          <a:p>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বঙ্গবন্ধু</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ছোটবেলায়</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কেমন</a:t>
            </a:r>
            <a:r>
              <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b="1"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ছিলেন</a:t>
            </a: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290949" y="4919008"/>
            <a:ext cx="10532732" cy="1754326"/>
          </a:xfrm>
          <a:prstGeom prst="rect">
            <a:avLst/>
          </a:prstGeom>
          <a:noFill/>
        </p:spPr>
        <p:txBody>
          <a:bodyPr wrap="square" rtlCol="0">
            <a:spAutoFit/>
          </a:bodyPr>
          <a:lstStyle/>
          <a:p>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ছোটবেলা</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মুজিব</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ছিলেন</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ছিপছিপে</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গড়নের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তাকে</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খোকা</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ডাকত</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খুব</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চটপটে</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স্বভাবের</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ছিলেন</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তিনি</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খেলাধুলায়ও</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ছিলেন</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ভাল</a:t>
            </a:r>
            <a:r>
              <a:rPr lang="en-US" sz="3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Frame 8"/>
          <p:cNvSpPr/>
          <p:nvPr/>
        </p:nvSpPr>
        <p:spPr>
          <a:xfrm>
            <a:off x="0" y="0"/>
            <a:ext cx="11430000" cy="6858000"/>
          </a:xfrm>
          <a:prstGeom prst="frame">
            <a:avLst>
              <a:gd name="adj1" fmla="val 3065"/>
            </a:avLst>
          </a:prstGeom>
          <a:blipFill dpi="0" rotWithShape="1">
            <a:blip r:embed="rId3">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37430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60" y="1699333"/>
            <a:ext cx="3390657" cy="2015751"/>
          </a:xfrm>
          <a:prstGeom prst="rect">
            <a:avLst/>
          </a:prstGeom>
          <a:ln w="57150">
            <a:solidFill>
              <a:schemeClr val="tx2">
                <a:lumMod val="40000"/>
                <a:lumOff val="60000"/>
              </a:schemeClr>
            </a:solidFill>
          </a:ln>
          <a:scene3d>
            <a:camera prst="orthographicFront"/>
            <a:lightRig rig="threePt" dir="t"/>
          </a:scene3d>
          <a:sp3d>
            <a:bevelT prst="slope"/>
          </a:sp3d>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901" y="1686898"/>
            <a:ext cx="3376318" cy="2028186"/>
          </a:xfrm>
          <a:prstGeom prst="rect">
            <a:avLst/>
          </a:prstGeom>
          <a:ln w="57150">
            <a:solidFill>
              <a:schemeClr val="tx2">
                <a:lumMod val="40000"/>
                <a:lumOff val="60000"/>
              </a:schemeClr>
            </a:solidFill>
          </a:ln>
          <a:scene3d>
            <a:camera prst="orthographicFront"/>
            <a:lightRig rig="threePt" dir="t"/>
          </a:scene3d>
          <a:sp3d>
            <a:bevelT prst="slope"/>
          </a:sp3d>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562" y="1686898"/>
            <a:ext cx="3368655" cy="2028186"/>
          </a:xfrm>
          <a:prstGeom prst="rect">
            <a:avLst/>
          </a:prstGeom>
          <a:ln w="57150">
            <a:solidFill>
              <a:schemeClr val="tx2">
                <a:lumMod val="40000"/>
                <a:lumOff val="60000"/>
              </a:schemeClr>
            </a:solidFill>
          </a:ln>
          <a:scene3d>
            <a:camera prst="orthographicFront"/>
            <a:lightRig rig="threePt" dir="t"/>
          </a:scene3d>
          <a:sp3d>
            <a:bevelT prst="slope"/>
          </a:sp3d>
        </p:spPr>
      </p:pic>
      <p:sp>
        <p:nvSpPr>
          <p:cNvPr id="5" name="TextBox 4"/>
          <p:cNvSpPr txBox="1"/>
          <p:nvPr/>
        </p:nvSpPr>
        <p:spPr>
          <a:xfrm>
            <a:off x="784451" y="333362"/>
            <a:ext cx="9946301" cy="1323439"/>
          </a:xfrm>
          <a:prstGeom prst="rect">
            <a:avLst/>
          </a:prstGeom>
          <a:noFill/>
        </p:spPr>
        <p:txBody>
          <a:bodyPr wrap="square" rtlCol="0">
            <a:spAutoFit/>
          </a:bodyPr>
          <a:lstStyle/>
          <a:p>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 পারবে কোন কোন শিক্ষা প্রতিষ্ঠান হতে বঙ্গবন্ধু শিক্ষা লাভ করেছেন?</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7847263" y="4245823"/>
            <a:ext cx="3269543" cy="1077218"/>
          </a:xfrm>
          <a:prstGeom prst="rect">
            <a:avLst/>
          </a:prstGeom>
          <a:noFill/>
          <a:ln w="28575">
            <a:solidFill>
              <a:schemeClr val="tx2">
                <a:lumMod val="40000"/>
                <a:lumOff val="60000"/>
              </a:schemeClr>
            </a:solidFill>
          </a:ln>
        </p:spPr>
        <p:txBody>
          <a:bodyPr wrap="square" rtlCol="0">
            <a:spAutoFit/>
          </a:bodyPr>
          <a:lstStyle/>
          <a:p>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১৯৪৭ সালে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ঢাকা</a:t>
            </a:r>
            <a:r>
              <a:rPr lang="en-US"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বিশ্ববিদ্যা</a:t>
            </a:r>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লয়ে ভর্তি</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Frame 9"/>
          <p:cNvSpPr/>
          <p:nvPr/>
        </p:nvSpPr>
        <p:spPr>
          <a:xfrm>
            <a:off x="0" y="0"/>
            <a:ext cx="11430000" cy="6858000"/>
          </a:xfrm>
          <a:prstGeom prst="frame">
            <a:avLst>
              <a:gd name="adj1" fmla="val 3065"/>
            </a:avLst>
          </a:prstGeom>
          <a:blipFill dpi="0" rotWithShape="1">
            <a:blip r:embed="rId5">
              <a:extLst>
                <a:ext uri="{28A0092B-C50C-407E-A947-70E740481C1C}">
                  <a14:useLocalDpi xmlns:a14="http://schemas.microsoft.com/office/drawing/2010/main" val="0"/>
                </a:ext>
              </a:extLst>
            </a:blip>
            <a:srcRect/>
            <a:stretch>
              <a:fillRect/>
            </a:stretch>
          </a:blipFill>
          <a:ln w="3810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49634" y="4245823"/>
            <a:ext cx="3416583" cy="1569660"/>
          </a:xfrm>
          <a:prstGeom prst="rect">
            <a:avLst/>
          </a:prstGeom>
          <a:noFill/>
          <a:ln w="28575">
            <a:solidFill>
              <a:schemeClr val="tx2">
                <a:lumMod val="40000"/>
                <a:lumOff val="60000"/>
              </a:schemeClr>
            </a:solidFill>
          </a:ln>
        </p:spPr>
        <p:txBody>
          <a:bodyPr wrap="square" rtlCol="0">
            <a:spAutoFit/>
          </a:bodyPr>
          <a:lstStyle/>
          <a:p>
            <a:pPr algn="just"/>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১৯৪২ সালে গোপালগঞ্জ মিশনারি স্কুল থেকে ম্যাট্রিক পাস</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4114800" y="4245823"/>
            <a:ext cx="3283881" cy="1077218"/>
          </a:xfrm>
          <a:prstGeom prst="rect">
            <a:avLst/>
          </a:prstGeom>
          <a:noFill/>
          <a:ln w="28575">
            <a:solidFill>
              <a:schemeClr val="tx2">
                <a:lumMod val="40000"/>
                <a:lumOff val="60000"/>
              </a:schemeClr>
            </a:solidFill>
          </a:ln>
        </p:spPr>
        <p:txBody>
          <a:bodyPr wrap="square" rtlCol="0">
            <a:spAutoFit/>
          </a:bodyPr>
          <a:lstStyle/>
          <a:p>
            <a:pPr algn="just"/>
            <a:r>
              <a:rPr lang="bn-BD" sz="32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১৯৪২ সালে কলকাতা ইসলামিয়া কলেজে ভর্তি</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060606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9" presetClass="path" presetSubtype="0" accel="50000" decel="50000" fill="hold" nodeType="clickEffect">
                                  <p:stCondLst>
                                    <p:cond delay="0"/>
                                  </p:stCondLst>
                                  <p:childTnLst>
                                    <p:animMotion origin="layout" path="M -3.33333E-6 4.07407E-6 L 0.33014 0.00069 " pathEditMode="relative" rAng="0" ptsTypes="AA">
                                      <p:cBhvr>
                                        <p:cTn id="11" dur="2000" fill="hold"/>
                                        <p:tgtEl>
                                          <p:spTgt spid="3"/>
                                        </p:tgtEl>
                                        <p:attrNameLst>
                                          <p:attrName>ppt_x</p:attrName>
                                          <p:attrName>ppt_y</p:attrName>
                                        </p:attrNameLst>
                                      </p:cBhvr>
                                      <p:rCtr x="16500" y="23"/>
                                    </p:animMotion>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amond(in)">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path" presetSubtype="0" accel="50000" decel="50000" fill="hold" nodeType="clickEffect">
                                  <p:stCondLst>
                                    <p:cond delay="0"/>
                                  </p:stCondLst>
                                  <p:childTnLst>
                                    <p:animMotion origin="layout" path="M -1.11111E-6 5.55112E-17 L 0.64514 0.00162 " pathEditMode="relative" rAng="0" ptsTypes="AA">
                                      <p:cBhvr>
                                        <p:cTn id="20" dur="2000" fill="hold"/>
                                        <p:tgtEl>
                                          <p:spTgt spid="11"/>
                                        </p:tgtEl>
                                        <p:attrNameLst>
                                          <p:attrName>ppt_x</p:attrName>
                                          <p:attrName>ppt_y</p:attrName>
                                        </p:attrNameLst>
                                      </p:cBhvr>
                                      <p:rCtr x="32250" y="69"/>
                                    </p:animMotion>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amond(in)">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993</TotalTime>
  <Words>594</Words>
  <Application>Microsoft Office PowerPoint</Application>
  <PresentationFormat>Custom</PresentationFormat>
  <Paragraphs>66</Paragraphs>
  <Slides>21</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Mitu</dc:creator>
  <cp:lastModifiedBy>Mitu</cp:lastModifiedBy>
  <cp:revision>133</cp:revision>
  <dcterms:created xsi:type="dcterms:W3CDTF">2020-05-02T01:48:26Z</dcterms:created>
  <dcterms:modified xsi:type="dcterms:W3CDTF">2020-05-16T13:39:40Z</dcterms:modified>
</cp:coreProperties>
</file>