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1" r:id="rId2"/>
    <p:sldId id="256" r:id="rId3"/>
    <p:sldId id="259" r:id="rId4"/>
    <p:sldId id="258" r:id="rId5"/>
    <p:sldId id="257" r:id="rId6"/>
    <p:sldId id="260" r:id="rId7"/>
    <p:sldId id="261" r:id="rId8"/>
    <p:sldId id="272" r:id="rId9"/>
    <p:sldId id="263" r:id="rId10"/>
    <p:sldId id="264" r:id="rId11"/>
    <p:sldId id="262" r:id="rId12"/>
    <p:sldId id="265" r:id="rId13"/>
    <p:sldId id="273" r:id="rId14"/>
    <p:sldId id="266" r:id="rId15"/>
    <p:sldId id="274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DA5A0-9478-436D-B7CC-78F5D823693A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F5929-18F2-4F97-B5EE-BFF4006C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6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১</a:t>
            </a:r>
            <a:r>
              <a:rPr lang="as-IN" dirty="0"/>
              <a:t>০</a:t>
            </a:r>
            <a:r>
              <a:rPr lang="en-US" dirty="0"/>
              <a:t>/</a:t>
            </a:r>
            <a:r>
              <a:rPr lang="as-IN" dirty="0"/>
              <a:t>০</a:t>
            </a:r>
            <a:r>
              <a:rPr lang="en-US" dirty="0"/>
              <a:t>২/</a:t>
            </a:r>
            <a:r>
              <a:rPr lang="as-IN" dirty="0"/>
              <a:t>২</a:t>
            </a:r>
            <a:r>
              <a:rPr lang="en-US" dirty="0"/>
              <a:t>০</a:t>
            </a:r>
            <a:r>
              <a:rPr lang="as-IN" dirty="0"/>
              <a:t>১</a:t>
            </a:r>
            <a:r>
              <a:rPr lang="en-US" dirty="0"/>
              <a:t>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636656"/>
            <a:ext cx="838200" cy="221343"/>
          </a:xfrm>
        </p:spPr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4E0C4-40E8-46BB-ADCC-FF561D54CE7A}"/>
              </a:ext>
            </a:extLst>
          </p:cNvPr>
          <p:cNvSpPr/>
          <p:nvPr userDrawn="1"/>
        </p:nvSpPr>
        <p:spPr>
          <a:xfrm>
            <a:off x="1524000" y="6636657"/>
            <a:ext cx="5029200" cy="22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উপালী</a:t>
            </a:r>
            <a:r>
              <a:rPr lang="en-US" sz="8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বড়ুয়া</a:t>
            </a:r>
            <a:r>
              <a:rPr lang="en-US" sz="8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সহ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শিক্ষক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জামালখান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কুসুম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কুমারী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সিটি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কর্পোরশন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বালিকা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উচ্চ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রহমতগঞ্জ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চট্টগ্রাম</a:t>
            </a:r>
            <a:r>
              <a:rPr lang="en-US" sz="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3D27-FD57-4221-BF3C-289F8F1A075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A36E-2D2A-47DE-B10D-CDCD98943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la_upali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-experiment-58b5b3325f9b586046bbfa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220980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066800" cy="1371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001000" y="5486399"/>
            <a:ext cx="11429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105400"/>
            <a:ext cx="81534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      </a:t>
            </a:r>
          </a:p>
          <a:p>
            <a:pPr algn="just"/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000" dirty="0" err="1">
                <a:latin typeface="NikoshBAN" pitchFamily="2" charset="0"/>
                <a:cs typeface="NikoshBAN" pitchFamily="2" charset="0"/>
              </a:rPr>
              <a:t>অ্যামোনিয়া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381000"/>
            <a:ext cx="8153400" cy="3505200"/>
            <a:chOff x="0" y="2514600"/>
            <a:chExt cx="9144000" cy="4343400"/>
          </a:xfrm>
        </p:grpSpPr>
        <p:sp>
          <p:nvSpPr>
            <p:cNvPr id="6" name="Rectangle 5"/>
            <p:cNvSpPr/>
            <p:nvPr/>
          </p:nvSpPr>
          <p:spPr>
            <a:xfrm>
              <a:off x="0" y="2514600"/>
              <a:ext cx="9144000" cy="434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ydrochloricacidammonia-56a129543df78cf77267f9f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00" y="2819400"/>
              <a:ext cx="6400800" cy="3886200"/>
            </a:xfrm>
            <a:prstGeom prst="rect">
              <a:avLst/>
            </a:prstGeom>
          </p:spPr>
        </p:pic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191000"/>
            <a:ext cx="45720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066800" cy="1371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001000" y="5486399"/>
            <a:ext cx="11429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33400"/>
            <a:ext cx="8382000" cy="1905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8229600" cy="1981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সংশ্লেষণ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মৌল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ভিন্নধর্মী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সংশ্লেষণ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667000"/>
            <a:ext cx="48768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পারলাম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1295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924800" y="5486399"/>
            <a:ext cx="12191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81000"/>
            <a:ext cx="8077200" cy="464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7s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33400"/>
            <a:ext cx="3657600" cy="2667000"/>
          </a:xfrm>
          <a:prstGeom prst="rect">
            <a:avLst/>
          </a:prstGeom>
        </p:spPr>
      </p:pic>
      <p:pic>
        <p:nvPicPr>
          <p:cNvPr id="6" name="Picture 5" descr="Candle-light-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33400"/>
            <a:ext cx="3276600" cy="271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3429000"/>
            <a:ext cx="3276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মোমবাতির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ঘটছে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3352800"/>
            <a:ext cx="3352800" cy="1524000"/>
            <a:chOff x="914400" y="4953000"/>
            <a:chExt cx="3429000" cy="1219200"/>
          </a:xfrm>
        </p:grpSpPr>
        <p:sp>
          <p:nvSpPr>
            <p:cNvPr id="7" name="Rectangle 6"/>
            <p:cNvSpPr/>
            <p:nvPr/>
          </p:nvSpPr>
          <p:spPr>
            <a:xfrm>
              <a:off x="914400" y="4953000"/>
              <a:ext cx="34290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ম্যাগ্নেসিয়াম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রিবনের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দহন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বিক্রিয়া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ঘটছে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5638800"/>
              <a:ext cx="2228850" cy="34290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2133600" y="5334000"/>
            <a:ext cx="49530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1295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924800" y="5486399"/>
            <a:ext cx="12191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86000"/>
            <a:ext cx="8077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পুড়তে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19812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জানলাম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F9DE7-B1D5-4D93-B2E9-416ABBED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১</a:t>
            </a:r>
            <a:r>
              <a:rPr lang="as-IN"/>
              <a:t>০</a:t>
            </a:r>
            <a:r>
              <a:rPr lang="en-US"/>
              <a:t>/</a:t>
            </a:r>
            <a:r>
              <a:rPr lang="as-IN"/>
              <a:t>০</a:t>
            </a:r>
            <a:r>
              <a:rPr lang="en-US"/>
              <a:t>২/</a:t>
            </a:r>
            <a:r>
              <a:rPr lang="as-IN"/>
              <a:t>২</a:t>
            </a:r>
            <a:r>
              <a:rPr lang="en-US"/>
              <a:t>০</a:t>
            </a:r>
            <a:r>
              <a:rPr lang="as-IN"/>
              <a:t>১</a:t>
            </a:r>
            <a:r>
              <a:rPr lang="en-US"/>
              <a:t>৯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62740-D8B3-4D1B-BF41-1B295707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36E-2D2A-47DE-B10D-CDCD989438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/>
        </p:nvSpPr>
        <p:spPr>
          <a:xfrm rot="10800000">
            <a:off x="8153400" y="5486399"/>
            <a:ext cx="990596" cy="1371596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990600" cy="12954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800600"/>
            <a:ext cx="8153400" cy="152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গুঁড়া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তুঁতের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রংঙের</a:t>
            </a:r>
            <a:r>
              <a:rPr lang="en-US" sz="3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038600"/>
            <a:ext cx="4419600" cy="6858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09600" y="381000"/>
            <a:ext cx="8001000" cy="3276600"/>
            <a:chOff x="685800" y="3124200"/>
            <a:chExt cx="8001000" cy="2667000"/>
          </a:xfrm>
        </p:grpSpPr>
        <p:sp>
          <p:nvSpPr>
            <p:cNvPr id="9" name="Rectangle 8"/>
            <p:cNvSpPr/>
            <p:nvPr/>
          </p:nvSpPr>
          <p:spPr>
            <a:xfrm>
              <a:off x="685800" y="3124200"/>
              <a:ext cx="8001000" cy="2667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main-qimg-099502e4ab81c2e5a0bfcc352a11da23.jpg"/>
            <p:cNvPicPr>
              <a:picLocks noChangeAspect="1"/>
            </p:cNvPicPr>
            <p:nvPr/>
          </p:nvPicPr>
          <p:blipFill>
            <a:blip r:embed="rId5"/>
            <a:srcRect b="18605"/>
            <a:stretch>
              <a:fillRect/>
            </a:stretch>
          </p:blipFill>
          <p:spPr>
            <a:xfrm>
              <a:off x="1704975" y="3310270"/>
              <a:ext cx="5734050" cy="23568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1295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153400" y="5486399"/>
            <a:ext cx="9905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2438400"/>
            <a:ext cx="3756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জানলাম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590800"/>
            <a:ext cx="8001000" cy="2362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14400" cy="1371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077200" y="5334000"/>
            <a:ext cx="1066796" cy="1523994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334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0668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362200"/>
            <a:ext cx="4572000" cy="9144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3962400"/>
            <a:ext cx="1524000" cy="1524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4038600"/>
            <a:ext cx="1524000" cy="152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629400" y="3962400"/>
            <a:ext cx="1524000" cy="152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219200" cy="16002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924800" y="5257799"/>
            <a:ext cx="1219196" cy="1600194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685800"/>
            <a:ext cx="7772400" cy="1447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মৌল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971800"/>
            <a:ext cx="7696200" cy="152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			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	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	গ)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066800" cy="1371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001000" y="5486399"/>
            <a:ext cx="11429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838200"/>
            <a:ext cx="3599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467600" cy="4343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8738" lvl="2" algn="just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8738" lvl="2"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সংশ্লেষণ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সংশ্লেষণ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” –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62400" y="1828800"/>
            <a:ext cx="1143000" cy="1295400"/>
            <a:chOff x="533400" y="1600200"/>
            <a:chExt cx="2667000" cy="3352800"/>
          </a:xfrm>
        </p:grpSpPr>
        <p:sp>
          <p:nvSpPr>
            <p:cNvPr id="7" name="Oval 6"/>
            <p:cNvSpPr/>
            <p:nvPr/>
          </p:nvSpPr>
          <p:spPr>
            <a:xfrm>
              <a:off x="533400" y="1600200"/>
              <a:ext cx="2667000" cy="3352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furniture-village-logo-impressionnant-home-logo-vector-clip-art-library-of-furniture-village-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2362200"/>
              <a:ext cx="1600200" cy="1680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066800" cy="1371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001000" y="5486399"/>
            <a:ext cx="1142996" cy="1371595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914400"/>
            <a:ext cx="7391400" cy="50292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6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758339"/>
            <a:ext cx="8458201" cy="5655603"/>
            <a:chOff x="0" y="841917"/>
            <a:chExt cx="8322057" cy="3847171"/>
          </a:xfrm>
        </p:grpSpPr>
        <p:sp>
          <p:nvSpPr>
            <p:cNvPr id="3" name="Oval 2"/>
            <p:cNvSpPr/>
            <p:nvPr/>
          </p:nvSpPr>
          <p:spPr>
            <a:xfrm>
              <a:off x="0" y="841917"/>
              <a:ext cx="3148886" cy="384717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23860" y="1207247"/>
              <a:ext cx="3733800" cy="2910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24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24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4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24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24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bula_upali@yahoo.com</a:t>
              </a:r>
              <a:endPara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200" dirty="0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r>
                <a:rPr lang="en-US" sz="3200" dirty="0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রহমতগঞ্জ</a:t>
              </a:r>
              <a:r>
                <a:rPr lang="en-US" sz="3200" dirty="0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চট্টগ্রাম</a:t>
              </a:r>
              <a:r>
                <a:rPr lang="en-US" sz="2800" dirty="0">
                  <a:solidFill>
                    <a:srgbClr val="3366FF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pic>
          <p:nvPicPr>
            <p:cNvPr id="5" name="Picture 4"/>
            <p:cNvPicPr/>
            <p:nvPr/>
          </p:nvPicPr>
          <p:blipFill>
            <a:blip r:embed="rId4" cstate="screen">
              <a:lum bright="-56000" contrast="59000"/>
            </a:blip>
            <a:stretch>
              <a:fillRect/>
            </a:stretch>
          </p:blipFill>
          <p:spPr>
            <a:xfrm>
              <a:off x="6972534" y="1932928"/>
              <a:ext cx="1349523" cy="155503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10200" y="609600"/>
            <a:ext cx="3429000" cy="5562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</a:t>
            </a:r>
            <a:r>
              <a:rPr lang="en-US" sz="28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অষ্টম,শাখা:গ</a:t>
            </a:r>
            <a:endParaRPr lang="en-US" sz="28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অষ্টম</a:t>
            </a:r>
            <a:endParaRPr lang="en-US" sz="28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রাসায়নিক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বিক্রিয়া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: ৪৫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B20E9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990600"/>
            <a:ext cx="3505200" cy="4953000"/>
            <a:chOff x="838200" y="990600"/>
            <a:chExt cx="3581400" cy="4953000"/>
          </a:xfrm>
        </p:grpSpPr>
        <p:sp>
          <p:nvSpPr>
            <p:cNvPr id="5" name="Rectangle 4"/>
            <p:cNvSpPr/>
            <p:nvPr/>
          </p:nvSpPr>
          <p:spPr>
            <a:xfrm>
              <a:off x="838200" y="990600"/>
              <a:ext cx="3581400" cy="4953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51824006_321169725177789_701776292140076236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066800"/>
              <a:ext cx="3429000" cy="480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dle-light-anima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3124200" cy="3352800"/>
          </a:xfrm>
          <a:prstGeom prst="rect">
            <a:avLst/>
          </a:prstGeom>
        </p:spPr>
      </p:pic>
      <p:pic>
        <p:nvPicPr>
          <p:cNvPr id="3" name="Picture 2" descr="Ui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838200"/>
            <a:ext cx="29718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181600"/>
            <a:ext cx="7391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143000" cy="1371600"/>
          </a:xfrm>
          <a:prstGeom prst="halfFram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8001000" y="5486399"/>
            <a:ext cx="1142996" cy="1371596"/>
          </a:xfrm>
          <a:prstGeom prst="halfFram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343400"/>
            <a:ext cx="22860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জ্বলচ্ছে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4343400"/>
            <a:ext cx="22860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পুড়ছে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486400"/>
            <a:ext cx="8001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wo-hands-pour-contents-of-test-tube-into-laboratory-flask-155006089-591f2b2e5f9b58f4c01ae7f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001000" cy="3733800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12954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8077200" y="5562599"/>
            <a:ext cx="1066796" cy="1295395"/>
          </a:xfrm>
          <a:prstGeom prst="halfFram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495800"/>
            <a:ext cx="4038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066800" cy="1371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001000" y="5486399"/>
            <a:ext cx="11429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6200"/>
            <a:ext cx="9144000" cy="6477000"/>
            <a:chOff x="0" y="0"/>
            <a:chExt cx="9144000" cy="6858000"/>
          </a:xfrm>
        </p:grpSpPr>
        <p:sp>
          <p:nvSpPr>
            <p:cNvPr id="4" name="Oval 3"/>
            <p:cNvSpPr/>
            <p:nvPr/>
          </p:nvSpPr>
          <p:spPr>
            <a:xfrm>
              <a:off x="0" y="0"/>
              <a:ext cx="9144000" cy="685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09600" y="1676400"/>
              <a:ext cx="7924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Flowchart: Decision 5"/>
          <p:cNvSpPr/>
          <p:nvPr/>
        </p:nvSpPr>
        <p:spPr>
          <a:xfrm>
            <a:off x="228600" y="2743200"/>
            <a:ext cx="8686800" cy="31242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2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: ৬৯-৭১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066800" cy="1371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001000" y="5486399"/>
            <a:ext cx="11429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0" y="0"/>
            <a:ext cx="9144000" cy="2514600"/>
          </a:xfrm>
          <a:prstGeom prst="irregularSeal1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6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14600"/>
            <a:ext cx="91440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505200"/>
            <a:ext cx="8610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buFont typeface="Wingdings" pitchFamily="2" charset="2"/>
              <a:buChar char="v"/>
            </a:pPr>
            <a:endParaRPr lang="en-US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lvl="2" algn="just"/>
            <a:endParaRPr lang="en-US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marL="350838" lvl="2"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50838" lvl="2"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50838" lvl="2"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143000" cy="14478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8001000" y="5486399"/>
            <a:ext cx="11429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419600"/>
            <a:ext cx="80010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9600"/>
            <a:ext cx="7924800" cy="3457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143000" cy="1371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924800" y="5486399"/>
            <a:ext cx="1219196" cy="1371596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105400"/>
            <a:ext cx="8077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   </a:t>
            </a:r>
            <a:r>
              <a:rPr lang="en-US" b="1" dirty="0"/>
              <a:t>   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আয়রণ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আয়রণ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সালফাইড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91000"/>
            <a:ext cx="4038600" cy="7306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57200" y="533400"/>
            <a:ext cx="8229600" cy="3505200"/>
            <a:chOff x="457200" y="2895600"/>
            <a:chExt cx="8229600" cy="3505200"/>
          </a:xfrm>
        </p:grpSpPr>
        <p:sp>
          <p:nvSpPr>
            <p:cNvPr id="6" name="Rectangle 5"/>
            <p:cNvSpPr/>
            <p:nvPr/>
          </p:nvSpPr>
          <p:spPr>
            <a:xfrm>
              <a:off x="457200" y="2895600"/>
              <a:ext cx="8229600" cy="3505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3200400"/>
              <a:ext cx="7467600" cy="2895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408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ASUS</cp:lastModifiedBy>
  <cp:revision>87</cp:revision>
  <dcterms:created xsi:type="dcterms:W3CDTF">2019-02-09T03:43:00Z</dcterms:created>
  <dcterms:modified xsi:type="dcterms:W3CDTF">2020-05-16T07:51:26Z</dcterms:modified>
</cp:coreProperties>
</file>