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2" r:id="rId20"/>
    <p:sldId id="275" r:id="rId21"/>
    <p:sldId id="278" r:id="rId22"/>
    <p:sldId id="276" r:id="rId23"/>
    <p:sldId id="277" r:id="rId24"/>
    <p:sldId id="279" r:id="rId25"/>
    <p:sldId id="281" r:id="rId26"/>
    <p:sldId id="285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AFA1-2C12-4A08-998A-40FBD33BCC3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70202-8223-4359-A4E9-487B2ED6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9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C328-A099-4FD3-AB8D-46A14A4A756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C328-A099-4FD3-AB8D-46A14A4A756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C328-A099-4FD3-AB8D-46A14A4A756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C328-A099-4FD3-AB8D-46A14A4A756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C328-A099-4FD3-AB8D-46A14A4A756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C328-A099-4FD3-AB8D-46A14A4A756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C328-A099-4FD3-AB8D-46A14A4A756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C328-A099-4FD3-AB8D-46A14A4A756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585" y="6633918"/>
            <a:ext cx="11430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২</a:t>
            </a:r>
            <a:r>
              <a:rPr lang="as-IN" dirty="0"/>
              <a:t>৫</a:t>
            </a:r>
            <a:r>
              <a:rPr lang="en-US" dirty="0"/>
              <a:t>/</a:t>
            </a:r>
            <a:r>
              <a:rPr lang="as-IN" dirty="0"/>
              <a:t>০</a:t>
            </a:r>
            <a:r>
              <a:rPr lang="en-US" dirty="0"/>
              <a:t>৪/</a:t>
            </a:r>
            <a:r>
              <a:rPr lang="as-IN" dirty="0"/>
              <a:t>২</a:t>
            </a:r>
            <a:r>
              <a:rPr lang="en-US" dirty="0"/>
              <a:t>০</a:t>
            </a:r>
            <a:r>
              <a:rPr lang="as-IN" dirty="0"/>
              <a:t>২</a:t>
            </a:r>
            <a:r>
              <a:rPr lang="en-US" dirty="0"/>
              <a:t>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6815" y="6633917"/>
            <a:ext cx="609600" cy="365125"/>
          </a:xfrm>
        </p:spPr>
        <p:txBody>
          <a:bodyPr/>
          <a:lstStyle/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EDA52-FB92-4FA6-A1F1-A5F9E5F8C875}"/>
              </a:ext>
            </a:extLst>
          </p:cNvPr>
          <p:cNvSpPr/>
          <p:nvPr userDrawn="1"/>
        </p:nvSpPr>
        <p:spPr>
          <a:xfrm>
            <a:off x="1905000" y="6633918"/>
            <a:ext cx="6019800" cy="23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উপালী</a:t>
            </a:r>
            <a:r>
              <a:rPr lang="en-US" sz="900" dirty="0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বড়ুয়া</a:t>
            </a:r>
            <a:r>
              <a:rPr lang="en-US" sz="900" dirty="0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সহ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শিক্ষক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জামালখান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কুসুম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কুমারী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সিটি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কর্পো</a:t>
            </a:r>
            <a:r>
              <a:rPr lang="as-IN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েশন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বালিকা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উচ্চ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রহমতগঞ্জ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চট্টগ্রাম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C328-A099-4FD3-AB8D-46A14A4A756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C328-A099-4FD3-AB8D-46A14A4A756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DC328-A099-4FD3-AB8D-46A14A4A756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F744-23BF-4727-8396-8315F7312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ula_upali@yahoo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853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1295400"/>
            <a:ext cx="8534400" cy="5105400"/>
            <a:chOff x="304800" y="1371600"/>
            <a:chExt cx="8534400" cy="5105400"/>
          </a:xfrm>
        </p:grpSpPr>
        <p:sp>
          <p:nvSpPr>
            <p:cNvPr id="5" name="Rectangle 4"/>
            <p:cNvSpPr/>
            <p:nvPr/>
          </p:nvSpPr>
          <p:spPr>
            <a:xfrm>
              <a:off x="304800" y="1371600"/>
              <a:ext cx="8534400" cy="5105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103779-004-59003CE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1" y="1524000"/>
              <a:ext cx="8229600" cy="48006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BE852-AA88-4D79-A81F-6C74DE76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২৫/০৪/২০২০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6C1E09-AB1A-4378-A622-BC175979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28800"/>
            <a:ext cx="8001000" cy="3200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828800"/>
            <a:ext cx="4038600" cy="2895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533400"/>
            <a:ext cx="76962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4953000"/>
            <a:ext cx="3200400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কাঁকড়া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4876800"/>
            <a:ext cx="34290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00-macrobrachium-rosenbergii.jpg"/>
          <p:cNvPicPr>
            <a:picLocks noChangeAspect="1"/>
          </p:cNvPicPr>
          <p:nvPr/>
        </p:nvPicPr>
        <p:blipFill>
          <a:blip r:embed="rId2"/>
          <a:srcRect l="4909" t="19482" r="3455" b="26022"/>
          <a:stretch>
            <a:fillRect/>
          </a:stretch>
        </p:blipFill>
        <p:spPr>
          <a:xfrm>
            <a:off x="609600" y="2057400"/>
            <a:ext cx="3733800" cy="2438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53000" y="1752600"/>
            <a:ext cx="3733800" cy="2895600"/>
            <a:chOff x="4953000" y="1752600"/>
            <a:chExt cx="3733800" cy="2895600"/>
          </a:xfrm>
        </p:grpSpPr>
        <p:sp>
          <p:nvSpPr>
            <p:cNvPr id="4" name="Rectangle 3"/>
            <p:cNvSpPr/>
            <p:nvPr/>
          </p:nvSpPr>
          <p:spPr>
            <a:xfrm>
              <a:off x="4953000" y="1752600"/>
              <a:ext cx="3733800" cy="2895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r666216_480972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1905000"/>
              <a:ext cx="3581400" cy="2667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17526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খোলস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1600200"/>
            <a:ext cx="1600200" cy="2209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কাইটিন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4267200"/>
            <a:ext cx="16002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সন্ধিযুক্ত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উপাঙ্গ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91000"/>
            <a:ext cx="1828800" cy="2209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উপাঙ্গ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90800" y="1600200"/>
            <a:ext cx="3810000" cy="2362200"/>
            <a:chOff x="2514600" y="762000"/>
            <a:chExt cx="3810000" cy="2514600"/>
          </a:xfrm>
        </p:grpSpPr>
        <p:sp>
          <p:nvSpPr>
            <p:cNvPr id="4" name="Rectangle 3"/>
            <p:cNvSpPr/>
            <p:nvPr/>
          </p:nvSpPr>
          <p:spPr>
            <a:xfrm>
              <a:off x="2514600" y="762000"/>
              <a:ext cx="3810000" cy="2514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:\Users\upalibarua\Desktop\UPALI BARUA ID_05\Image\images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0" y="914400"/>
              <a:ext cx="3581400" cy="222885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685800" y="533400"/>
            <a:ext cx="76962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প্রাণিগুলোকে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14600" y="4267200"/>
            <a:ext cx="4114800" cy="1981200"/>
            <a:chOff x="2590800" y="4114800"/>
            <a:chExt cx="3810000" cy="2362200"/>
          </a:xfrm>
        </p:grpSpPr>
        <p:grpSp>
          <p:nvGrpSpPr>
            <p:cNvPr id="11" name="Group 10"/>
            <p:cNvGrpSpPr/>
            <p:nvPr/>
          </p:nvGrpSpPr>
          <p:grpSpPr>
            <a:xfrm>
              <a:off x="2590800" y="4114800"/>
              <a:ext cx="3810000" cy="2362200"/>
              <a:chOff x="2514600" y="3657600"/>
              <a:chExt cx="3886200" cy="23622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514600" y="3657600"/>
                <a:ext cx="3886200" cy="23622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1" name="Picture 3" descr="C:\Users\upalibarua\Desktop\UPALI BARUA ID_05\Image\Spider4-630x420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92324" y="3810000"/>
                <a:ext cx="1787652" cy="2057400"/>
              </a:xfrm>
              <a:prstGeom prst="rect">
                <a:avLst/>
              </a:prstGeom>
              <a:noFill/>
            </p:spPr>
          </p:pic>
        </p:grpSp>
        <p:pic>
          <p:nvPicPr>
            <p:cNvPr id="14" name="Picture 13" descr="images (2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4267200"/>
              <a:ext cx="1828799" cy="2057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16764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অঙ্গ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1600200"/>
            <a:ext cx="1600200" cy="2209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পুঞ্জাক্ষি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4114800"/>
            <a:ext cx="16002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অ্যান্টেনা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1676400" cy="2209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33400"/>
            <a:ext cx="76962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ওঅনুভূতি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71800" y="1676400"/>
            <a:ext cx="3048000" cy="2209800"/>
            <a:chOff x="2514600" y="1524000"/>
            <a:chExt cx="3810000" cy="2362200"/>
          </a:xfrm>
        </p:grpSpPr>
        <p:sp>
          <p:nvSpPr>
            <p:cNvPr id="8" name="Rectangle 7"/>
            <p:cNvSpPr/>
            <p:nvPr/>
          </p:nvSpPr>
          <p:spPr>
            <a:xfrm>
              <a:off x="2514600" y="1524000"/>
              <a:ext cx="3810000" cy="2362200"/>
            </a:xfrm>
            <a:prstGeom prst="rect">
              <a:avLst/>
            </a:prstGeom>
            <a:ln>
              <a:solidFill>
                <a:srgbClr val="FF505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2288000-3x2-340x22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3933" y="1676400"/>
              <a:ext cx="3471333" cy="2057399"/>
            </a:xfrm>
            <a:prstGeom prst="rect">
              <a:avLst/>
            </a:prstGeom>
            <a:ln>
              <a:solidFill>
                <a:srgbClr val="FF5050"/>
              </a:solidFill>
            </a:ln>
          </p:spPr>
        </p:pic>
      </p:grpSp>
      <p:sp>
        <p:nvSpPr>
          <p:cNvPr id="17" name="Oval 16"/>
          <p:cNvSpPr/>
          <p:nvPr/>
        </p:nvSpPr>
        <p:spPr>
          <a:xfrm>
            <a:off x="4267200" y="2438400"/>
            <a:ext cx="838200" cy="990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971800" y="4114800"/>
            <a:ext cx="3048000" cy="2362200"/>
            <a:chOff x="2514600" y="4114800"/>
            <a:chExt cx="3886200" cy="2362200"/>
          </a:xfrm>
        </p:grpSpPr>
        <p:sp>
          <p:nvSpPr>
            <p:cNvPr id="11" name="Rectangle 10"/>
            <p:cNvSpPr/>
            <p:nvPr/>
          </p:nvSpPr>
          <p:spPr>
            <a:xfrm>
              <a:off x="2514600" y="4114800"/>
              <a:ext cx="3886200" cy="2362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images (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4267200"/>
              <a:ext cx="3645478" cy="1981200"/>
            </a:xfrm>
            <a:prstGeom prst="rect">
              <a:avLst/>
            </a:prstGeom>
          </p:spPr>
        </p:pic>
      </p:grpSp>
      <p:sp>
        <p:nvSpPr>
          <p:cNvPr id="20" name="Oval 19"/>
          <p:cNvSpPr/>
          <p:nvPr/>
        </p:nvSpPr>
        <p:spPr>
          <a:xfrm>
            <a:off x="4648200" y="4572000"/>
            <a:ext cx="10668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8458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534400" cy="457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কাইটিন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সন্ধিযুক্ত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উপাঙ্গ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পুঞ্জাক্ষি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অ্যান্টেনা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রক্তগহ্বর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হিমোসিল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77724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জানলাম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048000"/>
            <a:ext cx="72390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আর্থ্রোপোডা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Arthropoda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)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715000"/>
            <a:ext cx="81534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86600" y="1066800"/>
            <a:ext cx="16002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ম্যান্টল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3429000"/>
            <a:ext cx="16002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পেশীবহুল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066800"/>
            <a:ext cx="19050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3505200"/>
            <a:ext cx="1828800" cy="1752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76600" y="3352800"/>
            <a:ext cx="2971800" cy="1905000"/>
            <a:chOff x="3276600" y="3200400"/>
            <a:chExt cx="2438400" cy="2133600"/>
          </a:xfrm>
        </p:grpSpPr>
        <p:sp>
          <p:nvSpPr>
            <p:cNvPr id="4" name="Rectangle 3"/>
            <p:cNvSpPr/>
            <p:nvPr/>
          </p:nvSpPr>
          <p:spPr>
            <a:xfrm>
              <a:off x="3276600" y="3200400"/>
              <a:ext cx="2438400" cy="2133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 (4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0362" y="3352800"/>
              <a:ext cx="2230877" cy="18288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276600" y="762000"/>
            <a:ext cx="2971800" cy="1905000"/>
            <a:chOff x="3334657" y="609600"/>
            <a:chExt cx="2438400" cy="2133600"/>
          </a:xfrm>
        </p:grpSpPr>
        <p:sp>
          <p:nvSpPr>
            <p:cNvPr id="3" name="Rectangle 2"/>
            <p:cNvSpPr/>
            <p:nvPr/>
          </p:nvSpPr>
          <p:spPr>
            <a:xfrm>
              <a:off x="3334657" y="609600"/>
              <a:ext cx="2438400" cy="2133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downloa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9703" y="762000"/>
              <a:ext cx="2179097" cy="1828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8458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534400" cy="457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ম্যান্টল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পেশী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চলনাঙ্গ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শ্বাসকার্য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v"/>
            </a:pPr>
            <a:endParaRPr lang="en-US" sz="3200" dirty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77724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জানলাম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667000"/>
            <a:ext cx="71628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মলাস্কা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Molaska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)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676400"/>
            <a:ext cx="17526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0" y="1600200"/>
            <a:ext cx="1600200" cy="2209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কন্টকময়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0" y="4267200"/>
            <a:ext cx="16002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191000"/>
            <a:ext cx="1828800" cy="2209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800" y="533400"/>
            <a:ext cx="76962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প্রাণিগুলোকে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90800" y="1600200"/>
            <a:ext cx="3810000" cy="4800600"/>
            <a:chOff x="2590800" y="1600200"/>
            <a:chExt cx="3810000" cy="2362200"/>
          </a:xfrm>
        </p:grpSpPr>
        <p:sp>
          <p:nvSpPr>
            <p:cNvPr id="17" name="Rectangle 16"/>
            <p:cNvSpPr/>
            <p:nvPr/>
          </p:nvSpPr>
          <p:spPr>
            <a:xfrm>
              <a:off x="2590800" y="1600200"/>
              <a:ext cx="3810000" cy="2362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143368496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752600"/>
              <a:ext cx="3352800" cy="20598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65532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457200"/>
            <a:ext cx="5481391" cy="6001643"/>
            <a:chOff x="1026642" y="737762"/>
            <a:chExt cx="2996111" cy="3682917"/>
          </a:xfrm>
        </p:grpSpPr>
        <p:sp>
          <p:nvSpPr>
            <p:cNvPr id="7" name="TextBox 6"/>
            <p:cNvSpPr txBox="1"/>
            <p:nvPr/>
          </p:nvSpPr>
          <p:spPr>
            <a:xfrm>
              <a:off x="2026258" y="737762"/>
              <a:ext cx="1996495" cy="3682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উপালী বড়ুয়া</a:t>
              </a:r>
            </a:p>
            <a:p>
              <a:pPr algn="ctr">
                <a:buNone/>
              </a:pP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এম.এস.সি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এড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এম.বি.এ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  <a:hlinkClick r:id="rId2"/>
                </a:rPr>
                <a:t>bula_upali@yahoo.com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জামালখান কুসুম কুমারী সিটি কর্পোরেশন বালিকা বিদ্যালয়</a:t>
              </a:r>
              <a:endParaRPr lang="en-US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>
                <a:latin typeface="Times New Roman" pitchFamily="18" charset="0"/>
              </a:endParaRPr>
            </a:p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3" cstate="print">
              <a:lum bright="-56000" contrast="59000"/>
            </a:blip>
            <a:stretch>
              <a:fillRect/>
            </a:stretch>
          </p:blipFill>
          <p:spPr>
            <a:xfrm>
              <a:off x="1026642" y="1902353"/>
              <a:ext cx="957966" cy="15906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Oval 8"/>
          <p:cNvSpPr/>
          <p:nvPr/>
        </p:nvSpPr>
        <p:spPr>
          <a:xfrm>
            <a:off x="6477000" y="1143000"/>
            <a:ext cx="2286000" cy="4038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76200" cap="sq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33400"/>
            <a:ext cx="80010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524000"/>
            <a:ext cx="7924800" cy="4495800"/>
            <a:chOff x="2743200" y="1524000"/>
            <a:chExt cx="3505200" cy="2895600"/>
          </a:xfrm>
        </p:grpSpPr>
        <p:sp>
          <p:nvSpPr>
            <p:cNvPr id="4" name="Rectangle 3"/>
            <p:cNvSpPr/>
            <p:nvPr/>
          </p:nvSpPr>
          <p:spPr>
            <a:xfrm>
              <a:off x="2743200" y="1524000"/>
              <a:ext cx="3505200" cy="2895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200400" y="1828800"/>
            <a:ext cx="2449689" cy="2100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Packager Shell Object" showAsIcon="1" r:id="rId3" imgW="914400" imgH="771480" progId="Package">
                    <p:embed/>
                  </p:oleObj>
                </mc:Choice>
                <mc:Fallback>
                  <p:oleObj name="Packager Shell Object" showAsIcon="1" r:id="rId3" imgW="914400" imgH="771480" progId="Package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1828800"/>
                          <a:ext cx="2449689" cy="21008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76200" cap="sq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33400"/>
            <a:ext cx="80010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524000"/>
            <a:ext cx="7924800" cy="449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71801" y="2078833"/>
          <a:ext cx="3677354" cy="310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2078833"/>
                        <a:ext cx="3677354" cy="3102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400800"/>
          </a:xfrm>
          <a:prstGeom prst="rect">
            <a:avLst/>
          </a:prstGeom>
          <a:noFill/>
          <a:ln w="76200" cap="sq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22860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828800"/>
            <a:ext cx="2133600" cy="160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নালীপদ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Tube Feet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4200" y="1600200"/>
            <a:ext cx="3048000" cy="2286000"/>
            <a:chOff x="2590800" y="1600200"/>
            <a:chExt cx="3810000" cy="1981200"/>
          </a:xfrm>
        </p:grpSpPr>
        <p:sp>
          <p:nvSpPr>
            <p:cNvPr id="6" name="Rectangle 5"/>
            <p:cNvSpPr/>
            <p:nvPr/>
          </p:nvSpPr>
          <p:spPr>
            <a:xfrm>
              <a:off x="2590800" y="1600200"/>
              <a:ext cx="3810000" cy="1981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download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828800"/>
              <a:ext cx="3505200" cy="16002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858000" y="4267200"/>
            <a:ext cx="16002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সংবহনতন্ত্র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191000"/>
            <a:ext cx="2133600" cy="2209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সংবহনতন্ত্র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05200" y="4038600"/>
            <a:ext cx="2362200" cy="2286000"/>
            <a:chOff x="2590800" y="3810000"/>
            <a:chExt cx="3810000" cy="2667000"/>
          </a:xfrm>
        </p:grpSpPr>
        <p:sp>
          <p:nvSpPr>
            <p:cNvPr id="11" name="Rectangle 10"/>
            <p:cNvSpPr/>
            <p:nvPr/>
          </p:nvSpPr>
          <p:spPr>
            <a:xfrm>
              <a:off x="2590800" y="3810000"/>
              <a:ext cx="3810000" cy="2667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Figure_28_05_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132" y="3886200"/>
              <a:ext cx="3627468" cy="24384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85800" y="533400"/>
            <a:ext cx="76962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প্রাণিগুলোকে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76200" cap="sq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57200"/>
            <a:ext cx="8458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8458200" cy="457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দেহত্বক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সংবহনতন্ত্র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নালি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পৃষ্ঠীয়দেশ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76200" cap="sq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77724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জানলাম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667000"/>
            <a:ext cx="72390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NikoshBAN" pitchFamily="2" charset="0"/>
                <a:cs typeface="NikoshBAN" pitchFamily="2" charset="0"/>
              </a:rPr>
              <a:t>একাইনোডারমাটা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(Echinodermata)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76200" cap="sq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533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85800" y="12954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নালীপদ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2667000"/>
            <a:ext cx="2362200" cy="3276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মৌমাছি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2667000"/>
            <a:ext cx="2362200" cy="3276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শসা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667000"/>
            <a:ext cx="2743200" cy="3276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শামুক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76200" cap="sq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641570"/>
            <a:ext cx="8382000" cy="2635030"/>
            <a:chOff x="381000" y="641570"/>
            <a:chExt cx="8382000" cy="2635030"/>
          </a:xfrm>
        </p:grpSpPr>
        <p:sp>
          <p:nvSpPr>
            <p:cNvPr id="3" name="Rectangle 2"/>
            <p:cNvSpPr/>
            <p:nvPr/>
          </p:nvSpPr>
          <p:spPr>
            <a:xfrm>
              <a:off x="381000" y="641570"/>
              <a:ext cx="8382000" cy="26350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r666216_480972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920830"/>
              <a:ext cx="3276600" cy="2050970"/>
            </a:xfrm>
            <a:prstGeom prst="rect">
              <a:avLst/>
            </a:prstGeom>
          </p:spPr>
        </p:pic>
        <p:pic>
          <p:nvPicPr>
            <p:cNvPr id="6" name="Picture 5" descr="butterfly-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914400"/>
              <a:ext cx="3048000" cy="1981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9600" y="3886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ম্যান্টল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	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কিউটিকল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	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কাইটিন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76200" cap="sq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457200"/>
            <a:ext cx="3684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" y="1143000"/>
            <a:ext cx="8305800" cy="5105400"/>
            <a:chOff x="381000" y="1143000"/>
            <a:chExt cx="8305800" cy="5105400"/>
          </a:xfrm>
        </p:grpSpPr>
        <p:sp>
          <p:nvSpPr>
            <p:cNvPr id="16" name="Rectangle 15"/>
            <p:cNvSpPr/>
            <p:nvPr/>
          </p:nvSpPr>
          <p:spPr>
            <a:xfrm>
              <a:off x="381000" y="1143000"/>
              <a:ext cx="8305800" cy="5105400"/>
            </a:xfrm>
            <a:prstGeom prst="rect">
              <a:avLst/>
            </a:prstGeom>
            <a:ln w="38100">
              <a:solidFill>
                <a:srgbClr val="0099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হওয়া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প্রাণীদের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উল্লেখযোগ্য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পোষ্টার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পেপারে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চার্ট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7" name="Picture 16" descr="images (2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752600"/>
              <a:ext cx="3429000" cy="2209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76200" cap="sq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685800"/>
            <a:ext cx="3724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057400"/>
            <a:ext cx="7467600" cy="3581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8738" lvl="2" algn="just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8738" lvl="2" algn="just">
              <a:buFont typeface="Wingdings" pitchFamily="2" charset="2"/>
              <a:buChar char="Ø"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8738" lvl="2" algn="just">
              <a:buFont typeface="Wingdings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আর্থ্রোপোডা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58738" lvl="2"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8738" lvl="2" algn="just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76200" cap="sq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7391400" cy="5029200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800" y="609600"/>
            <a:ext cx="3429000" cy="55626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:</a:t>
            </a:r>
            <a:r>
              <a:rPr lang="en-US" sz="28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অষ্টম,শাখা:গ</a:t>
            </a:r>
            <a:endParaRPr lang="en-US" sz="28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প্রথম</a:t>
            </a:r>
            <a:endParaRPr lang="en-US" sz="28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প্রাণিজগতের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শ্রেণিবিন্যাস</a:t>
            </a:r>
            <a:endParaRPr lang="en-US" sz="2800" dirty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: ৪৫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solidFill>
                <a:srgbClr val="B20E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990600"/>
            <a:ext cx="3505200" cy="495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ass-8-biggan-boi-pdf.jpg"/>
          <p:cNvPicPr>
            <a:picLocks noChangeAspect="1"/>
          </p:cNvPicPr>
          <p:nvPr/>
        </p:nvPicPr>
        <p:blipFill>
          <a:blip r:embed="rId2"/>
          <a:srcRect t="4557"/>
          <a:stretch>
            <a:fillRect/>
          </a:stretch>
        </p:blipFill>
        <p:spPr>
          <a:xfrm>
            <a:off x="914400" y="1066800"/>
            <a:ext cx="335280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" y="457200"/>
            <a:ext cx="8534400" cy="487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486400"/>
            <a:ext cx="85344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1200" y="838200"/>
            <a:ext cx="2895600" cy="213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67400" y="3200400"/>
            <a:ext cx="2819400" cy="1676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মৌমাছি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838200"/>
            <a:ext cx="4953000" cy="4191000"/>
            <a:chOff x="457200" y="1219200"/>
            <a:chExt cx="4953000" cy="3810000"/>
          </a:xfrm>
        </p:grpSpPr>
        <p:grpSp>
          <p:nvGrpSpPr>
            <p:cNvPr id="10" name="Group 9"/>
            <p:cNvGrpSpPr/>
            <p:nvPr/>
          </p:nvGrpSpPr>
          <p:grpSpPr>
            <a:xfrm>
              <a:off x="457200" y="1219200"/>
              <a:ext cx="4953000" cy="3810000"/>
              <a:chOff x="838200" y="838200"/>
              <a:chExt cx="3429000" cy="2895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38200" y="838200"/>
                <a:ext cx="3429000" cy="2895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 descr="Butterfly-Spirit-Animal-5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4400" y="990600"/>
                <a:ext cx="1559169" cy="2626734"/>
              </a:xfrm>
              <a:prstGeom prst="rect">
                <a:avLst/>
              </a:prstGeom>
            </p:spPr>
          </p:pic>
        </p:grpSp>
        <p:pic>
          <p:nvPicPr>
            <p:cNvPr id="1026" name="Picture 2" descr="C:\Users\upalibarua\Desktop\UPALI BARUA ID_05\Image\imag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600" y="1371600"/>
              <a:ext cx="2438400" cy="3505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609600"/>
            <a:ext cx="5943600" cy="4648200"/>
            <a:chOff x="4267200" y="762000"/>
            <a:chExt cx="3581400" cy="2819400"/>
          </a:xfrm>
        </p:grpSpPr>
        <p:sp>
          <p:nvSpPr>
            <p:cNvPr id="4" name="Rectangle 3"/>
            <p:cNvSpPr/>
            <p:nvPr/>
          </p:nvSpPr>
          <p:spPr>
            <a:xfrm>
              <a:off x="4267200" y="762000"/>
              <a:ext cx="3581400" cy="2819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DZHI9v8VwAEG-e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0896" y="914400"/>
              <a:ext cx="3391505" cy="253274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57200" y="5486400"/>
            <a:ext cx="8229600" cy="914400"/>
          </a:xfrm>
          <a:prstGeom prst="rect">
            <a:avLst/>
          </a:prstGeom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সৌখিন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1905000"/>
            <a:ext cx="19050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ঝিনুক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5600" y="1295400"/>
            <a:ext cx="3657600" cy="4495800"/>
            <a:chOff x="2438400" y="1143000"/>
            <a:chExt cx="4114800" cy="4648200"/>
          </a:xfrm>
        </p:grpSpPr>
        <p:sp>
          <p:nvSpPr>
            <p:cNvPr id="3" name="Rectangle 2"/>
            <p:cNvSpPr/>
            <p:nvPr/>
          </p:nvSpPr>
          <p:spPr>
            <a:xfrm>
              <a:off x="2438400" y="1143000"/>
              <a:ext cx="4114800" cy="4648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একাইনোডার্মাটা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1371600"/>
              <a:ext cx="3810000" cy="42672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57200" y="1828800"/>
            <a:ext cx="2209800" cy="3505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প্রাণিটিকে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পেয়েছ</a:t>
            </a:r>
            <a:r>
              <a:rPr lang="en-US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0" y="2514600"/>
            <a:ext cx="1447800" cy="2133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সমুদ্রে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89901-BB95-4932-9FFA-BE3A6863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</a:t>
            </a:r>
            <a:r>
              <a:rPr lang="as-IN"/>
              <a:t>৫</a:t>
            </a:r>
            <a:r>
              <a:rPr lang="en-US"/>
              <a:t>/</a:t>
            </a:r>
            <a:r>
              <a:rPr lang="as-IN"/>
              <a:t>০</a:t>
            </a:r>
            <a:r>
              <a:rPr lang="en-US"/>
              <a:t>৪/</a:t>
            </a:r>
            <a:r>
              <a:rPr lang="as-IN"/>
              <a:t>২</a:t>
            </a:r>
            <a:r>
              <a:rPr lang="en-US"/>
              <a:t>০</a:t>
            </a:r>
            <a:r>
              <a:rPr lang="as-IN"/>
              <a:t>২</a:t>
            </a:r>
            <a:r>
              <a:rPr lang="en-US"/>
              <a:t>০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99503-8DF3-409D-AF7D-EFA7AB6A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744-23BF-4727-8396-8315F73124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447800"/>
            <a:ext cx="73152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819400"/>
            <a:ext cx="7239000" cy="1828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228600"/>
            <a:ext cx="8534400" cy="6400800"/>
            <a:chOff x="-83127" y="-257175"/>
            <a:chExt cx="9310254" cy="7115175"/>
          </a:xfrm>
        </p:grpSpPr>
        <p:sp>
          <p:nvSpPr>
            <p:cNvPr id="4" name="Oval 3"/>
            <p:cNvSpPr/>
            <p:nvPr/>
          </p:nvSpPr>
          <p:spPr>
            <a:xfrm>
              <a:off x="-83127" y="-257175"/>
              <a:ext cx="9310254" cy="711517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98764" y="1543050"/>
              <a:ext cx="8007927" cy="8572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Flowchart: Decision 5"/>
          <p:cNvSpPr/>
          <p:nvPr/>
        </p:nvSpPr>
        <p:spPr>
          <a:xfrm>
            <a:off x="381000" y="2667000"/>
            <a:ext cx="8382000" cy="266700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(২)</a:t>
            </a:r>
          </a:p>
          <a:p>
            <a:pPr algn="ctr"/>
            <a:r>
              <a:rPr lang="en-US" sz="4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: ৪-৫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381000" y="304800"/>
            <a:ext cx="8458200" cy="2209800"/>
          </a:xfrm>
          <a:prstGeom prst="irregularSeal1">
            <a:avLst/>
          </a:prstGeom>
          <a:solidFill>
            <a:srgbClr val="D7F5F0"/>
          </a:solidFill>
          <a:ln w="28575">
            <a:solidFill>
              <a:srgbClr val="00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6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048000"/>
            <a:ext cx="8382000" cy="838200"/>
          </a:xfrm>
          <a:prstGeom prst="roundRect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2" indent="-339725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আর্থ্রোপোডা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মলাস্কা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একাইনোডারমাটা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518</Words>
  <Application>Microsoft Office PowerPoint</Application>
  <PresentationFormat>On-screen Show (4:3)</PresentationFormat>
  <Paragraphs>115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upalibarua</dc:creator>
  <cp:lastModifiedBy>ASUS</cp:lastModifiedBy>
  <cp:revision>126</cp:revision>
  <dcterms:created xsi:type="dcterms:W3CDTF">2019-03-02T15:13:44Z</dcterms:created>
  <dcterms:modified xsi:type="dcterms:W3CDTF">2020-05-16T14:07:07Z</dcterms:modified>
</cp:coreProperties>
</file>