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2" r:id="rId7"/>
    <p:sldId id="28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6" r:id="rId20"/>
    <p:sldId id="273" r:id="rId21"/>
    <p:sldId id="274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9C1B95-EAB5-4C3C-A9F5-3C70B1F2B579}" type="doc">
      <dgm:prSet loTypeId="urn:microsoft.com/office/officeart/2005/8/layout/radial1" loCatId="cycle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3C1F6B3-6093-4AC3-99B4-F34DC40F8195}">
      <dgm:prSet phldrT="[Text]"/>
      <dgm:spPr/>
      <dgm:t>
        <a:bodyPr/>
        <a:lstStyle/>
        <a:p>
          <a:r>
            <a:rPr lang="en-US" dirty="0" err="1">
              <a:latin typeface="NikoshBAN" pitchFamily="2" charset="0"/>
              <a:cs typeface="NikoshBAN" pitchFamily="2" charset="0"/>
            </a:rPr>
            <a:t>কর্ডাটা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EAC4D752-E82A-4838-8FB4-9B2811DEADF5}" type="parTrans" cxnId="{BFD97FF8-BFB1-4894-89D0-1A9FFF3AEE85}">
      <dgm:prSet/>
      <dgm:spPr/>
      <dgm:t>
        <a:bodyPr/>
        <a:lstStyle/>
        <a:p>
          <a:endParaRPr lang="en-US"/>
        </a:p>
      </dgm:t>
    </dgm:pt>
    <dgm:pt modelId="{5E734B0C-A546-4988-8EBD-FD70F51A54A8}" type="sibTrans" cxnId="{BFD97FF8-BFB1-4894-89D0-1A9FFF3AEE85}">
      <dgm:prSet/>
      <dgm:spPr/>
      <dgm:t>
        <a:bodyPr/>
        <a:lstStyle/>
        <a:p>
          <a:endParaRPr lang="en-US"/>
        </a:p>
      </dgm:t>
    </dgm:pt>
    <dgm:pt modelId="{C26F87FE-183A-4BDA-AACD-53553E6374F7}">
      <dgm:prSet phldrT="[Text]" custT="1"/>
      <dgm:spPr/>
      <dgm:t>
        <a:bodyPr/>
        <a:lstStyle/>
        <a:p>
          <a:r>
            <a:rPr lang="en-US" sz="2300" dirty="0" err="1">
              <a:latin typeface="NikoshBAN" pitchFamily="2" charset="0"/>
              <a:cs typeface="NikoshBAN" pitchFamily="2" charset="0"/>
            </a:rPr>
            <a:t>ইউরোকর্ডাটা</a:t>
          </a:r>
          <a:endParaRPr lang="en-US" sz="2300" dirty="0">
            <a:latin typeface="NikoshBAN" pitchFamily="2" charset="0"/>
            <a:cs typeface="NikoshBAN" pitchFamily="2" charset="0"/>
          </a:endParaRPr>
        </a:p>
      </dgm:t>
    </dgm:pt>
    <dgm:pt modelId="{232E6A41-F470-4FDD-9787-B47E0F4AEC9D}" type="parTrans" cxnId="{6C7E4413-088E-4955-9E83-E09F3AE17315}">
      <dgm:prSet/>
      <dgm:spPr/>
      <dgm:t>
        <a:bodyPr/>
        <a:lstStyle/>
        <a:p>
          <a:endParaRPr lang="en-US"/>
        </a:p>
      </dgm:t>
    </dgm:pt>
    <dgm:pt modelId="{B04FBE46-700A-419C-A210-F4A7F6A8D4EF}" type="sibTrans" cxnId="{6C7E4413-088E-4955-9E83-E09F3AE17315}">
      <dgm:prSet/>
      <dgm:spPr/>
      <dgm:t>
        <a:bodyPr/>
        <a:lstStyle/>
        <a:p>
          <a:endParaRPr lang="en-US"/>
        </a:p>
      </dgm:t>
    </dgm:pt>
    <dgm:pt modelId="{8E896C4D-A8FD-4196-AF4D-5E8B7B6BE082}">
      <dgm:prSet phldrT="[Text]" custT="1"/>
      <dgm:spPr/>
      <dgm:t>
        <a:bodyPr/>
        <a:lstStyle/>
        <a:p>
          <a:r>
            <a:rPr lang="en-US" sz="2800" dirty="0" err="1">
              <a:latin typeface="NikoshBAN" pitchFamily="2" charset="0"/>
              <a:cs typeface="NikoshBAN" pitchFamily="2" charset="0"/>
            </a:rPr>
            <a:t>সেফালো</a:t>
          </a:r>
          <a:endParaRPr lang="en-US" sz="2800" dirty="0">
            <a:latin typeface="NikoshBAN" pitchFamily="2" charset="0"/>
            <a:cs typeface="NikoshBAN" pitchFamily="2" charset="0"/>
          </a:endParaRPr>
        </a:p>
        <a:p>
          <a:r>
            <a:rPr lang="en-US" sz="2800" dirty="0" err="1">
              <a:latin typeface="NikoshBAN" pitchFamily="2" charset="0"/>
              <a:cs typeface="NikoshBAN" pitchFamily="2" charset="0"/>
            </a:rPr>
            <a:t>কর্ডাটা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B7E32E01-F662-49BC-9341-2494DCD09ADB}" type="parTrans" cxnId="{297C8562-208D-428C-9683-CFFEE67F549B}">
      <dgm:prSet/>
      <dgm:spPr/>
      <dgm:t>
        <a:bodyPr/>
        <a:lstStyle/>
        <a:p>
          <a:endParaRPr lang="en-US"/>
        </a:p>
      </dgm:t>
    </dgm:pt>
    <dgm:pt modelId="{159C090B-1E94-4B14-B769-7D590C939258}" type="sibTrans" cxnId="{297C8562-208D-428C-9683-CFFEE67F549B}">
      <dgm:prSet/>
      <dgm:spPr/>
      <dgm:t>
        <a:bodyPr/>
        <a:lstStyle/>
        <a:p>
          <a:endParaRPr lang="en-US"/>
        </a:p>
      </dgm:t>
    </dgm:pt>
    <dgm:pt modelId="{DB94C207-36E7-404A-8564-47226B6A6264}">
      <dgm:prSet/>
      <dgm:spPr/>
      <dgm:t>
        <a:bodyPr/>
        <a:lstStyle/>
        <a:p>
          <a:r>
            <a:rPr lang="en-US" dirty="0" err="1">
              <a:latin typeface="NikoshBAN" pitchFamily="2" charset="0"/>
              <a:cs typeface="NikoshBAN" pitchFamily="2" charset="0"/>
            </a:rPr>
            <a:t>ভার্টিভাটা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B5B035FD-CF70-4FFD-806A-0B2E20CF404E}" type="parTrans" cxnId="{DA0C107A-0A14-43BF-8C25-4475F4CC5695}">
      <dgm:prSet/>
      <dgm:spPr/>
      <dgm:t>
        <a:bodyPr/>
        <a:lstStyle/>
        <a:p>
          <a:endParaRPr lang="en-US"/>
        </a:p>
      </dgm:t>
    </dgm:pt>
    <dgm:pt modelId="{13538BA6-DA0C-4CCF-AD4A-49201B5585AC}" type="sibTrans" cxnId="{DA0C107A-0A14-43BF-8C25-4475F4CC5695}">
      <dgm:prSet/>
      <dgm:spPr/>
      <dgm:t>
        <a:bodyPr/>
        <a:lstStyle/>
        <a:p>
          <a:endParaRPr lang="en-US"/>
        </a:p>
      </dgm:t>
    </dgm:pt>
    <dgm:pt modelId="{0105C5B3-00BD-49A5-85BF-295E50F70D03}" type="pres">
      <dgm:prSet presAssocID="{3B9C1B95-EAB5-4C3C-A9F5-3C70B1F2B57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4A6E905-C7F3-4DF1-91A9-9E10564E8D81}" type="pres">
      <dgm:prSet presAssocID="{13C1F6B3-6093-4AC3-99B4-F34DC40F8195}" presName="centerShape" presStyleLbl="node0" presStyleIdx="0" presStyleCnt="1"/>
      <dgm:spPr/>
    </dgm:pt>
    <dgm:pt modelId="{B928496B-E798-4AF5-86B3-4E1719C92048}" type="pres">
      <dgm:prSet presAssocID="{232E6A41-F470-4FDD-9787-B47E0F4AEC9D}" presName="Name9" presStyleLbl="parChTrans1D2" presStyleIdx="0" presStyleCnt="3"/>
      <dgm:spPr/>
    </dgm:pt>
    <dgm:pt modelId="{991E2B02-6983-4F56-BDE1-51BE7324BCE4}" type="pres">
      <dgm:prSet presAssocID="{232E6A41-F470-4FDD-9787-B47E0F4AEC9D}" presName="connTx" presStyleLbl="parChTrans1D2" presStyleIdx="0" presStyleCnt="3"/>
      <dgm:spPr/>
    </dgm:pt>
    <dgm:pt modelId="{B2CEF484-48CC-4DDC-B9D0-C891D3BE24FA}" type="pres">
      <dgm:prSet presAssocID="{C26F87FE-183A-4BDA-AACD-53553E6374F7}" presName="node" presStyleLbl="node1" presStyleIdx="0" presStyleCnt="3" custScaleX="108251" custScaleY="92642" custRadScaleRad="84320" custRadScaleInc="3618">
        <dgm:presLayoutVars>
          <dgm:bulletEnabled val="1"/>
        </dgm:presLayoutVars>
      </dgm:prSet>
      <dgm:spPr/>
    </dgm:pt>
    <dgm:pt modelId="{DE4621B3-2A78-48EB-9779-5B1DC67F9422}" type="pres">
      <dgm:prSet presAssocID="{B7E32E01-F662-49BC-9341-2494DCD09ADB}" presName="Name9" presStyleLbl="parChTrans1D2" presStyleIdx="1" presStyleCnt="3"/>
      <dgm:spPr/>
    </dgm:pt>
    <dgm:pt modelId="{29679C0B-4B62-4FB6-B461-067773B1ADF9}" type="pres">
      <dgm:prSet presAssocID="{B7E32E01-F662-49BC-9341-2494DCD09ADB}" presName="connTx" presStyleLbl="parChTrans1D2" presStyleIdx="1" presStyleCnt="3"/>
      <dgm:spPr/>
    </dgm:pt>
    <dgm:pt modelId="{13758554-BA11-4EE0-ABFA-C4B6DBFEA2A3}" type="pres">
      <dgm:prSet presAssocID="{8E896C4D-A8FD-4196-AF4D-5E8B7B6BE082}" presName="node" presStyleLbl="node1" presStyleIdx="1" presStyleCnt="3" custScaleY="117110">
        <dgm:presLayoutVars>
          <dgm:bulletEnabled val="1"/>
        </dgm:presLayoutVars>
      </dgm:prSet>
      <dgm:spPr/>
    </dgm:pt>
    <dgm:pt modelId="{F6FFA7E2-D32E-43B2-8013-E918C0E59635}" type="pres">
      <dgm:prSet presAssocID="{B5B035FD-CF70-4FFD-806A-0B2E20CF404E}" presName="Name9" presStyleLbl="parChTrans1D2" presStyleIdx="2" presStyleCnt="3"/>
      <dgm:spPr/>
    </dgm:pt>
    <dgm:pt modelId="{11AEBEFA-8067-4924-8DA5-249DF3B49AFE}" type="pres">
      <dgm:prSet presAssocID="{B5B035FD-CF70-4FFD-806A-0B2E20CF404E}" presName="connTx" presStyleLbl="parChTrans1D2" presStyleIdx="2" presStyleCnt="3"/>
      <dgm:spPr/>
    </dgm:pt>
    <dgm:pt modelId="{FA035DD0-91B0-4430-890E-0335DDCE1EA1}" type="pres">
      <dgm:prSet presAssocID="{DB94C207-36E7-404A-8564-47226B6A6264}" presName="node" presStyleLbl="node1" presStyleIdx="2" presStyleCnt="3">
        <dgm:presLayoutVars>
          <dgm:bulletEnabled val="1"/>
        </dgm:presLayoutVars>
      </dgm:prSet>
      <dgm:spPr/>
    </dgm:pt>
  </dgm:ptLst>
  <dgm:cxnLst>
    <dgm:cxn modelId="{671FC705-44C5-455F-BD18-90F5DB4B70F2}" type="presOf" srcId="{13C1F6B3-6093-4AC3-99B4-F34DC40F8195}" destId="{64A6E905-C7F3-4DF1-91A9-9E10564E8D81}" srcOrd="0" destOrd="0" presId="urn:microsoft.com/office/officeart/2005/8/layout/radial1"/>
    <dgm:cxn modelId="{6C7E4413-088E-4955-9E83-E09F3AE17315}" srcId="{13C1F6B3-6093-4AC3-99B4-F34DC40F8195}" destId="{C26F87FE-183A-4BDA-AACD-53553E6374F7}" srcOrd="0" destOrd="0" parTransId="{232E6A41-F470-4FDD-9787-B47E0F4AEC9D}" sibTransId="{B04FBE46-700A-419C-A210-F4A7F6A8D4EF}"/>
    <dgm:cxn modelId="{F70FED3B-8FD4-46AB-969D-A462640A02DD}" type="presOf" srcId="{232E6A41-F470-4FDD-9787-B47E0F4AEC9D}" destId="{991E2B02-6983-4F56-BDE1-51BE7324BCE4}" srcOrd="1" destOrd="0" presId="urn:microsoft.com/office/officeart/2005/8/layout/radial1"/>
    <dgm:cxn modelId="{297C8562-208D-428C-9683-CFFEE67F549B}" srcId="{13C1F6B3-6093-4AC3-99B4-F34DC40F8195}" destId="{8E896C4D-A8FD-4196-AF4D-5E8B7B6BE082}" srcOrd="1" destOrd="0" parTransId="{B7E32E01-F662-49BC-9341-2494DCD09ADB}" sibTransId="{159C090B-1E94-4B14-B769-7D590C939258}"/>
    <dgm:cxn modelId="{B87DCC59-59A4-4B61-B9E4-97CA96BDE19A}" type="presOf" srcId="{B7E32E01-F662-49BC-9341-2494DCD09ADB}" destId="{DE4621B3-2A78-48EB-9779-5B1DC67F9422}" srcOrd="0" destOrd="0" presId="urn:microsoft.com/office/officeart/2005/8/layout/radial1"/>
    <dgm:cxn modelId="{DA0C107A-0A14-43BF-8C25-4475F4CC5695}" srcId="{13C1F6B3-6093-4AC3-99B4-F34DC40F8195}" destId="{DB94C207-36E7-404A-8564-47226B6A6264}" srcOrd="2" destOrd="0" parTransId="{B5B035FD-CF70-4FFD-806A-0B2E20CF404E}" sibTransId="{13538BA6-DA0C-4CCF-AD4A-49201B5585AC}"/>
    <dgm:cxn modelId="{D615107F-65D2-4F78-A394-46F8398B5F39}" type="presOf" srcId="{3B9C1B95-EAB5-4C3C-A9F5-3C70B1F2B579}" destId="{0105C5B3-00BD-49A5-85BF-295E50F70D03}" srcOrd="0" destOrd="0" presId="urn:microsoft.com/office/officeart/2005/8/layout/radial1"/>
    <dgm:cxn modelId="{3E244191-5E6D-461D-A14E-81131EB1F366}" type="presOf" srcId="{8E896C4D-A8FD-4196-AF4D-5E8B7B6BE082}" destId="{13758554-BA11-4EE0-ABFA-C4B6DBFEA2A3}" srcOrd="0" destOrd="0" presId="urn:microsoft.com/office/officeart/2005/8/layout/radial1"/>
    <dgm:cxn modelId="{B4F6C29E-E6F1-440B-8242-5AAEF06D997E}" type="presOf" srcId="{B7E32E01-F662-49BC-9341-2494DCD09ADB}" destId="{29679C0B-4B62-4FB6-B461-067773B1ADF9}" srcOrd="1" destOrd="0" presId="urn:microsoft.com/office/officeart/2005/8/layout/radial1"/>
    <dgm:cxn modelId="{06B60DB0-F3CB-403A-97A8-6EB17641177B}" type="presOf" srcId="{232E6A41-F470-4FDD-9787-B47E0F4AEC9D}" destId="{B928496B-E798-4AF5-86B3-4E1719C92048}" srcOrd="0" destOrd="0" presId="urn:microsoft.com/office/officeart/2005/8/layout/radial1"/>
    <dgm:cxn modelId="{799818C0-6B69-4F3F-B7BA-A3FFE4A30796}" type="presOf" srcId="{DB94C207-36E7-404A-8564-47226B6A6264}" destId="{FA035DD0-91B0-4430-890E-0335DDCE1EA1}" srcOrd="0" destOrd="0" presId="urn:microsoft.com/office/officeart/2005/8/layout/radial1"/>
    <dgm:cxn modelId="{5147B3D2-7654-491F-8D10-29ABB06A2114}" type="presOf" srcId="{C26F87FE-183A-4BDA-AACD-53553E6374F7}" destId="{B2CEF484-48CC-4DDC-B9D0-C891D3BE24FA}" srcOrd="0" destOrd="0" presId="urn:microsoft.com/office/officeart/2005/8/layout/radial1"/>
    <dgm:cxn modelId="{1EACA1DA-91C9-4FC2-A139-DBE56727BE97}" type="presOf" srcId="{B5B035FD-CF70-4FFD-806A-0B2E20CF404E}" destId="{F6FFA7E2-D32E-43B2-8013-E918C0E59635}" srcOrd="0" destOrd="0" presId="urn:microsoft.com/office/officeart/2005/8/layout/radial1"/>
    <dgm:cxn modelId="{BFD97FF8-BFB1-4894-89D0-1A9FFF3AEE85}" srcId="{3B9C1B95-EAB5-4C3C-A9F5-3C70B1F2B579}" destId="{13C1F6B3-6093-4AC3-99B4-F34DC40F8195}" srcOrd="0" destOrd="0" parTransId="{EAC4D752-E82A-4838-8FB4-9B2811DEADF5}" sibTransId="{5E734B0C-A546-4988-8EBD-FD70F51A54A8}"/>
    <dgm:cxn modelId="{6296BBF9-9594-4BCA-ADE4-93F34A56607A}" type="presOf" srcId="{B5B035FD-CF70-4FFD-806A-0B2E20CF404E}" destId="{11AEBEFA-8067-4924-8DA5-249DF3B49AFE}" srcOrd="1" destOrd="0" presId="urn:microsoft.com/office/officeart/2005/8/layout/radial1"/>
    <dgm:cxn modelId="{D70EDE1F-DF3D-498B-AE6D-60C6FED684CC}" type="presParOf" srcId="{0105C5B3-00BD-49A5-85BF-295E50F70D03}" destId="{64A6E905-C7F3-4DF1-91A9-9E10564E8D81}" srcOrd="0" destOrd="0" presId="urn:microsoft.com/office/officeart/2005/8/layout/radial1"/>
    <dgm:cxn modelId="{4C9AA834-6F67-4FD8-96C4-331E8B46EE38}" type="presParOf" srcId="{0105C5B3-00BD-49A5-85BF-295E50F70D03}" destId="{B928496B-E798-4AF5-86B3-4E1719C92048}" srcOrd="1" destOrd="0" presId="urn:microsoft.com/office/officeart/2005/8/layout/radial1"/>
    <dgm:cxn modelId="{7C3D3FE6-62A3-447C-BC39-6D3C80D71FCB}" type="presParOf" srcId="{B928496B-E798-4AF5-86B3-4E1719C92048}" destId="{991E2B02-6983-4F56-BDE1-51BE7324BCE4}" srcOrd="0" destOrd="0" presId="urn:microsoft.com/office/officeart/2005/8/layout/radial1"/>
    <dgm:cxn modelId="{22C9FA6F-3E85-4B68-BD9D-92ACE59C0657}" type="presParOf" srcId="{0105C5B3-00BD-49A5-85BF-295E50F70D03}" destId="{B2CEF484-48CC-4DDC-B9D0-C891D3BE24FA}" srcOrd="2" destOrd="0" presId="urn:microsoft.com/office/officeart/2005/8/layout/radial1"/>
    <dgm:cxn modelId="{EC43EE4F-B039-4C9D-998C-2BB3B1F5236D}" type="presParOf" srcId="{0105C5B3-00BD-49A5-85BF-295E50F70D03}" destId="{DE4621B3-2A78-48EB-9779-5B1DC67F9422}" srcOrd="3" destOrd="0" presId="urn:microsoft.com/office/officeart/2005/8/layout/radial1"/>
    <dgm:cxn modelId="{FBB55903-45D5-40A1-B267-E7DF4779E96F}" type="presParOf" srcId="{DE4621B3-2A78-48EB-9779-5B1DC67F9422}" destId="{29679C0B-4B62-4FB6-B461-067773B1ADF9}" srcOrd="0" destOrd="0" presId="urn:microsoft.com/office/officeart/2005/8/layout/radial1"/>
    <dgm:cxn modelId="{CF39B1EA-2F87-4435-9E08-60863C9E1B7F}" type="presParOf" srcId="{0105C5B3-00BD-49A5-85BF-295E50F70D03}" destId="{13758554-BA11-4EE0-ABFA-C4B6DBFEA2A3}" srcOrd="4" destOrd="0" presId="urn:microsoft.com/office/officeart/2005/8/layout/radial1"/>
    <dgm:cxn modelId="{C1E741D4-3314-4ED4-81C2-CD31A6B53836}" type="presParOf" srcId="{0105C5B3-00BD-49A5-85BF-295E50F70D03}" destId="{F6FFA7E2-D32E-43B2-8013-E918C0E59635}" srcOrd="5" destOrd="0" presId="urn:microsoft.com/office/officeart/2005/8/layout/radial1"/>
    <dgm:cxn modelId="{D34109BC-23C0-43E8-A3ED-C6DAB82FF27B}" type="presParOf" srcId="{F6FFA7E2-D32E-43B2-8013-E918C0E59635}" destId="{11AEBEFA-8067-4924-8DA5-249DF3B49AFE}" srcOrd="0" destOrd="0" presId="urn:microsoft.com/office/officeart/2005/8/layout/radial1"/>
    <dgm:cxn modelId="{4FC79D18-22F7-4F07-8D0C-9A999E03C18A}" type="presParOf" srcId="{0105C5B3-00BD-49A5-85BF-295E50F70D03}" destId="{FA035DD0-91B0-4430-890E-0335DDCE1EA1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A6E905-C7F3-4DF1-91A9-9E10564E8D81}">
      <dsp:nvSpPr>
        <dsp:cNvPr id="0" name=""/>
        <dsp:cNvSpPr/>
      </dsp:nvSpPr>
      <dsp:spPr>
        <a:xfrm>
          <a:off x="3428553" y="2080382"/>
          <a:ext cx="1677292" cy="16772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 err="1">
              <a:latin typeface="NikoshBAN" pitchFamily="2" charset="0"/>
              <a:cs typeface="NikoshBAN" pitchFamily="2" charset="0"/>
            </a:rPr>
            <a:t>কর্ডাটা</a:t>
          </a:r>
          <a:endParaRPr lang="en-US" sz="4500" kern="1200" dirty="0">
            <a:latin typeface="NikoshBAN" pitchFamily="2" charset="0"/>
            <a:cs typeface="NikoshBAN" pitchFamily="2" charset="0"/>
          </a:endParaRPr>
        </a:p>
      </dsp:txBody>
      <dsp:txXfrm>
        <a:off x="3674187" y="2326016"/>
        <a:ext cx="1186024" cy="1186024"/>
      </dsp:txXfrm>
    </dsp:sp>
    <dsp:sp modelId="{B928496B-E798-4AF5-86B3-4E1719C92048}">
      <dsp:nvSpPr>
        <dsp:cNvPr id="0" name=""/>
        <dsp:cNvSpPr/>
      </dsp:nvSpPr>
      <dsp:spPr>
        <a:xfrm rot="16330248">
          <a:off x="4191750" y="1951938"/>
          <a:ext cx="222875" cy="35375"/>
        </a:xfrm>
        <a:custGeom>
          <a:avLst/>
          <a:gdLst/>
          <a:ahLst/>
          <a:cxnLst/>
          <a:rect l="0" t="0" r="0" b="0"/>
          <a:pathLst>
            <a:path>
              <a:moveTo>
                <a:pt x="0" y="17687"/>
              </a:moveTo>
              <a:lnTo>
                <a:pt x="222875" y="1768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97615" y="1964054"/>
        <a:ext cx="11143" cy="11143"/>
      </dsp:txXfrm>
    </dsp:sp>
    <dsp:sp modelId="{B2CEF484-48CC-4DDC-B9D0-C891D3BE24FA}">
      <dsp:nvSpPr>
        <dsp:cNvPr id="0" name=""/>
        <dsp:cNvSpPr/>
      </dsp:nvSpPr>
      <dsp:spPr>
        <a:xfrm>
          <a:off x="3429000" y="304799"/>
          <a:ext cx="1815686" cy="155387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>
              <a:latin typeface="NikoshBAN" pitchFamily="2" charset="0"/>
              <a:cs typeface="NikoshBAN" pitchFamily="2" charset="0"/>
            </a:rPr>
            <a:t>ইউরোকর্ডাটা</a:t>
          </a:r>
          <a:endParaRPr lang="en-US" sz="2300" kern="1200" dirty="0">
            <a:latin typeface="NikoshBAN" pitchFamily="2" charset="0"/>
            <a:cs typeface="NikoshBAN" pitchFamily="2" charset="0"/>
          </a:endParaRPr>
        </a:p>
      </dsp:txBody>
      <dsp:txXfrm>
        <a:off x="3694901" y="532359"/>
        <a:ext cx="1283884" cy="1098757"/>
      </dsp:txXfrm>
    </dsp:sp>
    <dsp:sp modelId="{DE4621B3-2A78-48EB-9779-5B1DC67F9422}">
      <dsp:nvSpPr>
        <dsp:cNvPr id="0" name=""/>
        <dsp:cNvSpPr/>
      </dsp:nvSpPr>
      <dsp:spPr>
        <a:xfrm rot="1800000">
          <a:off x="4961784" y="3438988"/>
          <a:ext cx="473299" cy="35375"/>
        </a:xfrm>
        <a:custGeom>
          <a:avLst/>
          <a:gdLst/>
          <a:ahLst/>
          <a:cxnLst/>
          <a:rect l="0" t="0" r="0" b="0"/>
          <a:pathLst>
            <a:path>
              <a:moveTo>
                <a:pt x="0" y="17687"/>
              </a:moveTo>
              <a:lnTo>
                <a:pt x="473299" y="1768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186601" y="3444844"/>
        <a:ext cx="23664" cy="23664"/>
      </dsp:txXfrm>
    </dsp:sp>
    <dsp:sp modelId="{13758554-BA11-4EE0-ABFA-C4B6DBFEA2A3}">
      <dsp:nvSpPr>
        <dsp:cNvPr id="0" name=""/>
        <dsp:cNvSpPr/>
      </dsp:nvSpPr>
      <dsp:spPr>
        <a:xfrm>
          <a:off x="5316934" y="3027147"/>
          <a:ext cx="1677292" cy="1964277"/>
        </a:xfrm>
        <a:prstGeom prst="ellipse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NikoshBAN" pitchFamily="2" charset="0"/>
              <a:cs typeface="NikoshBAN" pitchFamily="2" charset="0"/>
            </a:rPr>
            <a:t>সেফালো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NikoshBAN" pitchFamily="2" charset="0"/>
              <a:cs typeface="NikoshBAN" pitchFamily="2" charset="0"/>
            </a:rPr>
            <a:t>কর্ডাটা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5562568" y="3314809"/>
        <a:ext cx="1186024" cy="1388953"/>
      </dsp:txXfrm>
    </dsp:sp>
    <dsp:sp modelId="{F6FFA7E2-D32E-43B2-8013-E918C0E59635}">
      <dsp:nvSpPr>
        <dsp:cNvPr id="0" name=""/>
        <dsp:cNvSpPr/>
      </dsp:nvSpPr>
      <dsp:spPr>
        <a:xfrm rot="9000000">
          <a:off x="3071398" y="3446469"/>
          <a:ext cx="503221" cy="35375"/>
        </a:xfrm>
        <a:custGeom>
          <a:avLst/>
          <a:gdLst/>
          <a:ahLst/>
          <a:cxnLst/>
          <a:rect l="0" t="0" r="0" b="0"/>
          <a:pathLst>
            <a:path>
              <a:moveTo>
                <a:pt x="0" y="17687"/>
              </a:moveTo>
              <a:lnTo>
                <a:pt x="503221" y="1768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310428" y="3451576"/>
        <a:ext cx="25161" cy="25161"/>
      </dsp:txXfrm>
    </dsp:sp>
    <dsp:sp modelId="{FA035DD0-91B0-4430-890E-0335DDCE1EA1}">
      <dsp:nvSpPr>
        <dsp:cNvPr id="0" name=""/>
        <dsp:cNvSpPr/>
      </dsp:nvSpPr>
      <dsp:spPr>
        <a:xfrm>
          <a:off x="1540172" y="3170639"/>
          <a:ext cx="1677292" cy="1677292"/>
        </a:xfrm>
        <a:prstGeom prst="ellipse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latin typeface="NikoshBAN" pitchFamily="2" charset="0"/>
              <a:cs typeface="NikoshBAN" pitchFamily="2" charset="0"/>
            </a:rPr>
            <a:t>ভার্টিভাটা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1785806" y="3416273"/>
        <a:ext cx="1186024" cy="11860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4C21A-9789-4DC3-9F98-D74144E0BF42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110120-E1D6-4419-9CEB-AB8E2494567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10120-E1D6-4419-9CEB-AB8E2494567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10120-E1D6-4419-9CEB-AB8E2494567F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4EE7C-1638-4C3A-8850-89BCE223ACC8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5D3F-185B-45CE-82F7-80F347994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4EE7C-1638-4C3A-8850-89BCE223ACC8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5D3F-185B-45CE-82F7-80F347994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4EE7C-1638-4C3A-8850-89BCE223ACC8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5D3F-185B-45CE-82F7-80F347994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4EE7C-1638-4C3A-8850-89BCE223ACC8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5D3F-185B-45CE-82F7-80F347994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4EE7C-1638-4C3A-8850-89BCE223ACC8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5D3F-185B-45CE-82F7-80F347994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4EE7C-1638-4C3A-8850-89BCE223ACC8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5D3F-185B-45CE-82F7-80F347994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4EE7C-1638-4C3A-8850-89BCE223ACC8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5D3F-185B-45CE-82F7-80F347994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4EE7C-1638-4C3A-8850-89BCE223ACC8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5D3F-185B-45CE-82F7-80F347994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584583"/>
            <a:ext cx="10668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 dirty="0"/>
              <a:t>০৯/</a:t>
            </a:r>
            <a:r>
              <a:rPr lang="as-IN" dirty="0"/>
              <a:t>০</a:t>
            </a:r>
            <a:r>
              <a:rPr lang="en-US" dirty="0"/>
              <a:t>৩/</a:t>
            </a:r>
            <a:r>
              <a:rPr lang="as-IN" dirty="0"/>
              <a:t>২</a:t>
            </a:r>
            <a:r>
              <a:rPr lang="en-US" dirty="0"/>
              <a:t>০</a:t>
            </a:r>
            <a:r>
              <a:rPr lang="as-IN" dirty="0"/>
              <a:t>১</a:t>
            </a:r>
            <a:r>
              <a:rPr lang="en-US" dirty="0"/>
              <a:t>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72400" y="6613525"/>
            <a:ext cx="1066800" cy="244475"/>
          </a:xfrm>
        </p:spPr>
        <p:txBody>
          <a:bodyPr/>
          <a:lstStyle/>
          <a:p>
            <a:fld id="{D5185D3F-185B-45CE-82F7-80F347994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059BB4-5A81-4818-BEF1-115B35F3ADD1}"/>
              </a:ext>
            </a:extLst>
          </p:cNvPr>
          <p:cNvSpPr/>
          <p:nvPr userDrawn="1"/>
        </p:nvSpPr>
        <p:spPr>
          <a:xfrm>
            <a:off x="1447800" y="6640379"/>
            <a:ext cx="6172200" cy="253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dirty="0" err="1">
                <a:solidFill>
                  <a:srgbClr val="0070C0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উপালী</a:t>
            </a:r>
            <a:r>
              <a:rPr lang="en-US" sz="1000" dirty="0">
                <a:solidFill>
                  <a:srgbClr val="0070C0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0070C0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বড়ুয়া</a:t>
            </a:r>
            <a:r>
              <a:rPr lang="en-US" sz="1000" dirty="0">
                <a:solidFill>
                  <a:srgbClr val="0070C0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0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সহ</a:t>
            </a:r>
            <a:r>
              <a:rPr lang="en-US" sz="10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0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শিক্ষক</a:t>
            </a:r>
            <a:r>
              <a:rPr lang="en-US" sz="10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0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জামালখান</a:t>
            </a:r>
            <a:r>
              <a:rPr lang="en-US" sz="10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কুসুম</a:t>
            </a:r>
            <a:r>
              <a:rPr lang="en-US" sz="10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কুমারী</a:t>
            </a:r>
            <a:r>
              <a:rPr lang="en-US" sz="10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সিটি</a:t>
            </a:r>
            <a:r>
              <a:rPr lang="en-US" sz="10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কর্পো</a:t>
            </a:r>
            <a:r>
              <a:rPr lang="as-IN" sz="10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র</a:t>
            </a:r>
            <a:r>
              <a:rPr lang="en-US" sz="10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েশন</a:t>
            </a:r>
            <a:r>
              <a:rPr lang="en-US" sz="10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বালিকা</a:t>
            </a:r>
            <a:r>
              <a:rPr lang="en-US" sz="10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উচ্চ</a:t>
            </a:r>
            <a:r>
              <a:rPr lang="en-US" sz="10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বিদ্যালয়</a:t>
            </a:r>
            <a:r>
              <a:rPr lang="en-US" sz="10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0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রহমতগঞ্জ</a:t>
            </a:r>
            <a:r>
              <a:rPr lang="en-US" sz="10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0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চট্টগ্রাম</a:t>
            </a:r>
            <a:r>
              <a:rPr lang="en-US" sz="10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4EE7C-1638-4C3A-8850-89BCE223ACC8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5D3F-185B-45CE-82F7-80F347994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4EE7C-1638-4C3A-8850-89BCE223ACC8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5D3F-185B-45CE-82F7-80F347994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4EE7C-1638-4C3A-8850-89BCE223ACC8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85D3F-185B-45CE-82F7-80F347994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bula_upali@yahoo.co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81000"/>
            <a:ext cx="85344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 পাঠে সবাইকে স্বাগতম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2400" y="304800"/>
            <a:ext cx="8839200" cy="6324600"/>
          </a:xfrm>
          <a:prstGeom prst="rect">
            <a:avLst/>
          </a:prstGeom>
          <a:noFill/>
          <a:ln w="76200" cap="sq" cmpd="tri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en-US"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04800" y="1371600"/>
            <a:ext cx="8534400" cy="5105400"/>
            <a:chOff x="304800" y="1371600"/>
            <a:chExt cx="8534400" cy="5105400"/>
          </a:xfrm>
        </p:grpSpPr>
        <p:sp>
          <p:nvSpPr>
            <p:cNvPr id="4" name="Rectangle 3"/>
            <p:cNvSpPr/>
            <p:nvPr/>
          </p:nvSpPr>
          <p:spPr>
            <a:xfrm>
              <a:off x="304800" y="1371600"/>
              <a:ext cx="8534400" cy="5105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 descr="vertebrados-1-638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1000" y="1447800"/>
              <a:ext cx="8382000" cy="4953000"/>
            </a:xfrm>
            <a:prstGeom prst="rect">
              <a:avLst/>
            </a:prstGeom>
          </p:spPr>
        </p:pic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978042-F8EE-4A46-BF5F-A7B15412B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০</a:t>
            </a:r>
            <a:r>
              <a:rPr lang="as-IN"/>
              <a:t>১</a:t>
            </a:r>
            <a:r>
              <a:rPr lang="en-US"/>
              <a:t>/</a:t>
            </a:r>
            <a:r>
              <a:rPr lang="as-IN"/>
              <a:t>০</a:t>
            </a:r>
            <a:r>
              <a:rPr lang="en-US"/>
              <a:t>৩/</a:t>
            </a:r>
            <a:r>
              <a:rPr lang="as-IN"/>
              <a:t>২</a:t>
            </a:r>
            <a:r>
              <a:rPr lang="en-US"/>
              <a:t>০</a:t>
            </a:r>
            <a:r>
              <a:rPr lang="as-IN"/>
              <a:t>১</a:t>
            </a:r>
            <a:r>
              <a:rPr lang="en-US"/>
              <a:t>৯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71BB1D-03EE-46DD-8187-D7F7C9289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5D3F-185B-45CE-82F7-80F34799405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381000"/>
            <a:ext cx="8229600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জানলাম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কর্ডাটা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পর্বের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প্রাণিদের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নটোকর্ডের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ভিত্তি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নিম্নোক্ত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উপপর্বে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যায়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228600" y="1524000"/>
          <a:ext cx="85344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4A6E905-C7F3-4DF1-91A9-9E10564E8D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64A6E905-C7F3-4DF1-91A9-9E10564E8D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928496B-E798-4AF5-86B3-4E1719C92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B928496B-E798-4AF5-86B3-4E1719C920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CEF484-48CC-4DDC-B9D0-C891D3BE2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B2CEF484-48CC-4DDC-B9D0-C891D3BE24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4621B3-2A78-48EB-9779-5B1DC67F9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DE4621B3-2A78-48EB-9779-5B1DC67F9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3758554-BA11-4EE0-ABFA-C4B6DBFEA2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13758554-BA11-4EE0-ABFA-C4B6DBFEA2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6FFA7E2-D32E-43B2-8013-E918C0E596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F6FFA7E2-D32E-43B2-8013-E918C0E596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035DD0-91B0-4430-890E-0335DDCE1E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FA035DD0-91B0-4430-890E-0335DDCE1E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304800"/>
            <a:ext cx="807720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এবার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ভার্টিব্রাটা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উপপর্বের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প্রাণি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?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86200" y="1905000"/>
            <a:ext cx="4953000" cy="40386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দেহ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লম্বাটে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মুখছিদ্র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গোলাকার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চোয়াল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বিহীন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500" dirty="0" err="1">
                <a:latin typeface="NikoshBAN" pitchFamily="2" charset="0"/>
                <a:cs typeface="NikoshBAN" pitchFamily="2" charset="0"/>
              </a:rPr>
              <a:t>এদের</a:t>
            </a:r>
            <a:r>
              <a:rPr lang="en-US" sz="25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25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আঁইশ</a:t>
            </a:r>
            <a:r>
              <a:rPr lang="en-US" sz="25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5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যুগ্ম</a:t>
            </a:r>
            <a:r>
              <a:rPr lang="en-US" sz="25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পাখনা</a:t>
            </a:r>
            <a:r>
              <a:rPr lang="en-US" sz="25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latin typeface="NikoshBAN" pitchFamily="2" charset="0"/>
                <a:cs typeface="NikoshBAN" pitchFamily="2" charset="0"/>
              </a:rPr>
              <a:t>অনুপস্থিত</a:t>
            </a:r>
            <a:r>
              <a:rPr lang="en-US" sz="25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ফুলকা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ছিদ্রের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শ্বাস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নেয়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5181600"/>
            <a:ext cx="2667000" cy="990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সাইক্লোস্টোমাটা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04800" y="1371600"/>
            <a:ext cx="3048000" cy="3505200"/>
            <a:chOff x="304800" y="1371600"/>
            <a:chExt cx="3048000" cy="3505200"/>
          </a:xfrm>
        </p:grpSpPr>
        <p:grpSp>
          <p:nvGrpSpPr>
            <p:cNvPr id="8" name="Group 7"/>
            <p:cNvGrpSpPr/>
            <p:nvPr/>
          </p:nvGrpSpPr>
          <p:grpSpPr>
            <a:xfrm>
              <a:off x="304800" y="1371600"/>
              <a:ext cx="3048000" cy="3505200"/>
              <a:chOff x="228600" y="1676400"/>
              <a:chExt cx="2895600" cy="39624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28600" y="1676400"/>
                <a:ext cx="2895600" cy="3962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 descr="sea-lamprey-petromyzon-marinus-drawing-A9EXEY.jpg"/>
              <p:cNvPicPr>
                <a:picLocks noChangeAspect="1"/>
              </p:cNvPicPr>
              <p:nvPr/>
            </p:nvPicPr>
            <p:blipFill>
              <a:blip r:embed="rId3"/>
              <a:srcRect b="14424"/>
              <a:stretch>
                <a:fillRect/>
              </a:stretch>
            </p:blipFill>
            <p:spPr>
              <a:xfrm>
                <a:off x="300990" y="2020957"/>
                <a:ext cx="2743200" cy="2362199"/>
              </a:xfrm>
              <a:prstGeom prst="rect">
                <a:avLst/>
              </a:prstGeom>
            </p:spPr>
          </p:pic>
        </p:grpSp>
        <p:sp>
          <p:nvSpPr>
            <p:cNvPr id="11" name="Rectangle 10"/>
            <p:cNvSpPr/>
            <p:nvPr/>
          </p:nvSpPr>
          <p:spPr>
            <a:xfrm>
              <a:off x="990600" y="3962400"/>
              <a:ext cx="1752600" cy="53340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 err="1">
                  <a:latin typeface="Times New Roman" pitchFamily="18" charset="0"/>
                  <a:cs typeface="Times New Roman" pitchFamily="18" charset="0"/>
                </a:rPr>
                <a:t>Petromyzon</a:t>
              </a:r>
              <a:endParaRPr 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build="allAtOnce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228600"/>
            <a:ext cx="777240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ছবিটি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1447800"/>
            <a:ext cx="5105400" cy="30480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কঙ্কাল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তরুনাস্থিময়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প্ল্যাকয়েড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আঁইশ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বিদ্যমান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latin typeface="NikoshBAN" pitchFamily="2" charset="0"/>
                <a:cs typeface="NikoshBAN" pitchFamily="2" charset="0"/>
              </a:rPr>
              <a:t>মাথার</a:t>
            </a:r>
            <a:r>
              <a:rPr lang="en-US" sz="25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latin typeface="NikoshBAN" pitchFamily="2" charset="0"/>
                <a:cs typeface="NikoshBAN" pitchFamily="2" charset="0"/>
              </a:rPr>
              <a:t>চারপাশে</a:t>
            </a:r>
            <a:r>
              <a:rPr lang="en-US" sz="25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৫-৭ </a:t>
            </a:r>
            <a:r>
              <a:rPr lang="en-US" sz="25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জোড়া</a:t>
            </a:r>
            <a:r>
              <a:rPr lang="en-US" sz="25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ফুলকাছিদ্র</a:t>
            </a:r>
            <a:r>
              <a:rPr lang="en-US" sz="25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5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কানকো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248400" y="1676400"/>
            <a:ext cx="2133600" cy="3048000"/>
            <a:chOff x="5791200" y="1524000"/>
            <a:chExt cx="2895600" cy="3429000"/>
          </a:xfrm>
        </p:grpSpPr>
        <p:grpSp>
          <p:nvGrpSpPr>
            <p:cNvPr id="7" name="Group 6"/>
            <p:cNvGrpSpPr/>
            <p:nvPr/>
          </p:nvGrpSpPr>
          <p:grpSpPr>
            <a:xfrm>
              <a:off x="5791200" y="1524000"/>
              <a:ext cx="2895600" cy="3429000"/>
              <a:chOff x="228600" y="1676400"/>
              <a:chExt cx="2895600" cy="48768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28600" y="1676400"/>
                <a:ext cx="2895600" cy="487680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" name="Picture 5" descr="16663562_304.jp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4800" y="1789815"/>
                <a:ext cx="2743200" cy="1928036"/>
              </a:xfrm>
              <a:prstGeom prst="rect">
                <a:avLst/>
              </a:prstGeom>
            </p:spPr>
          </p:pic>
        </p:grpSp>
        <p:pic>
          <p:nvPicPr>
            <p:cNvPr id="9" name="Picture 8" descr="Great_White_Shark_Gill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67400" y="2959396"/>
              <a:ext cx="2743200" cy="1336987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1066800" y="4724400"/>
            <a:ext cx="1828800" cy="1752600"/>
            <a:chOff x="1066800" y="4724400"/>
            <a:chExt cx="1828800" cy="1752600"/>
          </a:xfrm>
        </p:grpSpPr>
        <p:sp>
          <p:nvSpPr>
            <p:cNvPr id="12" name="Rectangle 11"/>
            <p:cNvSpPr/>
            <p:nvPr/>
          </p:nvSpPr>
          <p:spPr>
            <a:xfrm>
              <a:off x="1066800" y="4724400"/>
              <a:ext cx="1828800" cy="1752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download (7).jpg"/>
            <p:cNvPicPr>
              <a:picLocks noChangeAspect="1"/>
            </p:cNvPicPr>
            <p:nvPr/>
          </p:nvPicPr>
          <p:blipFill>
            <a:blip r:embed="rId5"/>
            <a:srcRect r="59353" b="17347"/>
            <a:stretch>
              <a:fillRect/>
            </a:stretch>
          </p:blipFill>
          <p:spPr>
            <a:xfrm>
              <a:off x="1447801" y="4800600"/>
              <a:ext cx="1066799" cy="1543050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3200400" y="5181600"/>
            <a:ext cx="2057400" cy="990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প্ল্যাকয়েড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আঁইশ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867400" y="5181600"/>
            <a:ext cx="2819400" cy="1219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তরুনাস্থিময়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মাছ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Chondrichthyes</a:t>
            </a:r>
            <a:r>
              <a:rPr lang="en-US" sz="2400" dirty="0"/>
              <a:t>)</a:t>
            </a:r>
          </a:p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553200" y="4495800"/>
            <a:ext cx="16002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Shark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4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228600"/>
            <a:ext cx="7772400" cy="762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প্রাণিটি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581400" y="3886200"/>
            <a:ext cx="1371600" cy="1828800"/>
            <a:chOff x="3581400" y="1524000"/>
            <a:chExt cx="1371600" cy="1905000"/>
          </a:xfrm>
        </p:grpSpPr>
        <p:sp>
          <p:nvSpPr>
            <p:cNvPr id="8" name="Rectangle 7"/>
            <p:cNvSpPr/>
            <p:nvPr/>
          </p:nvSpPr>
          <p:spPr>
            <a:xfrm>
              <a:off x="3581400" y="1524000"/>
              <a:ext cx="1371600" cy="1905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download (8)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57601" y="1676400"/>
              <a:ext cx="1219200" cy="1600200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5486400" y="3886200"/>
            <a:ext cx="1371600" cy="1828800"/>
            <a:chOff x="5486400" y="1524000"/>
            <a:chExt cx="1371600" cy="1905000"/>
          </a:xfrm>
        </p:grpSpPr>
        <p:sp>
          <p:nvSpPr>
            <p:cNvPr id="9" name="Rectangle 8"/>
            <p:cNvSpPr/>
            <p:nvPr/>
          </p:nvSpPr>
          <p:spPr>
            <a:xfrm>
              <a:off x="5486400" y="1524000"/>
              <a:ext cx="1371600" cy="1905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download (10)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62600" y="1600200"/>
              <a:ext cx="1219201" cy="167640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7239000" y="3886200"/>
            <a:ext cx="1371600" cy="1828800"/>
            <a:chOff x="7239000" y="1447800"/>
            <a:chExt cx="1371600" cy="1905000"/>
          </a:xfrm>
        </p:grpSpPr>
        <p:sp>
          <p:nvSpPr>
            <p:cNvPr id="10" name="Rectangle 9"/>
            <p:cNvSpPr/>
            <p:nvPr/>
          </p:nvSpPr>
          <p:spPr>
            <a:xfrm>
              <a:off x="7239000" y="1447800"/>
              <a:ext cx="1371600" cy="1905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 descr="download (9)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15200" y="1590088"/>
              <a:ext cx="1219838" cy="1610312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3429000" y="5867400"/>
            <a:ext cx="1600200" cy="533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সাইক্লোয়েড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410200" y="5867400"/>
            <a:ext cx="1600200" cy="533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গ্যানয়েড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239000" y="5867400"/>
            <a:ext cx="1447800" cy="533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টিনয়েড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581400" y="1219200"/>
            <a:ext cx="5181600" cy="25146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কঙ্কাল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অস্থিময়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দেহ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সাইক্লোয়েড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গ্যানয়েড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টিনয়েড</a:t>
            </a:r>
            <a:r>
              <a:rPr lang="en-US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আঁইশ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আবৃত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latin typeface="NikoshBAN" pitchFamily="2" charset="0"/>
                <a:cs typeface="NikoshBAN" pitchFamily="2" charset="0"/>
              </a:rPr>
              <a:t>মাথার</a:t>
            </a:r>
            <a:r>
              <a:rPr lang="en-US" sz="25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latin typeface="NikoshBAN" pitchFamily="2" charset="0"/>
                <a:cs typeface="NikoshBAN" pitchFamily="2" charset="0"/>
              </a:rPr>
              <a:t>চারপাশে</a:t>
            </a:r>
            <a:r>
              <a:rPr lang="en-US" sz="25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৪ </a:t>
            </a:r>
            <a:r>
              <a:rPr lang="en-US" sz="25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জোড়া</a:t>
            </a:r>
            <a:r>
              <a:rPr lang="en-US" sz="25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ফুলকাছিদ্র</a:t>
            </a:r>
            <a:r>
              <a:rPr lang="en-US" sz="25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500" dirty="0">
                <a:latin typeface="NikoshBAN" pitchFamily="2" charset="0"/>
                <a:cs typeface="NikoshBAN" pitchFamily="2" charset="0"/>
              </a:rPr>
              <a:t>।    </a:t>
            </a:r>
          </a:p>
          <a:p>
            <a:r>
              <a:rPr lang="en-US" sz="2500" dirty="0">
                <a:latin typeface="NikoshBAN" pitchFamily="2" charset="0"/>
                <a:cs typeface="NikoshBAN" pitchFamily="2" charset="0"/>
              </a:rPr>
              <a:t>      </a:t>
            </a:r>
            <a:r>
              <a:rPr lang="en-US" sz="2500" dirty="0" err="1">
                <a:latin typeface="NikoshBAN" pitchFamily="2" charset="0"/>
                <a:cs typeface="NikoshBAN" pitchFamily="2" charset="0"/>
              </a:rPr>
              <a:t>কানকো</a:t>
            </a:r>
            <a:r>
              <a:rPr lang="en-US" sz="25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500" dirty="0" err="1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5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81000" y="4800600"/>
            <a:ext cx="2743200" cy="1295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অস্থিময়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মাছ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Osteichthyes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)</a:t>
            </a:r>
            <a:r>
              <a:rPr lang="en-US" sz="2000" dirty="0"/>
              <a:t> 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28600" y="1143000"/>
            <a:ext cx="2895600" cy="3276600"/>
            <a:chOff x="228600" y="1143000"/>
            <a:chExt cx="2895600" cy="3276600"/>
          </a:xfrm>
        </p:grpSpPr>
        <p:grpSp>
          <p:nvGrpSpPr>
            <p:cNvPr id="7" name="Group 6"/>
            <p:cNvGrpSpPr/>
            <p:nvPr/>
          </p:nvGrpSpPr>
          <p:grpSpPr>
            <a:xfrm>
              <a:off x="228600" y="1143000"/>
              <a:ext cx="2895600" cy="3276600"/>
              <a:chOff x="228600" y="1371600"/>
              <a:chExt cx="2895600" cy="25908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28600" y="1371600"/>
                <a:ext cx="2895600" cy="2590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" name="Picture 5" descr="download (6).jp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1000" y="1524000"/>
                <a:ext cx="2619375" cy="1775637"/>
              </a:xfrm>
              <a:prstGeom prst="rect">
                <a:avLst/>
              </a:prstGeom>
            </p:spPr>
          </p:pic>
        </p:grpSp>
        <p:sp>
          <p:nvSpPr>
            <p:cNvPr id="23" name="Rectangle 22"/>
            <p:cNvSpPr/>
            <p:nvPr/>
          </p:nvSpPr>
          <p:spPr>
            <a:xfrm>
              <a:off x="990600" y="3657600"/>
              <a:ext cx="1600200" cy="60960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ইলিশ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মাছ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304800"/>
            <a:ext cx="8229600" cy="838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প্রাণিটি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867400" y="1600200"/>
            <a:ext cx="2819400" cy="3048000"/>
            <a:chOff x="228600" y="1676400"/>
            <a:chExt cx="2895600" cy="4876800"/>
          </a:xfrm>
        </p:grpSpPr>
        <p:sp>
          <p:nvSpPr>
            <p:cNvPr id="5" name="Rectangle 4"/>
            <p:cNvSpPr/>
            <p:nvPr/>
          </p:nvSpPr>
          <p:spPr>
            <a:xfrm>
              <a:off x="228600" y="1676400"/>
              <a:ext cx="2895600" cy="4876800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a6c25e8c5539875187d7dd9cd95e3446-5723d56f3ee7c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800" y="1920242"/>
              <a:ext cx="2667000" cy="3169918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457200" y="1600200"/>
            <a:ext cx="5257800" cy="472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দেহত্বক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আঁইশিবিহীন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ত্বক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নরম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পাতলা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ভেজা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গ্রন্থিযুক্ত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শীতল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রক্তের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প্রাণি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পানিতে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ডিম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পাড়ে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জীবনচক্রে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সাধারণত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ব্যাঙাচি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দশা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9" name="Rectangle 8"/>
          <p:cNvSpPr/>
          <p:nvPr/>
        </p:nvSpPr>
        <p:spPr>
          <a:xfrm>
            <a:off x="5943600" y="4953000"/>
            <a:ext cx="2819400" cy="1447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উভচর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Amphibia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)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00800" y="3886200"/>
            <a:ext cx="1905000" cy="6096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কুনোব্যাঙ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build="allAtOnce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228600"/>
            <a:ext cx="777240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NikoshBAN" pitchFamily="2" charset="0"/>
                <a:cs typeface="NikoshBAN" pitchFamily="2" charset="0"/>
              </a:rPr>
              <a:t>প্রাণিটি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28600" y="1371600"/>
            <a:ext cx="2895600" cy="3429000"/>
            <a:chOff x="228600" y="1752600"/>
            <a:chExt cx="2895600" cy="4572000"/>
          </a:xfrm>
        </p:grpSpPr>
        <p:sp>
          <p:nvSpPr>
            <p:cNvPr id="5" name="Rectangle 4"/>
            <p:cNvSpPr/>
            <p:nvPr/>
          </p:nvSpPr>
          <p:spPr>
            <a:xfrm>
              <a:off x="228600" y="1752600"/>
              <a:ext cx="2895600" cy="45720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17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1000" y="2029692"/>
              <a:ext cx="2590800" cy="2956762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3657600" y="1752600"/>
            <a:ext cx="5105400" cy="3886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বুকে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ভর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চলে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ত্বক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শুষ্ক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আঁইশযুক্ত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চারপায়ে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পাঁচটি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নখরযুক্ত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5029200"/>
            <a:ext cx="2743200" cy="9144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সরীসৃপ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(Reptile)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3962400"/>
            <a:ext cx="1676400" cy="533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টিকটিকি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build="allAtOnce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228600"/>
            <a:ext cx="777240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প্রাণিটি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57600" y="1447800"/>
            <a:ext cx="5105400" cy="41148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দেহ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পালক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আবৃত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ডানা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চঞ্চু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err="1">
                <a:latin typeface="NikoshBAN" pitchFamily="2" charset="0"/>
                <a:cs typeface="NikoshBAN" pitchFamily="2" charset="0"/>
              </a:rPr>
              <a:t>ফুসফুসের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বায়ু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থলি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থাকায়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উড়তে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উষ্ণ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রক্তের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প্রাণি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28600" y="1371600"/>
            <a:ext cx="2895600" cy="3200400"/>
            <a:chOff x="228600" y="1676400"/>
            <a:chExt cx="2895600" cy="4267200"/>
          </a:xfrm>
        </p:grpSpPr>
        <p:sp>
          <p:nvSpPr>
            <p:cNvPr id="5" name="Rectangle 4"/>
            <p:cNvSpPr/>
            <p:nvPr/>
          </p:nvSpPr>
          <p:spPr>
            <a:xfrm>
              <a:off x="228600" y="1676400"/>
              <a:ext cx="2895600" cy="4267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62000" y="4876800"/>
              <a:ext cx="1828800" cy="76200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NikoshBAN" pitchFamily="2" charset="0"/>
                  <a:cs typeface="NikoshBAN" pitchFamily="2" charset="0"/>
                </a:rPr>
                <a:t>দোয়েল</a:t>
              </a:r>
              <a:r>
                <a:rPr lang="en-US" sz="28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>
                  <a:latin typeface="NikoshBAN" pitchFamily="2" charset="0"/>
                  <a:cs typeface="NikoshBAN" pitchFamily="2" charset="0"/>
                </a:rPr>
                <a:t>পাখি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3" name="Picture 12" descr="images (7)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1000" y="2133600"/>
              <a:ext cx="2590800" cy="23622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16" name="Rectangle 15"/>
          <p:cNvSpPr/>
          <p:nvPr/>
        </p:nvSpPr>
        <p:spPr>
          <a:xfrm>
            <a:off x="381000" y="4953000"/>
            <a:ext cx="2590800" cy="11430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পক্ষীকূল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Aves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)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build="allAtOnce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04800"/>
            <a:ext cx="7924800" cy="838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প্রাণিটি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জেনে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এদের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থাকতে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715000" y="1371600"/>
            <a:ext cx="2895600" cy="3657600"/>
            <a:chOff x="228600" y="2057400"/>
            <a:chExt cx="2895600" cy="3048000"/>
          </a:xfrm>
        </p:grpSpPr>
        <p:sp>
          <p:nvSpPr>
            <p:cNvPr id="5" name="Rectangle 4"/>
            <p:cNvSpPr/>
            <p:nvPr/>
          </p:nvSpPr>
          <p:spPr>
            <a:xfrm>
              <a:off x="228600" y="2057400"/>
              <a:ext cx="2895600" cy="3048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420px-Panthera_tigris_tigris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1000" y="2260600"/>
              <a:ext cx="2590800" cy="2019300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381000" y="1676400"/>
            <a:ext cx="4953000" cy="3962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দেহ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লোমে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আবৃত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চোয়ালে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দাঁত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হৃৎপিন্ড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চার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প্রকোষ্ঠ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বিশিষ্ট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ব্যতিক্রম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ছাড়া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সবাই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বাচ্চা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প্রসব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শিশুরা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মাতৃদুগ্ধ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67400" y="5257800"/>
            <a:ext cx="2819400" cy="1066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স্তন্যপায়ী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প্রাণি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Mammalia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19800" y="4191000"/>
            <a:ext cx="2286000" cy="609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NikoshBAN" pitchFamily="2" charset="0"/>
                <a:cs typeface="NikoshBAN" pitchFamily="2" charset="0"/>
              </a:rPr>
              <a:t>রয়েল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latin typeface="NikoshBAN" pitchFamily="2" charset="0"/>
                <a:cs typeface="NikoshBAN" pitchFamily="2" charset="0"/>
              </a:rPr>
              <a:t>বেঙ্গল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latin typeface="NikoshBAN" pitchFamily="2" charset="0"/>
                <a:cs typeface="NikoshBAN" pitchFamily="2" charset="0"/>
              </a:rPr>
              <a:t>টাইগার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build="allAtOnce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43200" y="533400"/>
            <a:ext cx="3505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28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( </a:t>
            </a:r>
            <a:r>
              <a:rPr lang="en-US" sz="28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28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8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685800" y="1295400"/>
            <a:ext cx="7315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Wingdings" pitchFamily="2" charset="2"/>
              <a:buChar char="q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শীতল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রক্ত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বিশিষ্ট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প্রাণি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943600" y="2667000"/>
            <a:ext cx="2590800" cy="3276600"/>
            <a:chOff x="5943600" y="2667000"/>
            <a:chExt cx="2590800" cy="3276600"/>
          </a:xfrm>
        </p:grpSpPr>
        <p:sp>
          <p:nvSpPr>
            <p:cNvPr id="13" name="Rectangle 12"/>
            <p:cNvSpPr/>
            <p:nvPr/>
          </p:nvSpPr>
          <p:spPr>
            <a:xfrm>
              <a:off x="5943600" y="2667000"/>
              <a:ext cx="2590800" cy="3276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 descr="images (10)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2860142"/>
              <a:ext cx="2286000" cy="2854858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457200" y="2667000"/>
            <a:ext cx="2590800" cy="3276600"/>
            <a:chOff x="457200" y="2667000"/>
            <a:chExt cx="2590800" cy="3276600"/>
          </a:xfrm>
        </p:grpSpPr>
        <p:sp>
          <p:nvSpPr>
            <p:cNvPr id="10" name="Rectangle 9"/>
            <p:cNvSpPr/>
            <p:nvPr/>
          </p:nvSpPr>
          <p:spPr>
            <a:xfrm>
              <a:off x="457200" y="2667000"/>
              <a:ext cx="2590800" cy="3276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 descr="images (9)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" y="2819400"/>
              <a:ext cx="2228850" cy="2895600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3352800" y="2667000"/>
            <a:ext cx="2286000" cy="3276600"/>
            <a:chOff x="3352800" y="2667000"/>
            <a:chExt cx="2286000" cy="3276600"/>
          </a:xfrm>
        </p:grpSpPr>
        <p:sp>
          <p:nvSpPr>
            <p:cNvPr id="7" name="Rectangle 6"/>
            <p:cNvSpPr/>
            <p:nvPr/>
          </p:nvSpPr>
          <p:spPr>
            <a:xfrm>
              <a:off x="3352800" y="2667000"/>
              <a:ext cx="2286000" cy="3276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images (11).jpg"/>
            <p:cNvPicPr>
              <a:picLocks noChangeAspect="1"/>
            </p:cNvPicPr>
            <p:nvPr/>
          </p:nvPicPr>
          <p:blipFill>
            <a:blip r:embed="rId5"/>
            <a:srcRect l="8727" r="9818"/>
            <a:stretch>
              <a:fillRect/>
            </a:stretch>
          </p:blipFill>
          <p:spPr>
            <a:xfrm>
              <a:off x="3429000" y="3581400"/>
              <a:ext cx="2133600" cy="174307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1447800"/>
            <a:ext cx="228600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লার্ভা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দশায়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নটোকর্ড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বিদ্যমান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29000" y="1447800"/>
            <a:ext cx="236220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বুকে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ভর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চলে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19800" y="1447800"/>
            <a:ext cx="236220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ফুসফুসের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বায়ুথলি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381000"/>
            <a:ext cx="76200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উল্লেখযোগ্য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প্রাণির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143000" y="4572000"/>
            <a:ext cx="1828800" cy="1676400"/>
            <a:chOff x="1143000" y="4572000"/>
            <a:chExt cx="1828800" cy="1676400"/>
          </a:xfrm>
        </p:grpSpPr>
        <p:sp>
          <p:nvSpPr>
            <p:cNvPr id="15" name="Rounded Rectangle 14"/>
            <p:cNvSpPr/>
            <p:nvPr/>
          </p:nvSpPr>
          <p:spPr>
            <a:xfrm>
              <a:off x="1143000" y="4572000"/>
              <a:ext cx="1828800" cy="16764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275px-Bazoule_sacred_crocodiles_MS_6709cropped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9200" y="4724400"/>
              <a:ext cx="1623907" cy="1371600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3886200" y="4572000"/>
            <a:ext cx="1828800" cy="1752600"/>
            <a:chOff x="3886200" y="4572000"/>
            <a:chExt cx="1828800" cy="1752600"/>
          </a:xfrm>
        </p:grpSpPr>
        <p:sp>
          <p:nvSpPr>
            <p:cNvPr id="12" name="Rounded Rectangle 11"/>
            <p:cNvSpPr/>
            <p:nvPr/>
          </p:nvSpPr>
          <p:spPr>
            <a:xfrm>
              <a:off x="3886200" y="4572000"/>
              <a:ext cx="1828800" cy="17526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 descr="220px-House_Sparrow_(Passer_domesticus)-_Female_in_Kolkata_I_IMG_3787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38600" y="4724400"/>
              <a:ext cx="1524000" cy="1457325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6553200" y="4495800"/>
            <a:ext cx="1905000" cy="1752600"/>
            <a:chOff x="6553200" y="4495800"/>
            <a:chExt cx="1905000" cy="1752600"/>
          </a:xfrm>
        </p:grpSpPr>
        <p:sp>
          <p:nvSpPr>
            <p:cNvPr id="9" name="Rounded Rectangle 8"/>
            <p:cNvSpPr/>
            <p:nvPr/>
          </p:nvSpPr>
          <p:spPr>
            <a:xfrm>
              <a:off x="6553200" y="4495800"/>
              <a:ext cx="1905000" cy="17526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 descr="images (13).jpg"/>
            <p:cNvPicPr>
              <a:picLocks noChangeAspect="1"/>
            </p:cNvPicPr>
            <p:nvPr/>
          </p:nvPicPr>
          <p:blipFill>
            <a:blip r:embed="rId5"/>
            <a:srcRect l="18182" r="18182"/>
            <a:stretch>
              <a:fillRect/>
            </a:stretch>
          </p:blipFill>
          <p:spPr>
            <a:xfrm>
              <a:off x="6705600" y="4648200"/>
              <a:ext cx="1600200" cy="14478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11111E-6 L 0.275 -0.333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0" y="-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59583 -0.3277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00" y="-16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400" y="457200"/>
            <a:ext cx="5481391" cy="6001643"/>
            <a:chOff x="1026642" y="737762"/>
            <a:chExt cx="2996111" cy="3682917"/>
          </a:xfrm>
        </p:grpSpPr>
        <p:sp>
          <p:nvSpPr>
            <p:cNvPr id="3" name="TextBox 2"/>
            <p:cNvSpPr txBox="1"/>
            <p:nvPr/>
          </p:nvSpPr>
          <p:spPr>
            <a:xfrm>
              <a:off x="2026258" y="737762"/>
              <a:ext cx="1996495" cy="3682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bn-IN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IN" sz="4800" dirty="0">
                  <a:latin typeface="NikoshBAN" pitchFamily="2" charset="0"/>
                  <a:cs typeface="NikoshBAN" pitchFamily="2" charset="0"/>
                </a:rPr>
                <a:t>উপালী বড়ুয়া</a:t>
              </a:r>
            </a:p>
            <a:p>
              <a:pPr algn="ctr">
                <a:buNone/>
              </a:pPr>
              <a:r>
                <a:rPr lang="en-US" sz="3200" dirty="0" err="1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এম.এস.সি</a:t>
              </a:r>
              <a:r>
                <a:rPr lang="en-US" sz="3200" dirty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dirty="0" err="1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বি</a:t>
              </a:r>
              <a:r>
                <a:rPr lang="en-US" sz="3200" dirty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এড</a:t>
              </a:r>
              <a:r>
                <a:rPr lang="en-US" sz="3200" dirty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dirty="0" err="1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এম.বি.এ</a:t>
              </a:r>
              <a:r>
                <a:rPr lang="en-US" sz="3200" dirty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bn-IN" dirty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IN" sz="3200" dirty="0">
                  <a:latin typeface="NikoshBAN" pitchFamily="2" charset="0"/>
                  <a:cs typeface="NikoshBAN" pitchFamily="2" charset="0"/>
                </a:rPr>
                <a:t>সহকারী শিক্ষক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dirty="0">
                  <a:latin typeface="NikoshBAN" pitchFamily="2" charset="0"/>
                  <a:cs typeface="NikoshBAN" pitchFamily="2" charset="0"/>
                  <a:hlinkClick r:id="rId2"/>
                </a:rPr>
                <a:t>bula_upali@yahoo.com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b="1" dirty="0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IN" b="1" dirty="0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pPr algn="ctr"/>
              <a:r>
                <a:rPr lang="bn-IN" sz="3600" b="1" dirty="0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জামালখান কুসুম কুমারী সিটি কর্পোরেশন বালিকা বিদ্যালয়</a:t>
              </a:r>
              <a:endParaRPr lang="en-US" sz="3600" b="1" dirty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IN" sz="2000" dirty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000" dirty="0"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bn-IN" dirty="0">
                <a:latin typeface="Times New Roman" pitchFamily="18" charset="0"/>
              </a:endParaRPr>
            </a:p>
            <a:p>
              <a:pPr algn="ctr"/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" name="Picture 3"/>
            <p:cNvPicPr/>
            <p:nvPr/>
          </p:nvPicPr>
          <p:blipFill>
            <a:blip r:embed="rId3" cstate="print">
              <a:lum bright="-56000" contrast="59000"/>
            </a:blip>
            <a:stretch>
              <a:fillRect/>
            </a:stretch>
          </p:blipFill>
          <p:spPr>
            <a:xfrm>
              <a:off x="1026642" y="1902353"/>
              <a:ext cx="957966" cy="1590675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Oval 4"/>
          <p:cNvSpPr/>
          <p:nvPr/>
        </p:nvSpPr>
        <p:spPr>
          <a:xfrm>
            <a:off x="6477000" y="1143000"/>
            <a:ext cx="2286000" cy="4038600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" y="304800"/>
            <a:ext cx="8839200" cy="6324600"/>
          </a:xfrm>
          <a:prstGeom prst="rect">
            <a:avLst/>
          </a:prstGeom>
          <a:noFill/>
          <a:ln w="76200" cap="sq" cmpd="tri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en-US"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85CE4F-28EC-4BE5-B0E0-03DF353EF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০৯/</a:t>
            </a:r>
            <a:r>
              <a:rPr lang="as-IN"/>
              <a:t>০</a:t>
            </a:r>
            <a:r>
              <a:rPr lang="en-US"/>
              <a:t>৩/</a:t>
            </a:r>
            <a:r>
              <a:rPr lang="as-IN"/>
              <a:t>২</a:t>
            </a:r>
            <a:r>
              <a:rPr lang="en-US"/>
              <a:t>০</a:t>
            </a:r>
            <a:r>
              <a:rPr lang="as-IN"/>
              <a:t>১</a:t>
            </a:r>
            <a:r>
              <a:rPr lang="en-US"/>
              <a:t>৯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B5FDB0A-E882-472F-9061-75F1DF9C6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5D3F-185B-45CE-82F7-80F34799405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57200" y="1600200"/>
            <a:ext cx="8153400" cy="3810000"/>
            <a:chOff x="914400" y="1219200"/>
            <a:chExt cx="7162800" cy="4724400"/>
          </a:xfrm>
        </p:grpSpPr>
        <p:sp>
          <p:nvSpPr>
            <p:cNvPr id="4" name="Rectangle 3"/>
            <p:cNvSpPr/>
            <p:nvPr/>
          </p:nvSpPr>
          <p:spPr>
            <a:xfrm>
              <a:off x="914400" y="1219200"/>
              <a:ext cx="7162800" cy="47244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0" name="Picture 2" descr="C:\Users\upalibarua\Desktop\UPALI BARUA ID_05\Image\9918089176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90600" y="1295400"/>
              <a:ext cx="7010400" cy="4569460"/>
            </a:xfrm>
            <a:prstGeom prst="rect">
              <a:avLst/>
            </a:prstGeom>
            <a:noFill/>
          </p:spPr>
        </p:pic>
      </p:grpSp>
      <p:sp>
        <p:nvSpPr>
          <p:cNvPr id="7" name="Rectangle 6"/>
          <p:cNvSpPr/>
          <p:nvPr/>
        </p:nvSpPr>
        <p:spPr>
          <a:xfrm>
            <a:off x="914400" y="457200"/>
            <a:ext cx="71628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জানলাম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বিচিত্র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প্রাণিরাজ্যকে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চিনতে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66800" y="5638800"/>
            <a:ext cx="7162800" cy="9144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শ্রেণিবিন্যাসের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দ্বারা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8305800" cy="1295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জানবো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উদ্দেশ্যে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বিচিত্র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প্রাণিরাজ্যের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শ্রেণিবিন্যাস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280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2057400"/>
            <a:ext cx="8153400" cy="43434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বিচিত্র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প্রাণিরাজ্যকে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বিজ্ঞান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সম্মত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উপায়ে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অল্প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পরিশ্রমে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অল্প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সময়ে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জানা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প্রজাতি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শনাক্ত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শ্রেণিবিন্যাস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অপরিহার্য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প্রাণিদের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মিল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অমিল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প্রাণিদের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সম্মত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নামকরণ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আহরিত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জ্ঞানকে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সংক্ষেপে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উপস্থাপন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সংরক্ষণ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শ্রেণিবিন্যাস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4600" y="457200"/>
            <a:ext cx="3833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1143000"/>
            <a:ext cx="8305800" cy="5105400"/>
          </a:xfrm>
          <a:prstGeom prst="rect">
            <a:avLst/>
          </a:prstGeom>
          <a:ln w="38100">
            <a:solidFill>
              <a:srgbClr val="00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তরুনাস্থি</a:t>
            </a:r>
            <a:r>
              <a:rPr lang="en-US" sz="40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অস্থিময়</a:t>
            </a:r>
            <a:r>
              <a:rPr lang="en-US" sz="40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মাছের</a:t>
            </a:r>
            <a:r>
              <a:rPr lang="en-US" sz="40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তুলনা</a:t>
            </a:r>
            <a:r>
              <a:rPr lang="en-US" sz="40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05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upalibarua\Desktop\UPALI BARUA ID_05\Image\TrainingTechnicalAssistance-1-400x28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1524000"/>
            <a:ext cx="3810000" cy="270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4600" y="685800"/>
            <a:ext cx="37240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1600200"/>
            <a:ext cx="7924800" cy="457200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8738" lvl="2" algn="just"/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8738" lvl="2" algn="just">
              <a:buFont typeface="Wingdings" pitchFamily="2" charset="2"/>
              <a:buChar char="Ø"/>
            </a:pP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8738" lvl="2" algn="just">
              <a:buFont typeface="Wingdings" pitchFamily="2" charset="2"/>
              <a:buChar char="Ø"/>
            </a:pP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চারপাশের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মেরুদন্ডী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প্রাণি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শনাক্ত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পোষ্টার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পেপারে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এদের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লিপিবদ্ধ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962400" y="1828800"/>
            <a:ext cx="1143000" cy="1295400"/>
            <a:chOff x="3962400" y="1828800"/>
            <a:chExt cx="1143000" cy="1295400"/>
          </a:xfrm>
        </p:grpSpPr>
        <p:sp>
          <p:nvSpPr>
            <p:cNvPr id="7" name="Oval 6"/>
            <p:cNvSpPr/>
            <p:nvPr/>
          </p:nvSpPr>
          <p:spPr>
            <a:xfrm>
              <a:off x="3962400" y="1828800"/>
              <a:ext cx="1143000" cy="1295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furniture-village-logo-impressionnant-home-logo-vector-clip-art-library-of-furniture-village-logo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91000" y="2123209"/>
              <a:ext cx="685800" cy="6493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914400"/>
            <a:ext cx="7391400" cy="5029200"/>
          </a:xfrm>
          <a:prstGeom prst="rect">
            <a:avLst/>
          </a:prstGeom>
          <a:ln w="38100">
            <a:solidFill>
              <a:srgbClr val="00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পরের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257800" y="609600"/>
            <a:ext cx="3429000" cy="5562600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শ্রেণি</a:t>
            </a:r>
            <a:r>
              <a:rPr lang="en-US" sz="2800" dirty="0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:</a:t>
            </a:r>
            <a:r>
              <a:rPr lang="en-US" sz="2800" dirty="0" err="1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অষ্টম,শাখা:গ</a:t>
            </a:r>
            <a:endParaRPr lang="en-US" sz="2800" dirty="0">
              <a:solidFill>
                <a:srgbClr val="6600FF"/>
              </a:solidFill>
              <a:latin typeface="NikoshBAN" pitchFamily="2" charset="0"/>
              <a:cs typeface="NikoshB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অধ্যায়</a:t>
            </a:r>
            <a:r>
              <a:rPr lang="en-US" sz="2800" dirty="0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: </a:t>
            </a:r>
            <a:r>
              <a:rPr lang="en-US" sz="2800" dirty="0" err="1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প্রথম</a:t>
            </a:r>
            <a:endParaRPr lang="en-US" sz="2800" dirty="0">
              <a:solidFill>
                <a:srgbClr val="6600FF"/>
              </a:solidFill>
              <a:latin typeface="NikoshBAN" pitchFamily="2" charset="0"/>
              <a:cs typeface="NikoshB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প্রাণিজগতের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শ্রেণিবিন্যাস</a:t>
            </a:r>
            <a:endParaRPr lang="en-US" sz="2800" dirty="0">
              <a:solidFill>
                <a:schemeClr val="tx1"/>
              </a:solidFill>
              <a:latin typeface="NikoshBAN" pitchFamily="2" charset="0"/>
              <a:ea typeface="Calibri" pitchFamily="34" charset="0"/>
              <a:cs typeface="NikoshB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2800" b="1" dirty="0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b="1" dirty="0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: ৪৫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2800" b="1" dirty="0">
              <a:solidFill>
                <a:srgbClr val="B20E93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66800" y="914400"/>
            <a:ext cx="3657600" cy="4953000"/>
            <a:chOff x="1066800" y="914400"/>
            <a:chExt cx="3657600" cy="4953000"/>
          </a:xfrm>
        </p:grpSpPr>
        <p:sp>
          <p:nvSpPr>
            <p:cNvPr id="5" name="Rectangle 4"/>
            <p:cNvSpPr/>
            <p:nvPr/>
          </p:nvSpPr>
          <p:spPr>
            <a:xfrm>
              <a:off x="1066800" y="914400"/>
              <a:ext cx="3657600" cy="4953000"/>
            </a:xfrm>
            <a:prstGeom prst="rect">
              <a:avLst/>
            </a:prstGeom>
            <a:ln w="381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 descr="class-8-biggan-boi-pdf.jpg"/>
            <p:cNvPicPr>
              <a:picLocks noChangeAspect="1"/>
            </p:cNvPicPr>
            <p:nvPr/>
          </p:nvPicPr>
          <p:blipFill>
            <a:blip r:embed="rId2"/>
            <a:srcRect t="4557"/>
            <a:stretch>
              <a:fillRect/>
            </a:stretch>
          </p:blipFill>
          <p:spPr>
            <a:xfrm>
              <a:off x="1143000" y="990600"/>
              <a:ext cx="3505200" cy="4787900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152400" y="304800"/>
            <a:ext cx="8839200" cy="6324600"/>
          </a:xfrm>
          <a:prstGeom prst="rect">
            <a:avLst/>
          </a:prstGeom>
          <a:noFill/>
          <a:ln w="76200" cap="sq" cmpd="tri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en-US"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66800" y="6096000"/>
            <a:ext cx="7239000" cy="533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মেরুদন্ডী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প্রাণি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কর্ডেট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পরিচিত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90600" y="5638800"/>
            <a:ext cx="7315200" cy="7842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এদের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প্রাণি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তুমি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Half Frame 9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Half Frame 11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00400" y="457200"/>
            <a:ext cx="2743200" cy="4267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800" y="2133600"/>
            <a:ext cx="1752600" cy="609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শার্ক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মাছ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81800" y="2133600"/>
            <a:ext cx="1752600" cy="5334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রুই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মাছ</a:t>
            </a:r>
            <a:endParaRPr lang="en-US" sz="2800" dirty="0"/>
          </a:p>
        </p:txBody>
      </p:sp>
      <p:sp>
        <p:nvSpPr>
          <p:cNvPr id="16" name="Rectangle 15"/>
          <p:cNvSpPr/>
          <p:nvPr/>
        </p:nvSpPr>
        <p:spPr>
          <a:xfrm>
            <a:off x="762000" y="4800600"/>
            <a:ext cx="1752600" cy="609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টিয়া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পাখি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>
          <a:xfrm>
            <a:off x="6934200" y="4648200"/>
            <a:ext cx="1752600" cy="609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সাপ</a:t>
            </a:r>
            <a:endParaRPr lang="en-US" sz="32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381000" y="457200"/>
            <a:ext cx="2514600" cy="1543050"/>
            <a:chOff x="381000" y="457200"/>
            <a:chExt cx="2514600" cy="2057400"/>
          </a:xfrm>
        </p:grpSpPr>
        <p:sp>
          <p:nvSpPr>
            <p:cNvPr id="19" name="Rectangle 18"/>
            <p:cNvSpPr/>
            <p:nvPr/>
          </p:nvSpPr>
          <p:spPr>
            <a:xfrm>
              <a:off x="381000" y="457200"/>
              <a:ext cx="2514600" cy="205740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 descr="16663562_304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" y="533400"/>
              <a:ext cx="2362199" cy="1905000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6248400" y="381000"/>
            <a:ext cx="2667000" cy="1600200"/>
            <a:chOff x="6248400" y="228600"/>
            <a:chExt cx="2667000" cy="1981200"/>
          </a:xfrm>
        </p:grpSpPr>
        <p:sp>
          <p:nvSpPr>
            <p:cNvPr id="22" name="Rectangle 21"/>
            <p:cNvSpPr/>
            <p:nvPr/>
          </p:nvSpPr>
          <p:spPr>
            <a:xfrm>
              <a:off x="6248400" y="228600"/>
              <a:ext cx="2667000" cy="1981200"/>
            </a:xfrm>
            <a:prstGeom prst="rect">
              <a:avLst/>
            </a:prstGeom>
            <a:ln w="28575"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download (4)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24600" y="304800"/>
              <a:ext cx="2514600" cy="1828800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6324600" y="2819400"/>
            <a:ext cx="2590800" cy="1676400"/>
            <a:chOff x="6324600" y="3276600"/>
            <a:chExt cx="2590800" cy="2438400"/>
          </a:xfrm>
        </p:grpSpPr>
        <p:sp>
          <p:nvSpPr>
            <p:cNvPr id="28" name="Rectangle 27"/>
            <p:cNvSpPr/>
            <p:nvPr/>
          </p:nvSpPr>
          <p:spPr>
            <a:xfrm>
              <a:off x="6324600" y="3276600"/>
              <a:ext cx="2590800" cy="243840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download (5)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00800" y="3429000"/>
              <a:ext cx="2438400" cy="220980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pic>
      </p:grpSp>
      <p:grpSp>
        <p:nvGrpSpPr>
          <p:cNvPr id="23" name="Group 22"/>
          <p:cNvGrpSpPr/>
          <p:nvPr/>
        </p:nvGrpSpPr>
        <p:grpSpPr>
          <a:xfrm>
            <a:off x="304800" y="2895600"/>
            <a:ext cx="2667000" cy="1752600"/>
            <a:chOff x="304800" y="3581400"/>
            <a:chExt cx="2667000" cy="2281084"/>
          </a:xfrm>
        </p:grpSpPr>
        <p:sp>
          <p:nvSpPr>
            <p:cNvPr id="25" name="Rectangle 24"/>
            <p:cNvSpPr/>
            <p:nvPr/>
          </p:nvSpPr>
          <p:spPr>
            <a:xfrm>
              <a:off x="304800" y="3581400"/>
              <a:ext cx="2667000" cy="228108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 descr="tia-2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7200" y="3810000"/>
              <a:ext cx="2362200" cy="189315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7" grpId="1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alf Frame 7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Half Frame 8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228600"/>
            <a:ext cx="777240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এবার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চলো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প্রাণিগুলো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শ্রেণির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প্রাণি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0" y="3886200"/>
            <a:ext cx="2590800" cy="76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মৎসকূল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657600" y="3886200"/>
            <a:ext cx="1905000" cy="685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সরীসৃপ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943600" y="3886200"/>
            <a:ext cx="2438400" cy="685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পক্ষীকূল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33400" y="1371600"/>
            <a:ext cx="1524000" cy="1524000"/>
            <a:chOff x="533400" y="1371600"/>
            <a:chExt cx="1524000" cy="1524000"/>
          </a:xfrm>
        </p:grpSpPr>
        <p:sp>
          <p:nvSpPr>
            <p:cNvPr id="12" name="Rectangle 11"/>
            <p:cNvSpPr/>
            <p:nvPr/>
          </p:nvSpPr>
          <p:spPr>
            <a:xfrm>
              <a:off x="533400" y="1371600"/>
              <a:ext cx="1524000" cy="1524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 descr="download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" y="1447800"/>
              <a:ext cx="1371600" cy="1295400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7239000" y="1371600"/>
            <a:ext cx="1524000" cy="1524000"/>
            <a:chOff x="7239000" y="1371600"/>
            <a:chExt cx="1524000" cy="1524000"/>
          </a:xfrm>
        </p:grpSpPr>
        <p:sp>
          <p:nvSpPr>
            <p:cNvPr id="10" name="Rectangle 9"/>
            <p:cNvSpPr/>
            <p:nvPr/>
          </p:nvSpPr>
          <p:spPr>
            <a:xfrm>
              <a:off x="7239000" y="1371600"/>
              <a:ext cx="1524000" cy="1524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 descr="151126314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15200" y="1524000"/>
              <a:ext cx="1370565" cy="1295400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5486400" y="1371600"/>
            <a:ext cx="1524000" cy="1524000"/>
            <a:chOff x="5486400" y="1371600"/>
            <a:chExt cx="1524000" cy="1524000"/>
          </a:xfrm>
        </p:grpSpPr>
        <p:sp>
          <p:nvSpPr>
            <p:cNvPr id="11" name="Rectangle 10"/>
            <p:cNvSpPr/>
            <p:nvPr/>
          </p:nvSpPr>
          <p:spPr>
            <a:xfrm>
              <a:off x="5486400" y="1371600"/>
              <a:ext cx="1524000" cy="152400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images (1).jpg"/>
            <p:cNvPicPr>
              <a:picLocks noChangeAspect="1"/>
            </p:cNvPicPr>
            <p:nvPr/>
          </p:nvPicPr>
          <p:blipFill>
            <a:blip r:embed="rId5"/>
            <a:srcRect r="32773"/>
            <a:stretch>
              <a:fillRect/>
            </a:stretch>
          </p:blipFill>
          <p:spPr>
            <a:xfrm>
              <a:off x="5638800" y="1524000"/>
              <a:ext cx="1219200" cy="1295400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2133600" y="1371600"/>
            <a:ext cx="1524000" cy="1524000"/>
            <a:chOff x="2133600" y="1371600"/>
            <a:chExt cx="1524000" cy="1524000"/>
          </a:xfrm>
        </p:grpSpPr>
        <p:sp>
          <p:nvSpPr>
            <p:cNvPr id="7" name="Rectangle 6"/>
            <p:cNvSpPr/>
            <p:nvPr/>
          </p:nvSpPr>
          <p:spPr>
            <a:xfrm>
              <a:off x="2133600" y="1371600"/>
              <a:ext cx="1524000" cy="1524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 descr="Rasbora-borapetensis-CT-1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09800" y="1524000"/>
              <a:ext cx="1340165" cy="1219200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3810000" y="1371600"/>
            <a:ext cx="1524000" cy="1524000"/>
            <a:chOff x="3810000" y="1371600"/>
            <a:chExt cx="1524000" cy="1524000"/>
          </a:xfrm>
        </p:grpSpPr>
        <p:sp>
          <p:nvSpPr>
            <p:cNvPr id="15" name="Rectangle 14"/>
            <p:cNvSpPr/>
            <p:nvPr/>
          </p:nvSpPr>
          <p:spPr>
            <a:xfrm>
              <a:off x="3810000" y="1371600"/>
              <a:ext cx="1524000" cy="152400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 descr="hqdefault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86200" y="1536122"/>
              <a:ext cx="1371600" cy="1283278"/>
            </a:xfrm>
            <a:prstGeom prst="rect">
              <a:avLst/>
            </a:prstGeom>
          </p:spPr>
        </p:pic>
      </p:grpSp>
      <p:sp>
        <p:nvSpPr>
          <p:cNvPr id="38" name="Rectangle 37"/>
          <p:cNvSpPr/>
          <p:nvPr/>
        </p:nvSpPr>
        <p:spPr>
          <a:xfrm>
            <a:off x="838200" y="4495800"/>
            <a:ext cx="7315200" cy="990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600" dirty="0" err="1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2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2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2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latin typeface="NikoshBAN" pitchFamily="2" charset="0"/>
                <a:cs typeface="NikoshBAN" pitchFamily="2" charset="0"/>
              </a:rPr>
              <a:t>বিচিত্র</a:t>
            </a:r>
            <a:r>
              <a:rPr lang="en-US" sz="2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latin typeface="NikoshBAN" pitchFamily="2" charset="0"/>
                <a:cs typeface="NikoshBAN" pitchFamily="2" charset="0"/>
              </a:rPr>
              <a:t>প্রাণিগুলোকে</a:t>
            </a:r>
            <a:r>
              <a:rPr lang="en-US" sz="2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latin typeface="NikoshBAN" pitchFamily="2" charset="0"/>
                <a:cs typeface="NikoshBAN" pitchFamily="2" charset="0"/>
              </a:rPr>
              <a:t>চেনা</a:t>
            </a:r>
            <a:r>
              <a:rPr lang="en-US" sz="2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6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600200" y="5257800"/>
            <a:ext cx="6248400" cy="1219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itchFamily="2" charset="0"/>
                <a:cs typeface="NikoshBAN" pitchFamily="2" charset="0"/>
              </a:rPr>
              <a:t>শ্রেণিবিন্যাসের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মাধ্যমে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56666 0.1444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20834 0.14445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0 0.1444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4 0.14445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11111E-6 L 1.11022E-16 0.14445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04800" y="228600"/>
            <a:ext cx="8534400" cy="6400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lowchart: Decision 7"/>
          <p:cNvSpPr/>
          <p:nvPr/>
        </p:nvSpPr>
        <p:spPr>
          <a:xfrm>
            <a:off x="304800" y="1447800"/>
            <a:ext cx="8534400" cy="4267200"/>
          </a:xfrm>
          <a:prstGeom prst="flowChartDecisi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মেরুদন্ডী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প্রাণির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শ্রেণিবিন্যাস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শ্রেণিবিন্যাসের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প্রয়োজনীয়তা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3600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: ৬-৮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1 1"/>
          <p:cNvSpPr/>
          <p:nvPr/>
        </p:nvSpPr>
        <p:spPr>
          <a:xfrm>
            <a:off x="381000" y="304800"/>
            <a:ext cx="8458200" cy="2209800"/>
          </a:xfrm>
          <a:prstGeom prst="irregularSeal1">
            <a:avLst/>
          </a:prstGeom>
          <a:solidFill>
            <a:srgbClr val="D7F5F0"/>
          </a:solidFill>
          <a:ln w="28575">
            <a:solidFill>
              <a:srgbClr val="0099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en-US" sz="6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শিখনফল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81000" y="2819400"/>
            <a:ext cx="8382000" cy="838200"/>
          </a:xfrm>
          <a:prstGeom prst="roundRect">
            <a:avLst/>
          </a:prstGeom>
          <a:ln w="28575">
            <a:solidFill>
              <a:srgbClr val="0099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en-US" sz="54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পাঠশেষে</a:t>
            </a:r>
            <a:r>
              <a:rPr lang="en-US" sz="54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54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--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114800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9725" lvl="2" indent="-339725">
              <a:buFont typeface="Wingdings" pitchFamily="2" charset="2"/>
              <a:buChar char="v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মেরুদন্ডী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প্রাণির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শ্রেণিবিন্যাস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39725" lvl="2" indent="-339725">
              <a:buFont typeface="Wingdings" pitchFamily="2" charset="2"/>
              <a:buChar char="v"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জীবজগতে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শ্রেণিবিন্যাসের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প্রয়োজনীয়তা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5" name="Half Frame 4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Half Frame 5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57800" y="4953000"/>
            <a:ext cx="3200400" cy="1143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সারাজীবন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নমনীয়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রড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আকৃতির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অঙ্গ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যায়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685800" y="4953000"/>
            <a:ext cx="3429000" cy="1219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লার্ভা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দশায়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নমনীয়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রড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আকৃতির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অঙ্গ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যায়</a:t>
            </a:r>
            <a:endParaRPr lang="en-US" sz="2400" dirty="0"/>
          </a:p>
        </p:txBody>
      </p:sp>
      <p:sp>
        <p:nvSpPr>
          <p:cNvPr id="18" name="Rectangle 17"/>
          <p:cNvSpPr/>
          <p:nvPr/>
        </p:nvSpPr>
        <p:spPr>
          <a:xfrm>
            <a:off x="838200" y="228600"/>
            <a:ext cx="777240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295400" y="1828800"/>
            <a:ext cx="2438400" cy="2362200"/>
            <a:chOff x="381000" y="457200"/>
            <a:chExt cx="2514600" cy="2057400"/>
          </a:xfrm>
        </p:grpSpPr>
        <p:sp>
          <p:nvSpPr>
            <p:cNvPr id="9" name="Rectangle 8"/>
            <p:cNvSpPr/>
            <p:nvPr/>
          </p:nvSpPr>
          <p:spPr>
            <a:xfrm>
              <a:off x="381000" y="457200"/>
              <a:ext cx="2514600" cy="20574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 descr="Urochordata_03.png50e583b6-8b33-4f16-ac63-54171934a026Original.jpg"/>
            <p:cNvPicPr>
              <a:picLocks noChangeAspect="1"/>
            </p:cNvPicPr>
            <p:nvPr/>
          </p:nvPicPr>
          <p:blipFill>
            <a:blip r:embed="rId3"/>
            <a:srcRect l="25110" r="30614"/>
            <a:stretch>
              <a:fillRect/>
            </a:stretch>
          </p:blipFill>
          <p:spPr>
            <a:xfrm>
              <a:off x="457200" y="594361"/>
              <a:ext cx="2362200" cy="1819878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pic>
      </p:grpSp>
      <p:grpSp>
        <p:nvGrpSpPr>
          <p:cNvPr id="25" name="Group 24"/>
          <p:cNvGrpSpPr/>
          <p:nvPr/>
        </p:nvGrpSpPr>
        <p:grpSpPr>
          <a:xfrm>
            <a:off x="5486400" y="1828800"/>
            <a:ext cx="2667000" cy="2362200"/>
            <a:chOff x="5105400" y="228600"/>
            <a:chExt cx="3810000" cy="1981200"/>
          </a:xfrm>
        </p:grpSpPr>
        <p:sp>
          <p:nvSpPr>
            <p:cNvPr id="20" name="Rectangle 19"/>
            <p:cNvSpPr/>
            <p:nvPr/>
          </p:nvSpPr>
          <p:spPr>
            <a:xfrm>
              <a:off x="5105400" y="228600"/>
              <a:ext cx="3810000" cy="1981200"/>
            </a:xfrm>
            <a:prstGeom prst="rect">
              <a:avLst/>
            </a:prstGeom>
            <a:ln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 descr="9046b6b7b5f79bcdc7d10988048efe7d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83155" y="275771"/>
              <a:ext cx="3654490" cy="1839685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8305800" y="5791200"/>
            <a:ext cx="838200" cy="1066800"/>
          </a:xfrm>
          <a:prstGeom prst="halfFrame">
            <a:avLst>
              <a:gd name="adj1" fmla="val 33333"/>
              <a:gd name="adj2" fmla="val 33333"/>
            </a:avLst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66800" y="2057400"/>
            <a:ext cx="2667000" cy="3124200"/>
            <a:chOff x="228600" y="4419600"/>
            <a:chExt cx="2667000" cy="2438400"/>
          </a:xfrm>
        </p:grpSpPr>
        <p:sp>
          <p:nvSpPr>
            <p:cNvPr id="5" name="Rectangle 4"/>
            <p:cNvSpPr/>
            <p:nvPr/>
          </p:nvSpPr>
          <p:spPr>
            <a:xfrm>
              <a:off x="228600" y="4419600"/>
              <a:ext cx="2667000" cy="2438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3d-illustration-of-spinal-cord-thoracic_bwc57497599.jpg"/>
            <p:cNvPicPr>
              <a:picLocks noChangeAspect="1"/>
            </p:cNvPicPr>
            <p:nvPr/>
          </p:nvPicPr>
          <p:blipFill>
            <a:blip r:embed="rId3"/>
            <a:srcRect b="8197"/>
            <a:stretch>
              <a:fillRect/>
            </a:stretch>
          </p:blipFill>
          <p:spPr>
            <a:xfrm>
              <a:off x="304800" y="4470400"/>
              <a:ext cx="2514600" cy="2344821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4495800" y="2590800"/>
            <a:ext cx="3352800" cy="2057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ভ্রূণীয়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দশায়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নমনীয়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রড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আকৃতির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অঙ্গ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শক্ত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কাঠামো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যায়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838200" y="228600"/>
            <a:ext cx="777240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ছবিটি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5715000"/>
            <a:ext cx="8153400" cy="7620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নমনীয়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রড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আকৃতির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অঙ্গ</a:t>
            </a:r>
            <a:r>
              <a:rPr lang="en-US" sz="2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নটোকর্ড</a:t>
            </a:r>
            <a:r>
              <a:rPr lang="en-US" sz="2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পরিচিত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পরে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মেরুদন্ডে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পরিনত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689</Words>
  <Application>Microsoft Office PowerPoint</Application>
  <PresentationFormat>On-screen Show (4:3)</PresentationFormat>
  <Paragraphs>143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upalibarua</dc:creator>
  <cp:lastModifiedBy>ASUS</cp:lastModifiedBy>
  <cp:revision>169</cp:revision>
  <dcterms:created xsi:type="dcterms:W3CDTF">2019-03-07T12:56:56Z</dcterms:created>
  <dcterms:modified xsi:type="dcterms:W3CDTF">2020-05-16T14:18:21Z</dcterms:modified>
</cp:coreProperties>
</file>