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3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883" y="-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88504-1675-4C90-8617-3B9583236F47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D6282-3B64-4DB5-8661-29228BFBF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45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6282-3B64-4DB5-8661-29228BFBF6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49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69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58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713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138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723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679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363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184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306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D3D98-9580-41D4-9998-7200E22D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309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06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19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72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63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93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10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93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735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06BCC403-3EDF-4007-A0EC-E5F36B009043}"/>
              </a:ext>
            </a:extLst>
          </p:cNvPr>
          <p:cNvSpPr/>
          <p:nvPr userDrawn="1"/>
        </p:nvSpPr>
        <p:spPr>
          <a:xfrm>
            <a:off x="0" y="0"/>
            <a:ext cx="12192000" cy="7132625"/>
          </a:xfrm>
          <a:prstGeom prst="frame">
            <a:avLst>
              <a:gd name="adj1" fmla="val 29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F17EBE-3E9E-4941-9B69-EF1DF1339912}"/>
              </a:ext>
            </a:extLst>
          </p:cNvPr>
          <p:cNvSpPr txBox="1"/>
          <p:nvPr userDrawn="1"/>
        </p:nvSpPr>
        <p:spPr>
          <a:xfrm>
            <a:off x="2154621" y="6858000"/>
            <a:ext cx="788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আজিবুর রহমান,সহকারি শিক্ষক,ফুড়ারপার সরকারি প্রাথমিক বিদ্যালয়,কোম্পানীগঞ্জ,সিলেট।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76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AA36C-96E7-416F-93F2-5DDFD11EA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2" y="112295"/>
            <a:ext cx="11855116" cy="67457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C69D7A-683E-4B87-A735-DFB2D854DA8C}"/>
              </a:ext>
            </a:extLst>
          </p:cNvPr>
          <p:cNvSpPr txBox="1"/>
          <p:nvPr/>
        </p:nvSpPr>
        <p:spPr>
          <a:xfrm>
            <a:off x="1892969" y="922602"/>
            <a:ext cx="7571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সবাইকে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আজকের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ক্লাসে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শুভেচ্ছা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1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KIL\Documents\Bangladesh Map.jpg">
            <a:extLst>
              <a:ext uri="{FF2B5EF4-FFF2-40B4-BE49-F238E27FC236}">
                <a16:creationId xmlns:a16="http://schemas.microsoft.com/office/drawing/2014/main" id="{A50B3520-DC57-45A6-BFAE-C3365A1AD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98040"/>
            <a:ext cx="6525016" cy="6659960"/>
          </a:xfrm>
          <a:prstGeom prst="rect">
            <a:avLst/>
          </a:prstGeom>
          <a:ln w="88900" cap="sq" cmpd="thickThin">
            <a:solidFill>
              <a:srgbClr val="CCCC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3CB7CB-BD6C-4E85-97E7-EDB1BE4271B9}"/>
              </a:ext>
            </a:extLst>
          </p:cNvPr>
          <p:cNvSpPr txBox="1"/>
          <p:nvPr/>
        </p:nvSpPr>
        <p:spPr>
          <a:xfrm>
            <a:off x="7097670" y="19804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সার কারখানা যে সব জেলায়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73E12D-3500-4292-8E8C-3476ED35DF90}"/>
              </a:ext>
            </a:extLst>
          </p:cNvPr>
          <p:cNvSpPr txBox="1"/>
          <p:nvPr/>
        </p:nvSpPr>
        <p:spPr>
          <a:xfrm>
            <a:off x="7173870" y="1372124"/>
            <a:ext cx="4572000" cy="1569660"/>
          </a:xfrm>
          <a:prstGeom prst="rect">
            <a:avLst/>
          </a:prstGeom>
          <a:ln/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ফেঞ্চুগঞ্জ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ঘোড়াশাল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আশুগঞ্জ,চট্টগ্রাম,তারাকান্দি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43C4C0-4038-4067-B004-7060C8FEF32D}"/>
              </a:ext>
            </a:extLst>
          </p:cNvPr>
          <p:cNvSpPr txBox="1"/>
          <p:nvPr/>
        </p:nvSpPr>
        <p:spPr>
          <a:xfrm>
            <a:off x="7326270" y="3208331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কাগজের কল যে সব জেলায়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D0792-C7F9-4805-BA73-EC1243A3E2BE}"/>
              </a:ext>
            </a:extLst>
          </p:cNvPr>
          <p:cNvSpPr txBox="1"/>
          <p:nvPr/>
        </p:nvSpPr>
        <p:spPr>
          <a:xfrm>
            <a:off x="7326270" y="4486789"/>
            <a:ext cx="4419600" cy="1569660"/>
          </a:xfrm>
          <a:prstGeom prst="rect">
            <a:avLst/>
          </a:prstGeom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চন্দ্রঘোনা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খুলনা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পাকশিতে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85262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62DF9F-A12C-4871-98C1-83C8402250A4}"/>
              </a:ext>
            </a:extLst>
          </p:cNvPr>
          <p:cNvSpPr txBox="1"/>
          <p:nvPr/>
        </p:nvSpPr>
        <p:spPr>
          <a:xfrm>
            <a:off x="3881228" y="304322"/>
            <a:ext cx="3962400" cy="707886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Ataur\Desktop\OOOO\3_84813.jpg">
            <a:extLst>
              <a:ext uri="{FF2B5EF4-FFF2-40B4-BE49-F238E27FC236}">
                <a16:creationId xmlns:a16="http://schemas.microsoft.com/office/drawing/2014/main" id="{13ED9C1B-4ADA-4239-ADFA-3ABBF73C1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0862" y="1206207"/>
            <a:ext cx="5603132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CC1C2D-27AD-4327-B146-A3F008BCBE87}"/>
              </a:ext>
            </a:extLst>
          </p:cNvPr>
          <p:cNvSpPr txBox="1"/>
          <p:nvPr/>
        </p:nvSpPr>
        <p:spPr>
          <a:xfrm>
            <a:off x="1419656" y="5057806"/>
            <a:ext cx="998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বৃহৎ শিল্প কী ? বাংলাদেশের তিনটি বৃহৎ শিল্পের নাম লেখ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B424A8-F3DE-4033-A3BF-A8231430C6B9}"/>
              </a:ext>
            </a:extLst>
          </p:cNvPr>
          <p:cNvSpPr txBox="1"/>
          <p:nvPr/>
        </p:nvSpPr>
        <p:spPr>
          <a:xfrm>
            <a:off x="1883095" y="5863203"/>
            <a:ext cx="7958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উত্তরঃসিমেন্ট শিল্প,সার শিল্প,ঔষধ শিল্প।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38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6FADA9-33BA-4B11-8899-08B579970AF7}"/>
              </a:ext>
            </a:extLst>
          </p:cNvPr>
          <p:cNvSpPr txBox="1"/>
          <p:nvPr/>
        </p:nvSpPr>
        <p:spPr>
          <a:xfrm>
            <a:off x="3519718" y="219254"/>
            <a:ext cx="488634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C:\Users\Ataur\Desktop\OOOO\amader lokoshilpo.jpg">
            <a:extLst>
              <a:ext uri="{FF2B5EF4-FFF2-40B4-BE49-F238E27FC236}">
                <a16:creationId xmlns:a16="http://schemas.microsoft.com/office/drawing/2014/main" id="{D084A235-3F73-4FDC-8025-148D233EC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3745" y="927140"/>
            <a:ext cx="6306897" cy="3513427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7E6042-EDB1-43EB-9300-FF961E77FFD9}"/>
              </a:ext>
            </a:extLst>
          </p:cNvPr>
          <p:cNvSpPr txBox="1"/>
          <p:nvPr/>
        </p:nvSpPr>
        <p:spPr>
          <a:xfrm>
            <a:off x="869453" y="4664398"/>
            <a:ext cx="95250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এই শিল্পের কাজ করতে বেশি জায়গা লাগে নাকি কম জায়গা লাগে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6BBADF-08C4-4682-88F9-4E10B583375C}"/>
              </a:ext>
            </a:extLst>
          </p:cNvPr>
          <p:cNvSpPr txBox="1"/>
          <p:nvPr/>
        </p:nvSpPr>
        <p:spPr>
          <a:xfrm>
            <a:off x="869453" y="5534561"/>
            <a:ext cx="10835482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পরিসরে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বাড়ি-ঘরে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পরিমাণে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325085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0C9470-F43A-4D68-8CE8-A6F53D1E9175}"/>
              </a:ext>
            </a:extLst>
          </p:cNvPr>
          <p:cNvSpPr txBox="1"/>
          <p:nvPr/>
        </p:nvSpPr>
        <p:spPr>
          <a:xfrm>
            <a:off x="3472155" y="179513"/>
            <a:ext cx="5960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উল্লেখযোগ্য কুটির শিল্প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77E3CA2-B99D-4961-839C-17932DCEC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029" y="887399"/>
            <a:ext cx="6068132" cy="4514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6F1905-FABA-4A8F-8A07-16A3D155B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4030" y="887398"/>
            <a:ext cx="5615941" cy="4514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24EB3B-E4BA-43BA-8219-452EA39913D5}"/>
              </a:ext>
            </a:extLst>
          </p:cNvPr>
          <p:cNvSpPr txBox="1"/>
          <p:nvPr/>
        </p:nvSpPr>
        <p:spPr>
          <a:xfrm>
            <a:off x="1172495" y="5557685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কাঠের আসবাবপত্র তৈরি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BBE283-101D-4630-9083-0B6B95A18B8C}"/>
              </a:ext>
            </a:extLst>
          </p:cNvPr>
          <p:cNvSpPr txBox="1"/>
          <p:nvPr/>
        </p:nvSpPr>
        <p:spPr>
          <a:xfrm>
            <a:off x="6753198" y="5557685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কাঁসার তৈরি জিনিস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142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49BD8D-7688-4826-B861-C5C5FB9FCAE3}"/>
              </a:ext>
            </a:extLst>
          </p:cNvPr>
          <p:cNvSpPr txBox="1"/>
          <p:nvPr/>
        </p:nvSpPr>
        <p:spPr>
          <a:xfrm>
            <a:off x="4170947" y="243681"/>
            <a:ext cx="4090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উল্লেখযোগ্য কুটির শিল্প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D492F51-2D6B-480D-9AD4-051FA125F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3571"/>
          <a:stretch>
            <a:fillRect/>
          </a:stretch>
        </p:blipFill>
        <p:spPr bwMode="auto">
          <a:xfrm>
            <a:off x="339934" y="951567"/>
            <a:ext cx="5756066" cy="4568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C:\Users\Ataur\Desktop\OOOO\H_0041B.JPG">
            <a:extLst>
              <a:ext uri="{FF2B5EF4-FFF2-40B4-BE49-F238E27FC236}">
                <a16:creationId xmlns:a16="http://schemas.microsoft.com/office/drawing/2014/main" id="{ACBCCDCA-5CAE-4674-B80B-C4065688F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0241"/>
          <a:stretch>
            <a:fillRect/>
          </a:stretch>
        </p:blipFill>
        <p:spPr bwMode="auto">
          <a:xfrm>
            <a:off x="6251447" y="951567"/>
            <a:ext cx="5756067" cy="4568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6201AA-F4A3-4BCA-8A6E-C9C641831162}"/>
              </a:ext>
            </a:extLst>
          </p:cNvPr>
          <p:cNvSpPr txBox="1"/>
          <p:nvPr/>
        </p:nvSpPr>
        <p:spPr>
          <a:xfrm>
            <a:off x="1260347" y="5859826"/>
            <a:ext cx="998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বাঁশ ও বেতের তৈরি জিনিস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44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C022FF-6564-4489-8ACE-956C973EF5A7}"/>
              </a:ext>
            </a:extLst>
          </p:cNvPr>
          <p:cNvSpPr txBox="1"/>
          <p:nvPr/>
        </p:nvSpPr>
        <p:spPr>
          <a:xfrm>
            <a:off x="3792997" y="315871"/>
            <a:ext cx="4114800" cy="7078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Ataur\Desktop\OOOO\bag.jpg">
            <a:extLst>
              <a:ext uri="{FF2B5EF4-FFF2-40B4-BE49-F238E27FC236}">
                <a16:creationId xmlns:a16="http://schemas.microsoft.com/office/drawing/2014/main" id="{EF1413CE-7C4E-46FD-9F61-6CA944C1C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9884" y="1119664"/>
            <a:ext cx="5192232" cy="304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F09A61-88C9-42A2-AF6F-D55B2CEF0058}"/>
              </a:ext>
            </a:extLst>
          </p:cNvPr>
          <p:cNvSpPr txBox="1"/>
          <p:nvPr/>
        </p:nvSpPr>
        <p:spPr>
          <a:xfrm>
            <a:off x="1282407" y="4760745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কুটির শিল্প কী ? বাংলাদেশের ৩টি কুটির শিল্পের নাম লেখ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6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D1C121-E108-4812-8E44-95154BFC5A36}"/>
              </a:ext>
            </a:extLst>
          </p:cNvPr>
          <p:cNvSpPr txBox="1"/>
          <p:nvPr/>
        </p:nvSpPr>
        <p:spPr>
          <a:xfrm>
            <a:off x="2707887" y="122547"/>
            <a:ext cx="6133056" cy="101963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পাঠ্য বইয়ের সাথে সংযোগ সাধন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220880-CC21-43F1-AB7E-04AC211A0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49590"/>
            <a:ext cx="4835267" cy="41588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BE01FB-906A-4966-B7F4-9A22ADFCFD9C}"/>
              </a:ext>
            </a:extLst>
          </p:cNvPr>
          <p:cNvSpPr txBox="1"/>
          <p:nvPr/>
        </p:nvSpPr>
        <p:spPr>
          <a:xfrm>
            <a:off x="381000" y="5917219"/>
            <a:ext cx="11430000" cy="769441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তোমাদের বাংলাদেশ ও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বইয়ের ৩৮ ও ৩৯ পৃষ্ঠা পড়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34BDA0-CA4C-46AC-8F54-B97B62511D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2" t="12223" r="43054" b="19329"/>
          <a:stretch/>
        </p:blipFill>
        <p:spPr>
          <a:xfrm>
            <a:off x="987723" y="1020847"/>
            <a:ext cx="4520992" cy="481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4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F23ABC3-E790-4361-BB72-7215B88A3AD1}"/>
              </a:ext>
            </a:extLst>
          </p:cNvPr>
          <p:cNvSpPr txBox="1"/>
          <p:nvPr/>
        </p:nvSpPr>
        <p:spPr>
          <a:xfrm>
            <a:off x="6854642" y="1838642"/>
            <a:ext cx="222817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(গ) বাঁশ শিল্প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Star: 32 Points 19">
            <a:extLst>
              <a:ext uri="{FF2B5EF4-FFF2-40B4-BE49-F238E27FC236}">
                <a16:creationId xmlns:a16="http://schemas.microsoft.com/office/drawing/2014/main" id="{FD1CD6BC-82A4-4F2F-BA88-0A1950FC5954}"/>
              </a:ext>
            </a:extLst>
          </p:cNvPr>
          <p:cNvSpPr/>
          <p:nvPr/>
        </p:nvSpPr>
        <p:spPr>
          <a:xfrm flipV="1">
            <a:off x="4457391" y="5636397"/>
            <a:ext cx="1905000" cy="666744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32 Points 18">
            <a:extLst>
              <a:ext uri="{FF2B5EF4-FFF2-40B4-BE49-F238E27FC236}">
                <a16:creationId xmlns:a16="http://schemas.microsoft.com/office/drawing/2014/main" id="{8137F861-8C12-4823-80B3-23B6F240ADE2}"/>
              </a:ext>
            </a:extLst>
          </p:cNvPr>
          <p:cNvSpPr/>
          <p:nvPr/>
        </p:nvSpPr>
        <p:spPr>
          <a:xfrm flipV="1">
            <a:off x="4834647" y="3644763"/>
            <a:ext cx="1824871" cy="76536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4C75AA-E7CC-40A8-8542-175052A0CEBE}"/>
              </a:ext>
            </a:extLst>
          </p:cNvPr>
          <p:cNvSpPr txBox="1"/>
          <p:nvPr/>
        </p:nvSpPr>
        <p:spPr>
          <a:xfrm>
            <a:off x="3391944" y="319881"/>
            <a:ext cx="4343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সঠিক উত্তর খাতায় লিখঃ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8268EA-8AE8-47E1-9DED-F74D2E821DCD}"/>
              </a:ext>
            </a:extLst>
          </p:cNvPr>
          <p:cNvSpPr txBox="1"/>
          <p:nvPr/>
        </p:nvSpPr>
        <p:spPr>
          <a:xfrm>
            <a:off x="1764150" y="1047503"/>
            <a:ext cx="7965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(১) স্বল্প পরিমাণে স্থানীয়ভাবে উৎপাদিত পণ্য---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84393F-08E7-4318-B47F-3F0E67CC9989}"/>
              </a:ext>
            </a:extLst>
          </p:cNvPr>
          <p:cNvSpPr txBox="1"/>
          <p:nvPr/>
        </p:nvSpPr>
        <p:spPr>
          <a:xfrm>
            <a:off x="1706162" y="1832606"/>
            <a:ext cx="2362201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(ক) পাট শিল্প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1DB34E-5B2E-4712-AA3F-87B41D29B069}"/>
              </a:ext>
            </a:extLst>
          </p:cNvPr>
          <p:cNvSpPr txBox="1"/>
          <p:nvPr/>
        </p:nvSpPr>
        <p:spPr>
          <a:xfrm>
            <a:off x="4225548" y="1844320"/>
            <a:ext cx="2590801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(খ) রাবার শিল্প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748AE9-6981-44EB-834A-99AFB88A6937}"/>
              </a:ext>
            </a:extLst>
          </p:cNvPr>
          <p:cNvSpPr txBox="1"/>
          <p:nvPr/>
        </p:nvSpPr>
        <p:spPr>
          <a:xfrm>
            <a:off x="9201709" y="1822327"/>
            <a:ext cx="2754737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(ঘ) তামাক শিল্প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7F9297-8C5C-4A77-9E39-E31C1B383963}"/>
              </a:ext>
            </a:extLst>
          </p:cNvPr>
          <p:cNvSpPr txBox="1"/>
          <p:nvPr/>
        </p:nvSpPr>
        <p:spPr>
          <a:xfrm>
            <a:off x="1702468" y="2755353"/>
            <a:ext cx="8787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(২) কোন স্থানে কাগজের কল রয়েছে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1F124A-51E4-470F-9099-3135436BF7DE}"/>
              </a:ext>
            </a:extLst>
          </p:cNvPr>
          <p:cNvSpPr txBox="1"/>
          <p:nvPr/>
        </p:nvSpPr>
        <p:spPr>
          <a:xfrm>
            <a:off x="1687469" y="3644394"/>
            <a:ext cx="2380893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(ক) হবিগঞ্জে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2FC890-F20A-4272-B816-B23D9C03527E}"/>
              </a:ext>
            </a:extLst>
          </p:cNvPr>
          <p:cNvSpPr txBox="1"/>
          <p:nvPr/>
        </p:nvSpPr>
        <p:spPr>
          <a:xfrm>
            <a:off x="4458744" y="3691759"/>
            <a:ext cx="22098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(খ) খুলনায়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D53DAB-E15A-47A2-87B3-BCEBCC2F7A5F}"/>
              </a:ext>
            </a:extLst>
          </p:cNvPr>
          <p:cNvSpPr txBox="1"/>
          <p:nvPr/>
        </p:nvSpPr>
        <p:spPr>
          <a:xfrm>
            <a:off x="7139054" y="3688379"/>
            <a:ext cx="22098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(গ) কুমিল্লায়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DEB30F-C4DD-41A0-920B-A566F0181C91}"/>
              </a:ext>
            </a:extLst>
          </p:cNvPr>
          <p:cNvSpPr txBox="1"/>
          <p:nvPr/>
        </p:nvSpPr>
        <p:spPr>
          <a:xfrm>
            <a:off x="9672029" y="3688379"/>
            <a:ext cx="22098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(ঘ) পঞ্চগড়ে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0BD950-4350-4570-8368-B8B8636D55FC}"/>
              </a:ext>
            </a:extLst>
          </p:cNvPr>
          <p:cNvSpPr txBox="1"/>
          <p:nvPr/>
        </p:nvSpPr>
        <p:spPr>
          <a:xfrm>
            <a:off x="1610788" y="4568791"/>
            <a:ext cx="8119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(৩) কোন জেলায় সার কারখানা রয়েছে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81A85C-9F55-4142-95C1-3644763F8F83}"/>
              </a:ext>
            </a:extLst>
          </p:cNvPr>
          <p:cNvSpPr txBox="1"/>
          <p:nvPr/>
        </p:nvSpPr>
        <p:spPr>
          <a:xfrm>
            <a:off x="1706163" y="5595674"/>
            <a:ext cx="23622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(ক) নরসিংদী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ABB18B-F109-46A5-B53D-54515D19532E}"/>
              </a:ext>
            </a:extLst>
          </p:cNvPr>
          <p:cNvSpPr txBox="1"/>
          <p:nvPr/>
        </p:nvSpPr>
        <p:spPr>
          <a:xfrm>
            <a:off x="4277372" y="5595255"/>
            <a:ext cx="2182163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ফেঞ্চুগঞ্জ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F27A60-A623-470D-B58C-0C14D9D6C4B5}"/>
              </a:ext>
            </a:extLst>
          </p:cNvPr>
          <p:cNvSpPr txBox="1"/>
          <p:nvPr/>
        </p:nvSpPr>
        <p:spPr>
          <a:xfrm>
            <a:off x="6668544" y="5602164"/>
            <a:ext cx="19050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(গ) কুষ্টিয়া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A07285-7063-4399-90B3-D8A0FBC1BB66}"/>
              </a:ext>
            </a:extLst>
          </p:cNvPr>
          <p:cNvSpPr txBox="1"/>
          <p:nvPr/>
        </p:nvSpPr>
        <p:spPr>
          <a:xfrm>
            <a:off x="8963925" y="5595255"/>
            <a:ext cx="19050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(ঘ) ঢাকা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Half Frame 20">
            <a:extLst>
              <a:ext uri="{FF2B5EF4-FFF2-40B4-BE49-F238E27FC236}">
                <a16:creationId xmlns:a16="http://schemas.microsoft.com/office/drawing/2014/main" id="{05CE3E0A-8BC8-4E4E-98D8-CFC902A142D7}"/>
              </a:ext>
            </a:extLst>
          </p:cNvPr>
          <p:cNvSpPr/>
          <p:nvPr/>
        </p:nvSpPr>
        <p:spPr>
          <a:xfrm rot="12164956">
            <a:off x="7996292" y="1318251"/>
            <a:ext cx="499525" cy="55814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Half Frame 21">
            <a:extLst>
              <a:ext uri="{FF2B5EF4-FFF2-40B4-BE49-F238E27FC236}">
                <a16:creationId xmlns:a16="http://schemas.microsoft.com/office/drawing/2014/main" id="{81A1194E-2A89-4B49-953B-48F0FE8FF64B}"/>
              </a:ext>
            </a:extLst>
          </p:cNvPr>
          <p:cNvSpPr/>
          <p:nvPr/>
        </p:nvSpPr>
        <p:spPr>
          <a:xfrm rot="12164956">
            <a:off x="5271184" y="3093691"/>
            <a:ext cx="499525" cy="55814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Half Frame 22">
            <a:extLst>
              <a:ext uri="{FF2B5EF4-FFF2-40B4-BE49-F238E27FC236}">
                <a16:creationId xmlns:a16="http://schemas.microsoft.com/office/drawing/2014/main" id="{956276A5-8DF3-41FF-AD09-8DC7DA14C8C8}"/>
              </a:ext>
            </a:extLst>
          </p:cNvPr>
          <p:cNvSpPr/>
          <p:nvPr/>
        </p:nvSpPr>
        <p:spPr>
          <a:xfrm rot="12164956">
            <a:off x="5271183" y="4969151"/>
            <a:ext cx="499525" cy="55814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26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A528864-63D3-4250-830A-68DA9EB94988}"/>
              </a:ext>
            </a:extLst>
          </p:cNvPr>
          <p:cNvSpPr/>
          <p:nvPr/>
        </p:nvSpPr>
        <p:spPr>
          <a:xfrm>
            <a:off x="2598820" y="320842"/>
            <a:ext cx="7475621" cy="1556084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9FD8FC-7C7B-4CDA-B947-25576E0106B9}"/>
              </a:ext>
            </a:extLst>
          </p:cNvPr>
          <p:cNvSpPr txBox="1"/>
          <p:nvPr/>
        </p:nvSpPr>
        <p:spPr>
          <a:xfrm>
            <a:off x="4203030" y="906379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C6D3DC-4FEC-46A3-AF92-19A434F9526F}"/>
              </a:ext>
            </a:extLst>
          </p:cNvPr>
          <p:cNvCxnSpPr>
            <a:cxnSpLocks/>
          </p:cNvCxnSpPr>
          <p:nvPr/>
        </p:nvCxnSpPr>
        <p:spPr>
          <a:xfrm>
            <a:off x="3977481" y="1876926"/>
            <a:ext cx="0" cy="4074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F6CEC4-FFA7-48CE-8C4D-972823F7563A}"/>
              </a:ext>
            </a:extLst>
          </p:cNvPr>
          <p:cNvCxnSpPr>
            <a:cxnSpLocks/>
          </p:cNvCxnSpPr>
          <p:nvPr/>
        </p:nvCxnSpPr>
        <p:spPr>
          <a:xfrm flipH="1">
            <a:off x="3968981" y="5951620"/>
            <a:ext cx="46607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257680-DF75-4125-B621-BE69A2B9EB90}"/>
              </a:ext>
            </a:extLst>
          </p:cNvPr>
          <p:cNvCxnSpPr>
            <a:cxnSpLocks/>
          </p:cNvCxnSpPr>
          <p:nvPr/>
        </p:nvCxnSpPr>
        <p:spPr>
          <a:xfrm>
            <a:off x="8612689" y="1917031"/>
            <a:ext cx="0" cy="4074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EB8844A-BD95-4B40-AC2D-1999AF2CD92E}"/>
              </a:ext>
            </a:extLst>
          </p:cNvPr>
          <p:cNvSpPr txBox="1"/>
          <p:nvPr/>
        </p:nvSpPr>
        <p:spPr>
          <a:xfrm>
            <a:off x="4435172" y="2786186"/>
            <a:ext cx="38029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একটি শিল্প সম্পর্কে ৫ টি বাক্যে লিখ?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7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363C05-A6E0-4B3D-B208-D93448DBB932}"/>
              </a:ext>
            </a:extLst>
          </p:cNvPr>
          <p:cNvSpPr txBox="1"/>
          <p:nvPr/>
        </p:nvSpPr>
        <p:spPr>
          <a:xfrm>
            <a:off x="1422775" y="347955"/>
            <a:ext cx="960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ভালো থেকো সবাই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E:\PICTURE\ROSE\nfl123.jpg">
            <a:extLst>
              <a:ext uri="{FF2B5EF4-FFF2-40B4-BE49-F238E27FC236}">
                <a16:creationId xmlns:a16="http://schemas.microsoft.com/office/drawing/2014/main" id="{F6C88AD9-03FE-4C98-83D3-BD0EB564A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0245" y="1828800"/>
            <a:ext cx="2857500" cy="2101516"/>
          </a:xfrm>
          <a:prstGeom prst="rect">
            <a:avLst/>
          </a:prstGeom>
          <a:noFill/>
        </p:spPr>
      </p:pic>
      <p:pic>
        <p:nvPicPr>
          <p:cNvPr id="4" name="Picture 4" descr="E:\PICTURE\ROSE\rose_PNG659.png">
            <a:extLst>
              <a:ext uri="{FF2B5EF4-FFF2-40B4-BE49-F238E27FC236}">
                <a16:creationId xmlns:a16="http://schemas.microsoft.com/office/drawing/2014/main" id="{F2C30889-5F6C-4B24-858D-C22C970FD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7745" y="1074821"/>
            <a:ext cx="3733800" cy="4363453"/>
          </a:xfrm>
          <a:prstGeom prst="rect">
            <a:avLst/>
          </a:prstGeom>
          <a:noFill/>
        </p:spPr>
      </p:pic>
      <p:pic>
        <p:nvPicPr>
          <p:cNvPr id="5" name="Picture 2" descr="E:\PICTURE\ROSE\nfl123.jpg">
            <a:extLst>
              <a:ext uri="{FF2B5EF4-FFF2-40B4-BE49-F238E27FC236}">
                <a16:creationId xmlns:a16="http://schemas.microsoft.com/office/drawing/2014/main" id="{5F38985E-4C1F-4505-A672-703406EC5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1545" y="1888958"/>
            <a:ext cx="2857500" cy="2041358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6AF756-0CBD-4C93-8C36-FD605020EFFA}"/>
              </a:ext>
            </a:extLst>
          </p:cNvPr>
          <p:cNvSpPr txBox="1"/>
          <p:nvPr/>
        </p:nvSpPr>
        <p:spPr>
          <a:xfrm>
            <a:off x="1632765" y="4459740"/>
            <a:ext cx="892647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87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0D916F-886C-4311-8E2C-43AC61D87422}"/>
              </a:ext>
            </a:extLst>
          </p:cNvPr>
          <p:cNvSpPr txBox="1"/>
          <p:nvPr/>
        </p:nvSpPr>
        <p:spPr>
          <a:xfrm>
            <a:off x="4957009" y="513346"/>
            <a:ext cx="2823411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12249D-BAE6-4213-81F6-DC9B89119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36" y="1702217"/>
            <a:ext cx="2945732" cy="36821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641BDC-9329-405F-B140-905D6E7094EB}"/>
              </a:ext>
            </a:extLst>
          </p:cNvPr>
          <p:cNvSpPr txBox="1"/>
          <p:nvPr/>
        </p:nvSpPr>
        <p:spPr>
          <a:xfrm>
            <a:off x="6368714" y="1968062"/>
            <a:ext cx="4395538" cy="341632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আজিবুর রহমান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ফুড়ারপার সরকারি প্রাথমিক বিদ্যালয়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কোম্পানীগঞ্জ,সিলেট।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মোবাইলঃ০১৭১৫৭২১০৮১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A17FCA-9D1E-4ED7-847F-43093EE13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819" y="1702217"/>
            <a:ext cx="1809750" cy="427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81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7FB331-6964-4D99-BEF8-F42EBF682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537" y="1557708"/>
            <a:ext cx="1809750" cy="4414336"/>
          </a:xfrm>
          <a:prstGeom prst="rect">
            <a:avLst/>
          </a:prstGeom>
        </p:spPr>
      </p:pic>
      <p:pic>
        <p:nvPicPr>
          <p:cNvPr id="3" name="Picture 3" descr="C:\Users\AKIL\Desktop\DSC_0000120.jpg">
            <a:extLst>
              <a:ext uri="{FF2B5EF4-FFF2-40B4-BE49-F238E27FC236}">
                <a16:creationId xmlns:a16="http://schemas.microsoft.com/office/drawing/2014/main" id="{6B452DFA-DD25-46C6-B84E-61C2A40BB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576" y="1659396"/>
            <a:ext cx="2997253" cy="3996337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B0B497-4F33-46EB-82B8-541E0E285B4C}"/>
              </a:ext>
            </a:extLst>
          </p:cNvPr>
          <p:cNvSpPr txBox="1"/>
          <p:nvPr/>
        </p:nvSpPr>
        <p:spPr>
          <a:xfrm>
            <a:off x="6749995" y="1659396"/>
            <a:ext cx="4977711" cy="48320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শ্রেণিঃপঞ্চম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বিশ্বপরিচয়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অধ্যায়ঃ(৪)আমাদের অর্থনীতি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বৃহৎ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শ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প ও কুটির শিল্প।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5C8442-DAD3-4748-9AFC-DC64697A10DE}"/>
              </a:ext>
            </a:extLst>
          </p:cNvPr>
          <p:cNvSpPr txBox="1"/>
          <p:nvPr/>
        </p:nvSpPr>
        <p:spPr>
          <a:xfrm>
            <a:off x="4394575" y="413991"/>
            <a:ext cx="2971425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81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8C4BB8-DF7A-464D-9946-B76665360265}"/>
              </a:ext>
            </a:extLst>
          </p:cNvPr>
          <p:cNvSpPr txBox="1"/>
          <p:nvPr/>
        </p:nvSpPr>
        <p:spPr>
          <a:xfrm>
            <a:off x="2702134" y="359986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এসো আমরা একটা ভিডিও দেখি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4">
            <a:hlinkClick r:id="" action="ppaction://ole?verb=0"/>
            <a:extLst>
              <a:ext uri="{FF2B5EF4-FFF2-40B4-BE49-F238E27FC236}">
                <a16:creationId xmlns:a16="http://schemas.microsoft.com/office/drawing/2014/main" id="{DE0430F1-40C4-4CFF-A1BB-040250BE17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554465"/>
              </p:ext>
            </p:extLst>
          </p:nvPr>
        </p:nvGraphicFramePr>
        <p:xfrm>
          <a:off x="3629526" y="1668188"/>
          <a:ext cx="4932947" cy="3521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3" imgW="1497240" imgH="686160" progId="Package">
                  <p:embed/>
                </p:oleObj>
              </mc:Choice>
              <mc:Fallback>
                <p:oleObj name="Packager Shell Object" showAsIcon="1" r:id="rId3" imgW="1497240" imgH="686160" progId="Package">
                  <p:embed/>
                  <p:pic>
                    <p:nvPicPr>
                      <p:cNvPr id="2052" name="Object 4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526" y="1668188"/>
                        <a:ext cx="4932947" cy="3521624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stretch>
                          <a:fillRect/>
                        </a:stretch>
                      </a:blipFill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879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91A18C-BE4B-401D-B2E3-EB74728A2FAD}"/>
              </a:ext>
            </a:extLst>
          </p:cNvPr>
          <p:cNvSpPr txBox="1"/>
          <p:nvPr/>
        </p:nvSpPr>
        <p:spPr>
          <a:xfrm>
            <a:off x="1790700" y="992559"/>
            <a:ext cx="861060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595C3F-6263-4D07-83B0-1F9892B36C10}"/>
              </a:ext>
            </a:extLst>
          </p:cNvPr>
          <p:cNvSpPr txBox="1"/>
          <p:nvPr/>
        </p:nvSpPr>
        <p:spPr>
          <a:xfrm>
            <a:off x="2189509" y="3191419"/>
            <a:ext cx="8610600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বৃহৎ শিল্প ও কুটির শিল্প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710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1688AF-E0DD-4802-AD2C-9115BDC9D943}"/>
              </a:ext>
            </a:extLst>
          </p:cNvPr>
          <p:cNvSpPr txBox="1"/>
          <p:nvPr/>
        </p:nvSpPr>
        <p:spPr>
          <a:xfrm>
            <a:off x="3897270" y="465294"/>
            <a:ext cx="3581400" cy="1298377"/>
          </a:xfrm>
          <a:prstGeom prst="donut">
            <a:avLst>
              <a:gd name="adj" fmla="val 17140"/>
            </a:avLst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4E726F-930B-47B1-BA80-1714B7CBBFDF}"/>
              </a:ext>
            </a:extLst>
          </p:cNvPr>
          <p:cNvSpPr txBox="1"/>
          <p:nvPr/>
        </p:nvSpPr>
        <p:spPr>
          <a:xfrm>
            <a:off x="1218239" y="2224881"/>
            <a:ext cx="898454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১৫&gt;৩&gt;৩&gt;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বৃহৎ শিল্প ও কুটির শিল্প কী কী তা বলতে পারবে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165CA2-DCE9-476F-8D5C-23981F707567}"/>
              </a:ext>
            </a:extLst>
          </p:cNvPr>
          <p:cNvSpPr txBox="1"/>
          <p:nvPr/>
        </p:nvSpPr>
        <p:spPr>
          <a:xfrm>
            <a:off x="1218239" y="3795880"/>
            <a:ext cx="898454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১৫&gt;৩&gt;৪&gt;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বাংলাদেশের বৃহৎ শিল্প ও কুটির শিল্পগুলো বর্ণনা করতে পারবে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28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54D17D-ED0A-4640-A314-FA46C1578034}"/>
              </a:ext>
            </a:extLst>
          </p:cNvPr>
          <p:cNvSpPr txBox="1"/>
          <p:nvPr/>
        </p:nvSpPr>
        <p:spPr>
          <a:xfrm>
            <a:off x="3510257" y="247270"/>
            <a:ext cx="4283242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Ataur\Desktop\OOOO\cvb.jpg">
            <a:extLst>
              <a:ext uri="{FF2B5EF4-FFF2-40B4-BE49-F238E27FC236}">
                <a16:creationId xmlns:a16="http://schemas.microsoft.com/office/drawing/2014/main" id="{EEA24B53-610F-4841-8D47-CB4D967E6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391" y="1128575"/>
            <a:ext cx="5566609" cy="392732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4" name="Picture 3" descr="C:\Users\Ataur\Desktop\OOOO\full20170108204500.jpg">
            <a:extLst>
              <a:ext uri="{FF2B5EF4-FFF2-40B4-BE49-F238E27FC236}">
                <a16:creationId xmlns:a16="http://schemas.microsoft.com/office/drawing/2014/main" id="{F7FBFEB8-5BF9-4A49-8A4B-DE4F3E700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r="14773"/>
          <a:stretch>
            <a:fillRect/>
          </a:stretch>
        </p:blipFill>
        <p:spPr bwMode="auto">
          <a:xfrm>
            <a:off x="6400350" y="1128575"/>
            <a:ext cx="5262259" cy="386674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82B615-9D41-4A66-8715-D5570BB14302}"/>
              </a:ext>
            </a:extLst>
          </p:cNvPr>
          <p:cNvSpPr txBox="1"/>
          <p:nvPr/>
        </p:nvSpPr>
        <p:spPr>
          <a:xfrm>
            <a:off x="1910057" y="5123606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সিমেন্ট ফ্যাক্টরী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48CABA-6777-4B14-BF3E-C7B635FF1AF2}"/>
              </a:ext>
            </a:extLst>
          </p:cNvPr>
          <p:cNvSpPr txBox="1"/>
          <p:nvPr/>
        </p:nvSpPr>
        <p:spPr>
          <a:xfrm>
            <a:off x="1198101" y="5692444"/>
            <a:ext cx="960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বেশি সংখ্যক নাকি কম সংখ্যক পণ্য উৎপাদন করে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CB7DAC-9B62-4BD0-BDDD-F9591C312D40}"/>
              </a:ext>
            </a:extLst>
          </p:cNvPr>
          <p:cNvSpPr txBox="1"/>
          <p:nvPr/>
        </p:nvSpPr>
        <p:spPr>
          <a:xfrm>
            <a:off x="1295400" y="6272039"/>
            <a:ext cx="960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বেশি সংখ্যক পণ্য উৎপাদন করলে তাকে বৃহৎ শিল্প বলে 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7B513-23A7-46D2-9B81-45185B06A390}"/>
              </a:ext>
            </a:extLst>
          </p:cNvPr>
          <p:cNvSpPr txBox="1"/>
          <p:nvPr/>
        </p:nvSpPr>
        <p:spPr>
          <a:xfrm>
            <a:off x="8415867" y="5020718"/>
            <a:ext cx="223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পাট কল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4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0F0305-BCB6-4BB0-A70D-009B3CD58D6B}"/>
              </a:ext>
            </a:extLst>
          </p:cNvPr>
          <p:cNvSpPr txBox="1"/>
          <p:nvPr/>
        </p:nvSpPr>
        <p:spPr>
          <a:xfrm>
            <a:off x="4170947" y="243681"/>
            <a:ext cx="3850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বাংলাদেশের বৃহৎ শিল্প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7" descr="C:\Users\AKIL\Documents\Brahmanbaria_Ashuganj-Fbg20161122104534.jpg">
            <a:extLst>
              <a:ext uri="{FF2B5EF4-FFF2-40B4-BE49-F238E27FC236}">
                <a16:creationId xmlns:a16="http://schemas.microsoft.com/office/drawing/2014/main" id="{4D0BD270-35A7-4CA2-BFAC-5055BFF39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698" y="910894"/>
            <a:ext cx="3886201" cy="2944051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820435-F72D-4D64-A59E-2DFF4FD65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837" y="4103201"/>
            <a:ext cx="2499520" cy="1392277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2663865-C615-401E-8840-1DDCFE582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7896" y="910895"/>
            <a:ext cx="3797134" cy="2944051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9F4F8C5-56C4-4D99-854B-90B967A7B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17182" y="4103201"/>
            <a:ext cx="1981200" cy="1313224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187DC9A-31ED-47EC-A2EE-A9AB1F70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54102" y="910896"/>
            <a:ext cx="3683794" cy="2923167"/>
          </a:xfrm>
          <a:prstGeom prst="rect">
            <a:avLst/>
          </a:prstGeom>
          <a:ln w="88900" cap="sq" cmpd="thickThin">
            <a:solidFill>
              <a:srgbClr val="9999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75C0A82A-ADB9-4CAE-A7A7-A5E9A0A01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2198" y="4063378"/>
            <a:ext cx="2298143" cy="1313225"/>
          </a:xfrm>
          <a:prstGeom prst="rect">
            <a:avLst/>
          </a:prstGeom>
          <a:ln w="88900" cap="sq" cmpd="thickThin">
            <a:solidFill>
              <a:srgbClr val="9999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5B0D11-D025-4A00-A459-9C2088A1106E}"/>
              </a:ext>
            </a:extLst>
          </p:cNvPr>
          <p:cNvSpPr txBox="1"/>
          <p:nvPr/>
        </p:nvSpPr>
        <p:spPr>
          <a:xfrm>
            <a:off x="1723036" y="5677850"/>
            <a:ext cx="825122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E42E9D-050C-47BF-A9C9-55E0AFF8F145}"/>
              </a:ext>
            </a:extLst>
          </p:cNvPr>
          <p:cNvSpPr txBox="1"/>
          <p:nvPr/>
        </p:nvSpPr>
        <p:spPr>
          <a:xfrm>
            <a:off x="9327432" y="5677850"/>
            <a:ext cx="1600199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4CA8DF-00ED-44FF-993E-D02579DD55D9}"/>
              </a:ext>
            </a:extLst>
          </p:cNvPr>
          <p:cNvSpPr txBox="1"/>
          <p:nvPr/>
        </p:nvSpPr>
        <p:spPr>
          <a:xfrm>
            <a:off x="5451169" y="5608318"/>
            <a:ext cx="1600200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ওষুধ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19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532419-F708-48C6-BE38-AD273A57D7D1}"/>
              </a:ext>
            </a:extLst>
          </p:cNvPr>
          <p:cNvSpPr txBox="1"/>
          <p:nvPr/>
        </p:nvSpPr>
        <p:spPr>
          <a:xfrm>
            <a:off x="3867658" y="188310"/>
            <a:ext cx="4523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বাংলাদেশের বৃহৎ শিল্প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5" descr="C:\Users\AKIL\Documents\download.jpg">
            <a:extLst>
              <a:ext uri="{FF2B5EF4-FFF2-40B4-BE49-F238E27FC236}">
                <a16:creationId xmlns:a16="http://schemas.microsoft.com/office/drawing/2014/main" id="{1D8D7317-7C55-44E0-AD27-CC9DBB481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262" y="1031777"/>
            <a:ext cx="5614738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C:\Users\Ataur\Desktop\OOOO\kushtia-sugar-mill-ltd-machinary-1.jpg">
            <a:extLst>
              <a:ext uri="{FF2B5EF4-FFF2-40B4-BE49-F238E27FC236}">
                <a16:creationId xmlns:a16="http://schemas.microsoft.com/office/drawing/2014/main" id="{47BF5C00-FD2C-4BF6-817B-7840CB23F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r="26582"/>
          <a:stretch>
            <a:fillRect/>
          </a:stretch>
        </p:blipFill>
        <p:spPr bwMode="auto">
          <a:xfrm>
            <a:off x="6350988" y="1031777"/>
            <a:ext cx="5359749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FECEDE-F808-46D6-ABE8-A0EC3FCB9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779" y="4197171"/>
            <a:ext cx="5614738" cy="1764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F268C44-A89A-4FDC-9194-F6F0E05D1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9472" y="4197172"/>
            <a:ext cx="5359749" cy="1764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3FC17A-DEC8-4E9E-ACE3-F17C81E9D75D}"/>
              </a:ext>
            </a:extLst>
          </p:cNvPr>
          <p:cNvSpPr txBox="1"/>
          <p:nvPr/>
        </p:nvSpPr>
        <p:spPr>
          <a:xfrm>
            <a:off x="1927554" y="6005686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কাগজ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323736-E654-4966-ABEB-1BFE85224D51}"/>
              </a:ext>
            </a:extLst>
          </p:cNvPr>
          <p:cNvSpPr txBox="1"/>
          <p:nvPr/>
        </p:nvSpPr>
        <p:spPr>
          <a:xfrm>
            <a:off x="8391531" y="6005686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চিনি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50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364</Words>
  <Application>Microsoft Office PowerPoint</Application>
  <PresentationFormat>Widescreen</PresentationFormat>
  <Paragraphs>70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34</cp:revision>
  <dcterms:created xsi:type="dcterms:W3CDTF">2020-05-15T12:06:52Z</dcterms:created>
  <dcterms:modified xsi:type="dcterms:W3CDTF">2020-05-16T08:25:57Z</dcterms:modified>
</cp:coreProperties>
</file>