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60" r:id="rId4"/>
    <p:sldId id="288" r:id="rId5"/>
    <p:sldId id="289" r:id="rId6"/>
    <p:sldId id="263" r:id="rId7"/>
    <p:sldId id="264" r:id="rId8"/>
    <p:sldId id="290" r:id="rId9"/>
    <p:sldId id="291" r:id="rId10"/>
    <p:sldId id="292" r:id="rId11"/>
    <p:sldId id="293" r:id="rId12"/>
    <p:sldId id="270" r:id="rId13"/>
    <p:sldId id="271" r:id="rId14"/>
    <p:sldId id="294" r:id="rId15"/>
    <p:sldId id="295" r:id="rId16"/>
    <p:sldId id="296" r:id="rId17"/>
    <p:sldId id="297" r:id="rId18"/>
    <p:sldId id="284" r:id="rId19"/>
    <p:sldId id="28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01E1E3-0420-4F95-B783-FF556A9CF163}" type="doc">
      <dgm:prSet loTypeId="urn:microsoft.com/office/officeart/2005/8/layout/hierarchy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F8247E-58ED-414C-A116-19142F28D1F8}">
      <dgm:prSet phldrT="[Text]" custT="1"/>
      <dgm:spPr>
        <a:solidFill>
          <a:schemeClr val="accent4">
            <a:lumMod val="60000"/>
            <a:lumOff val="40000"/>
            <a:alpha val="90000"/>
          </a:schemeClr>
        </a:solidFill>
        <a:ln>
          <a:solidFill>
            <a:srgbClr val="00CC00"/>
          </a:solidFill>
        </a:ln>
      </dgm:spPr>
      <dgm:t>
        <a:bodyPr/>
        <a:lstStyle/>
        <a:p>
          <a:r>
            <a:rPr lang="bn-IN" sz="6000" smtClean="0"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6000" dirty="0"/>
        </a:p>
      </dgm:t>
    </dgm:pt>
    <dgm:pt modelId="{C834A6BC-1F91-4F4A-A80F-0689B34C3245}" type="parTrans" cxnId="{4CA244FC-5CBA-41D8-917C-1777BCD08413}">
      <dgm:prSet/>
      <dgm:spPr/>
      <dgm:t>
        <a:bodyPr/>
        <a:lstStyle/>
        <a:p>
          <a:endParaRPr lang="en-US" sz="6000"/>
        </a:p>
      </dgm:t>
    </dgm:pt>
    <dgm:pt modelId="{60C06076-5F0D-4492-8D8F-C1A5A27F95D9}" type="sibTrans" cxnId="{4CA244FC-5CBA-41D8-917C-1777BCD08413}">
      <dgm:prSet/>
      <dgm:spPr/>
      <dgm:t>
        <a:bodyPr/>
        <a:lstStyle/>
        <a:p>
          <a:endParaRPr lang="en-US" sz="6000"/>
        </a:p>
      </dgm:t>
    </dgm:pt>
    <dgm:pt modelId="{D76363AB-D849-44AA-A81A-A7F7F058E85B}">
      <dgm:prSet phldrT="[Text]" custT="1"/>
      <dgm:spPr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/>
          </a:solidFill>
        </a:ln>
      </dgm:spPr>
      <dgm:t>
        <a:bodyPr/>
        <a:lstStyle/>
        <a:p>
          <a:r>
            <a:rPr lang="bn-IN" sz="6000" b="1" dirty="0" smtClean="0">
              <a:latin typeface="NikoshBAN" panose="02000000000000000000" pitchFamily="2" charset="0"/>
              <a:cs typeface="NikoshBAN" panose="02000000000000000000" pitchFamily="2" charset="0"/>
            </a:rPr>
            <a:t>বিবৃত</a:t>
          </a:r>
          <a:endParaRPr lang="en-US" sz="6000" dirty="0"/>
        </a:p>
      </dgm:t>
    </dgm:pt>
    <dgm:pt modelId="{60910BDD-C68F-4B46-BFE5-B0318BCB86B6}" type="parTrans" cxnId="{71FBB1C7-04DF-4A8C-8D8F-D01549730721}">
      <dgm:prSet/>
      <dgm:spPr/>
      <dgm:t>
        <a:bodyPr/>
        <a:lstStyle/>
        <a:p>
          <a:endParaRPr lang="en-US" sz="6000"/>
        </a:p>
      </dgm:t>
    </dgm:pt>
    <dgm:pt modelId="{D4D15C14-AA4D-4282-A72F-9FDC1085BE7B}" type="sibTrans" cxnId="{71FBB1C7-04DF-4A8C-8D8F-D01549730721}">
      <dgm:prSet/>
      <dgm:spPr/>
      <dgm:t>
        <a:bodyPr/>
        <a:lstStyle/>
        <a:p>
          <a:endParaRPr lang="en-US" sz="6000"/>
        </a:p>
      </dgm:t>
    </dgm:pt>
    <dgm:pt modelId="{56555461-27B9-438E-8F80-3F0D1AD5FCF3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bn-IN" sz="6000" b="1" smtClean="0">
              <a:latin typeface="NikoshBAN" panose="02000000000000000000" pitchFamily="2" charset="0"/>
              <a:cs typeface="NikoshBAN" panose="02000000000000000000" pitchFamily="2" charset="0"/>
            </a:rPr>
            <a:t>সংবৃত</a:t>
          </a:r>
          <a:endParaRPr lang="en-US" sz="6000" dirty="0"/>
        </a:p>
      </dgm:t>
    </dgm:pt>
    <dgm:pt modelId="{1CFE36BE-5265-4ADC-96E6-13D5A4FAFC8C}" type="sibTrans" cxnId="{4201F1B5-4DD1-48A9-9CD2-1A721BD197CF}">
      <dgm:prSet/>
      <dgm:spPr/>
      <dgm:t>
        <a:bodyPr/>
        <a:lstStyle/>
        <a:p>
          <a:endParaRPr lang="en-US" sz="6000"/>
        </a:p>
      </dgm:t>
    </dgm:pt>
    <dgm:pt modelId="{2ADDB0A7-9603-471E-A985-DADDBCFF6D09}" type="parTrans" cxnId="{4201F1B5-4DD1-48A9-9CD2-1A721BD197CF}">
      <dgm:prSet/>
      <dgm:spPr/>
      <dgm:t>
        <a:bodyPr/>
        <a:lstStyle/>
        <a:p>
          <a:endParaRPr lang="en-US" sz="6000"/>
        </a:p>
      </dgm:t>
    </dgm:pt>
    <dgm:pt modelId="{A6734443-6449-4B6E-A49B-1D22B543AEFE}" type="pres">
      <dgm:prSet presAssocID="{AF01E1E3-0420-4F95-B783-FF556A9CF1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EADB8CB-D524-440E-8CC5-42039E274761}" type="pres">
      <dgm:prSet presAssocID="{83F8247E-58ED-414C-A116-19142F28D1F8}" presName="hierRoot1" presStyleCnt="0"/>
      <dgm:spPr/>
    </dgm:pt>
    <dgm:pt modelId="{645E4B32-BFEC-4FD0-BD1F-C9AF014878B3}" type="pres">
      <dgm:prSet presAssocID="{83F8247E-58ED-414C-A116-19142F28D1F8}" presName="composite" presStyleCnt="0"/>
      <dgm:spPr/>
    </dgm:pt>
    <dgm:pt modelId="{2CA7D19E-11CA-4F7E-A69B-3DEB7F4A87E0}" type="pres">
      <dgm:prSet presAssocID="{83F8247E-58ED-414C-A116-19142F28D1F8}" presName="background" presStyleLbl="node0" presStyleIdx="0" presStyleCnt="1"/>
      <dgm:spPr>
        <a:solidFill>
          <a:srgbClr val="00CC00"/>
        </a:solidFill>
      </dgm:spPr>
    </dgm:pt>
    <dgm:pt modelId="{EC72A2D9-A2C0-421B-9290-F7875D993194}" type="pres">
      <dgm:prSet presAssocID="{83F8247E-58ED-414C-A116-19142F28D1F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91E752-C98F-43ED-9510-A8E83455A027}" type="pres">
      <dgm:prSet presAssocID="{83F8247E-58ED-414C-A116-19142F28D1F8}" presName="hierChild2" presStyleCnt="0"/>
      <dgm:spPr/>
    </dgm:pt>
    <dgm:pt modelId="{C75DD0A8-8219-4ABC-84C1-E472549CF5AC}" type="pres">
      <dgm:prSet presAssocID="{2ADDB0A7-9603-471E-A985-DADDBCFF6D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7E912B9-F7B5-4537-AE06-9999190B7B11}" type="pres">
      <dgm:prSet presAssocID="{56555461-27B9-438E-8F80-3F0D1AD5FCF3}" presName="hierRoot2" presStyleCnt="0"/>
      <dgm:spPr/>
    </dgm:pt>
    <dgm:pt modelId="{4E039F3C-47F1-4736-9DC2-4D9423804AC1}" type="pres">
      <dgm:prSet presAssocID="{56555461-27B9-438E-8F80-3F0D1AD5FCF3}" presName="composite2" presStyleCnt="0"/>
      <dgm:spPr/>
    </dgm:pt>
    <dgm:pt modelId="{8D3E1846-0291-460A-8116-EA83A566CAC9}" type="pres">
      <dgm:prSet presAssocID="{56555461-27B9-438E-8F80-3F0D1AD5FCF3}" presName="background2" presStyleLbl="node2" presStyleIdx="0" presStyleCnt="2"/>
      <dgm:spPr/>
    </dgm:pt>
    <dgm:pt modelId="{99F942B2-71FD-46F0-B449-375A4A494BC4}" type="pres">
      <dgm:prSet presAssocID="{56555461-27B9-438E-8F80-3F0D1AD5FCF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C3815F-1006-4D6D-A356-78FB729B317F}" type="pres">
      <dgm:prSet presAssocID="{56555461-27B9-438E-8F80-3F0D1AD5FCF3}" presName="hierChild3" presStyleCnt="0"/>
      <dgm:spPr/>
    </dgm:pt>
    <dgm:pt modelId="{C148F41D-D04F-41DC-A7B9-2110042D938B}" type="pres">
      <dgm:prSet presAssocID="{60910BDD-C68F-4B46-BFE5-B0318BCB86B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8EFDF697-04AB-4EA5-B646-2E8DF71DADF3}" type="pres">
      <dgm:prSet presAssocID="{D76363AB-D849-44AA-A81A-A7F7F058E85B}" presName="hierRoot2" presStyleCnt="0"/>
      <dgm:spPr/>
    </dgm:pt>
    <dgm:pt modelId="{0E60A035-D58B-481F-BC07-3A28A62E270F}" type="pres">
      <dgm:prSet presAssocID="{D76363AB-D849-44AA-A81A-A7F7F058E85B}" presName="composite2" presStyleCnt="0"/>
      <dgm:spPr/>
    </dgm:pt>
    <dgm:pt modelId="{DB210DC2-D6D4-4399-8056-93F04D69B294}" type="pres">
      <dgm:prSet presAssocID="{D76363AB-D849-44AA-A81A-A7F7F058E85B}" presName="background2" presStyleLbl="node2" presStyleIdx="1" presStyleCnt="2"/>
      <dgm:spPr>
        <a:solidFill>
          <a:srgbClr val="00B0F0"/>
        </a:solidFill>
      </dgm:spPr>
    </dgm:pt>
    <dgm:pt modelId="{8F7650BA-E1E5-47CE-9DFE-394BDE8FF58B}" type="pres">
      <dgm:prSet presAssocID="{D76363AB-D849-44AA-A81A-A7F7F058E85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AB594D-43B9-4E45-96F7-F699E8EDE688}" type="pres">
      <dgm:prSet presAssocID="{D76363AB-D849-44AA-A81A-A7F7F058E85B}" presName="hierChild3" presStyleCnt="0"/>
      <dgm:spPr/>
    </dgm:pt>
  </dgm:ptLst>
  <dgm:cxnLst>
    <dgm:cxn modelId="{71FBB1C7-04DF-4A8C-8D8F-D01549730721}" srcId="{83F8247E-58ED-414C-A116-19142F28D1F8}" destId="{D76363AB-D849-44AA-A81A-A7F7F058E85B}" srcOrd="1" destOrd="0" parTransId="{60910BDD-C68F-4B46-BFE5-B0318BCB86B6}" sibTransId="{D4D15C14-AA4D-4282-A72F-9FDC1085BE7B}"/>
    <dgm:cxn modelId="{75886103-7228-400C-989F-BD34EE12EF92}" type="presOf" srcId="{83F8247E-58ED-414C-A116-19142F28D1F8}" destId="{EC72A2D9-A2C0-421B-9290-F7875D993194}" srcOrd="0" destOrd="0" presId="urn:microsoft.com/office/officeart/2005/8/layout/hierarchy1"/>
    <dgm:cxn modelId="{4201F1B5-4DD1-48A9-9CD2-1A721BD197CF}" srcId="{83F8247E-58ED-414C-A116-19142F28D1F8}" destId="{56555461-27B9-438E-8F80-3F0D1AD5FCF3}" srcOrd="0" destOrd="0" parTransId="{2ADDB0A7-9603-471E-A985-DADDBCFF6D09}" sibTransId="{1CFE36BE-5265-4ADC-96E6-13D5A4FAFC8C}"/>
    <dgm:cxn modelId="{C2E12E23-A0C5-4D5B-9C33-12FB60BBF978}" type="presOf" srcId="{56555461-27B9-438E-8F80-3F0D1AD5FCF3}" destId="{99F942B2-71FD-46F0-B449-375A4A494BC4}" srcOrd="0" destOrd="0" presId="urn:microsoft.com/office/officeart/2005/8/layout/hierarchy1"/>
    <dgm:cxn modelId="{4CA244FC-5CBA-41D8-917C-1777BCD08413}" srcId="{AF01E1E3-0420-4F95-B783-FF556A9CF163}" destId="{83F8247E-58ED-414C-A116-19142F28D1F8}" srcOrd="0" destOrd="0" parTransId="{C834A6BC-1F91-4F4A-A80F-0689B34C3245}" sibTransId="{60C06076-5F0D-4492-8D8F-C1A5A27F95D9}"/>
    <dgm:cxn modelId="{94A4368F-2653-4EA9-AD3D-C55B5A7F101C}" type="presOf" srcId="{2ADDB0A7-9603-471E-A985-DADDBCFF6D09}" destId="{C75DD0A8-8219-4ABC-84C1-E472549CF5AC}" srcOrd="0" destOrd="0" presId="urn:microsoft.com/office/officeart/2005/8/layout/hierarchy1"/>
    <dgm:cxn modelId="{27A695F2-9350-45F1-8853-21380D38F1B2}" type="presOf" srcId="{AF01E1E3-0420-4F95-B783-FF556A9CF163}" destId="{A6734443-6449-4B6E-A49B-1D22B543AEFE}" srcOrd="0" destOrd="0" presId="urn:microsoft.com/office/officeart/2005/8/layout/hierarchy1"/>
    <dgm:cxn modelId="{E71B1613-2DD1-4D7F-8D20-E581E8487C95}" type="presOf" srcId="{D76363AB-D849-44AA-A81A-A7F7F058E85B}" destId="{8F7650BA-E1E5-47CE-9DFE-394BDE8FF58B}" srcOrd="0" destOrd="0" presId="urn:microsoft.com/office/officeart/2005/8/layout/hierarchy1"/>
    <dgm:cxn modelId="{CA37B9FD-14AD-4E33-BB3C-48C50041E5A2}" type="presOf" srcId="{60910BDD-C68F-4B46-BFE5-B0318BCB86B6}" destId="{C148F41D-D04F-41DC-A7B9-2110042D938B}" srcOrd="0" destOrd="0" presId="urn:microsoft.com/office/officeart/2005/8/layout/hierarchy1"/>
    <dgm:cxn modelId="{0BBDBB01-122D-48BD-8AAE-0F07B28BEDF8}" type="presParOf" srcId="{A6734443-6449-4B6E-A49B-1D22B543AEFE}" destId="{4EADB8CB-D524-440E-8CC5-42039E274761}" srcOrd="0" destOrd="0" presId="urn:microsoft.com/office/officeart/2005/8/layout/hierarchy1"/>
    <dgm:cxn modelId="{48031A66-0F67-4071-83F1-9C898370A67C}" type="presParOf" srcId="{4EADB8CB-D524-440E-8CC5-42039E274761}" destId="{645E4B32-BFEC-4FD0-BD1F-C9AF014878B3}" srcOrd="0" destOrd="0" presId="urn:microsoft.com/office/officeart/2005/8/layout/hierarchy1"/>
    <dgm:cxn modelId="{A55AE31C-BF93-4B9D-BC09-DAAD7DF06FCB}" type="presParOf" srcId="{645E4B32-BFEC-4FD0-BD1F-C9AF014878B3}" destId="{2CA7D19E-11CA-4F7E-A69B-3DEB7F4A87E0}" srcOrd="0" destOrd="0" presId="urn:microsoft.com/office/officeart/2005/8/layout/hierarchy1"/>
    <dgm:cxn modelId="{4710363D-E551-4D84-9C00-FA4F9F5A5E14}" type="presParOf" srcId="{645E4B32-BFEC-4FD0-BD1F-C9AF014878B3}" destId="{EC72A2D9-A2C0-421B-9290-F7875D993194}" srcOrd="1" destOrd="0" presId="urn:microsoft.com/office/officeart/2005/8/layout/hierarchy1"/>
    <dgm:cxn modelId="{9DA434DC-289F-4FEF-A760-A0CB148670A8}" type="presParOf" srcId="{4EADB8CB-D524-440E-8CC5-42039E274761}" destId="{1B91E752-C98F-43ED-9510-A8E83455A027}" srcOrd="1" destOrd="0" presId="urn:microsoft.com/office/officeart/2005/8/layout/hierarchy1"/>
    <dgm:cxn modelId="{EE32534D-C309-464A-BE04-3BB2D8E207CD}" type="presParOf" srcId="{1B91E752-C98F-43ED-9510-A8E83455A027}" destId="{C75DD0A8-8219-4ABC-84C1-E472549CF5AC}" srcOrd="0" destOrd="0" presId="urn:microsoft.com/office/officeart/2005/8/layout/hierarchy1"/>
    <dgm:cxn modelId="{84B51DF0-A8B1-48B2-B1B0-A06ADD6D259D}" type="presParOf" srcId="{1B91E752-C98F-43ED-9510-A8E83455A027}" destId="{97E912B9-F7B5-4537-AE06-9999190B7B11}" srcOrd="1" destOrd="0" presId="urn:microsoft.com/office/officeart/2005/8/layout/hierarchy1"/>
    <dgm:cxn modelId="{FC534F8D-3FE0-4A72-A898-77D19FE1D37E}" type="presParOf" srcId="{97E912B9-F7B5-4537-AE06-9999190B7B11}" destId="{4E039F3C-47F1-4736-9DC2-4D9423804AC1}" srcOrd="0" destOrd="0" presId="urn:microsoft.com/office/officeart/2005/8/layout/hierarchy1"/>
    <dgm:cxn modelId="{C2533B9B-09F9-46E0-8F6C-E781974F9586}" type="presParOf" srcId="{4E039F3C-47F1-4736-9DC2-4D9423804AC1}" destId="{8D3E1846-0291-460A-8116-EA83A566CAC9}" srcOrd="0" destOrd="0" presId="urn:microsoft.com/office/officeart/2005/8/layout/hierarchy1"/>
    <dgm:cxn modelId="{2934248A-810D-4539-B5C7-F0CB1CD5489E}" type="presParOf" srcId="{4E039F3C-47F1-4736-9DC2-4D9423804AC1}" destId="{99F942B2-71FD-46F0-B449-375A4A494BC4}" srcOrd="1" destOrd="0" presId="urn:microsoft.com/office/officeart/2005/8/layout/hierarchy1"/>
    <dgm:cxn modelId="{1EC5D2B3-38B9-4AA0-8B8C-1D6375A2DC29}" type="presParOf" srcId="{97E912B9-F7B5-4537-AE06-9999190B7B11}" destId="{83C3815F-1006-4D6D-A356-78FB729B317F}" srcOrd="1" destOrd="0" presId="urn:microsoft.com/office/officeart/2005/8/layout/hierarchy1"/>
    <dgm:cxn modelId="{292CD2D7-33C9-4934-9A1B-83F52D072050}" type="presParOf" srcId="{1B91E752-C98F-43ED-9510-A8E83455A027}" destId="{C148F41D-D04F-41DC-A7B9-2110042D938B}" srcOrd="2" destOrd="0" presId="urn:microsoft.com/office/officeart/2005/8/layout/hierarchy1"/>
    <dgm:cxn modelId="{193CEF81-CE95-4EA6-A93E-3F4CFAD6A7A1}" type="presParOf" srcId="{1B91E752-C98F-43ED-9510-A8E83455A027}" destId="{8EFDF697-04AB-4EA5-B646-2E8DF71DADF3}" srcOrd="3" destOrd="0" presId="urn:microsoft.com/office/officeart/2005/8/layout/hierarchy1"/>
    <dgm:cxn modelId="{C90BF0BB-78CF-493B-B8B4-AE0073BD63C7}" type="presParOf" srcId="{8EFDF697-04AB-4EA5-B646-2E8DF71DADF3}" destId="{0E60A035-D58B-481F-BC07-3A28A62E270F}" srcOrd="0" destOrd="0" presId="urn:microsoft.com/office/officeart/2005/8/layout/hierarchy1"/>
    <dgm:cxn modelId="{1794EC20-71B9-438D-A2F9-33CE3AB7BAEB}" type="presParOf" srcId="{0E60A035-D58B-481F-BC07-3A28A62E270F}" destId="{DB210DC2-D6D4-4399-8056-93F04D69B294}" srcOrd="0" destOrd="0" presId="urn:microsoft.com/office/officeart/2005/8/layout/hierarchy1"/>
    <dgm:cxn modelId="{25DB647A-FBDA-422F-BECB-711C39A13DC5}" type="presParOf" srcId="{0E60A035-D58B-481F-BC07-3A28A62E270F}" destId="{8F7650BA-E1E5-47CE-9DFE-394BDE8FF58B}" srcOrd="1" destOrd="0" presId="urn:microsoft.com/office/officeart/2005/8/layout/hierarchy1"/>
    <dgm:cxn modelId="{22155678-4D6B-41FD-A27C-9F8AC269EC49}" type="presParOf" srcId="{8EFDF697-04AB-4EA5-B646-2E8DF71DADF3}" destId="{B9AB594D-43B9-4E45-96F7-F699E8EDE6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B247640-7149-4569-BC1E-DC245875635F}" type="doc">
      <dgm:prSet loTypeId="urn:microsoft.com/office/officeart/2008/layout/RadialCluster" loCatId="cycle" qsTypeId="urn:microsoft.com/office/officeart/2005/8/quickstyle/3d5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C44D5A7-0FD4-40A8-9C5A-1CD7E9AE7D9B}">
      <dgm:prSet phldrT="[Text]" custT="1"/>
      <dgm:spPr/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অ-ধ্বনি</a:t>
          </a:r>
          <a:endParaRPr lang="en-US" sz="3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3041A9E-111F-47A8-98B1-C4C80D31E708}" type="parTrans" cxnId="{962891AD-67A4-4A54-8863-D716F5BC7B74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459354-1350-4A66-AA9D-57C8C561EA1B}" type="sibTrans" cxnId="{962891AD-67A4-4A54-8863-D716F5BC7B74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F1D505A-C334-48D9-93F9-F318A2AF8F8A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আদ্য অ-ধ্বনি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973A85-955F-4251-B520-03F98474E90B}" type="parTrans" cxnId="{ECDBC986-00A2-4AF8-87F7-692F8785B4D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34EE4CF-CFC8-43C6-957D-F1E51A9B55B4}" type="sibTrans" cxnId="{ECDBC986-00A2-4AF8-87F7-692F8785B4D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BE7934A-C55D-46E9-8EC0-8272119FBB16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অন্ত্য অ-ধ্বনি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8BEA427-A077-498C-B8C5-5F49B1EFC069}" type="parTrans" cxnId="{BB4A894A-DCCC-4FD4-9138-183A253AA21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19AE02-A898-455C-960B-4A4196A2377B}" type="sibTrans" cxnId="{BB4A894A-DCCC-4FD4-9138-183A253AA211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B7B847F-4354-4AF3-97BA-8F2B6FD6006E}">
      <dgm:prSet phldrT="[Text]"/>
      <dgm:spPr/>
      <dgm:t>
        <a:bodyPr/>
        <a:lstStyle/>
        <a:p>
          <a:r>
            <a:rPr lang="bn-IN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মধ্য অ-ধ্বনি</a:t>
          </a:r>
          <a:endParaRPr lang="en-US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97CF101-43EE-43D9-BA9A-F91E8533EC07}" type="parTrans" cxnId="{5211603B-CCD6-4679-9C3D-79F9299E83CE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D33A089-ED24-4C67-845B-6422822B8A3D}" type="sibTrans" cxnId="{5211603B-CCD6-4679-9C3D-79F9299E83CE}">
      <dgm:prSet/>
      <dgm:spPr/>
      <dgm:t>
        <a:bodyPr/>
        <a:lstStyle/>
        <a:p>
          <a:endParaRPr lang="en-US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252818-FC43-4C9C-9F0D-61B465747E1A}" type="pres">
      <dgm:prSet presAssocID="{3B247640-7149-4569-BC1E-DC245875635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9C2D901-E601-42C4-AC37-71ED0FE0BB83}" type="pres">
      <dgm:prSet presAssocID="{1C44D5A7-0FD4-40A8-9C5A-1CD7E9AE7D9B}" presName="singleCycle" presStyleCnt="0"/>
      <dgm:spPr/>
    </dgm:pt>
    <dgm:pt modelId="{B52A0E32-E663-48CF-A84A-66A8D80EA2E3}" type="pres">
      <dgm:prSet presAssocID="{1C44D5A7-0FD4-40A8-9C5A-1CD7E9AE7D9B}" presName="singleCenter" presStyleLbl="node1" presStyleIdx="0" presStyleCnt="4" custScaleX="134536" custScaleY="62519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D140ED5D-0952-4864-BA34-696BBD2C4A34}" type="pres">
      <dgm:prSet presAssocID="{4A973A85-955F-4251-B520-03F98474E90B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BAEFA20-38C6-4234-A72F-3481B776852B}" type="pres">
      <dgm:prSet presAssocID="{3F1D505A-C334-48D9-93F9-F318A2AF8F8A}" presName="text0" presStyleLbl="node1" presStyleIdx="1" presStyleCnt="4" custScaleX="1961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62BDC7-D89C-4E16-9A02-017ECA23900B}" type="pres">
      <dgm:prSet presAssocID="{38BEA427-A077-498C-B8C5-5F49B1EFC069}" presName="Name56" presStyleLbl="parChTrans1D2" presStyleIdx="1" presStyleCnt="3"/>
      <dgm:spPr/>
      <dgm:t>
        <a:bodyPr/>
        <a:lstStyle/>
        <a:p>
          <a:endParaRPr lang="en-US"/>
        </a:p>
      </dgm:t>
    </dgm:pt>
    <dgm:pt modelId="{D1FFF22F-58B3-4A92-84A6-2516307F1C5F}" type="pres">
      <dgm:prSet presAssocID="{2BE7934A-C55D-46E9-8EC0-8272119FBB16}" presName="text0" presStyleLbl="node1" presStyleIdx="2" presStyleCnt="4" custScaleX="202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382409-7B08-41AA-9451-43A28F4DF287}" type="pres">
      <dgm:prSet presAssocID="{D97CF101-43EE-43D9-BA9A-F91E8533EC07}" presName="Name56" presStyleLbl="parChTrans1D2" presStyleIdx="2" presStyleCnt="3"/>
      <dgm:spPr/>
      <dgm:t>
        <a:bodyPr/>
        <a:lstStyle/>
        <a:p>
          <a:endParaRPr lang="en-US"/>
        </a:p>
      </dgm:t>
    </dgm:pt>
    <dgm:pt modelId="{CAFB63D5-D70E-4BC0-9CFF-E4F4BFBB2775}" type="pres">
      <dgm:prSet presAssocID="{CB7B847F-4354-4AF3-97BA-8F2B6FD6006E}" presName="text0" presStyleLbl="node1" presStyleIdx="3" presStyleCnt="4" custScaleX="2028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4A894A-DCCC-4FD4-9138-183A253AA211}" srcId="{1C44D5A7-0FD4-40A8-9C5A-1CD7E9AE7D9B}" destId="{2BE7934A-C55D-46E9-8EC0-8272119FBB16}" srcOrd="1" destOrd="0" parTransId="{38BEA427-A077-498C-B8C5-5F49B1EFC069}" sibTransId="{5E19AE02-A898-455C-960B-4A4196A2377B}"/>
    <dgm:cxn modelId="{CDF44917-59F2-4FC9-BDE1-CF5074FA2F83}" type="presOf" srcId="{1C44D5A7-0FD4-40A8-9C5A-1CD7E9AE7D9B}" destId="{B52A0E32-E663-48CF-A84A-66A8D80EA2E3}" srcOrd="0" destOrd="0" presId="urn:microsoft.com/office/officeart/2008/layout/RadialCluster"/>
    <dgm:cxn modelId="{10AB9F6A-A50F-47CF-9AD1-700EE01D0D4B}" type="presOf" srcId="{D97CF101-43EE-43D9-BA9A-F91E8533EC07}" destId="{2E382409-7B08-41AA-9451-43A28F4DF287}" srcOrd="0" destOrd="0" presId="urn:microsoft.com/office/officeart/2008/layout/RadialCluster"/>
    <dgm:cxn modelId="{54098C29-0487-4F47-A305-25E0EFC32DF1}" type="presOf" srcId="{3F1D505A-C334-48D9-93F9-F318A2AF8F8A}" destId="{EBAEFA20-38C6-4234-A72F-3481B776852B}" srcOrd="0" destOrd="0" presId="urn:microsoft.com/office/officeart/2008/layout/RadialCluster"/>
    <dgm:cxn modelId="{0C40E941-8918-4D99-A19F-AFAAFB1AE743}" type="presOf" srcId="{4A973A85-955F-4251-B520-03F98474E90B}" destId="{D140ED5D-0952-4864-BA34-696BBD2C4A34}" srcOrd="0" destOrd="0" presId="urn:microsoft.com/office/officeart/2008/layout/RadialCluster"/>
    <dgm:cxn modelId="{8121198B-49A5-4699-8AAD-A56B85B30EDE}" type="presOf" srcId="{CB7B847F-4354-4AF3-97BA-8F2B6FD6006E}" destId="{CAFB63D5-D70E-4BC0-9CFF-E4F4BFBB2775}" srcOrd="0" destOrd="0" presId="urn:microsoft.com/office/officeart/2008/layout/RadialCluster"/>
    <dgm:cxn modelId="{962891AD-67A4-4A54-8863-D716F5BC7B74}" srcId="{3B247640-7149-4569-BC1E-DC245875635F}" destId="{1C44D5A7-0FD4-40A8-9C5A-1CD7E9AE7D9B}" srcOrd="0" destOrd="0" parTransId="{93041A9E-111F-47A8-98B1-C4C80D31E708}" sibTransId="{35459354-1350-4A66-AA9D-57C8C561EA1B}"/>
    <dgm:cxn modelId="{91D630DD-E81C-47D7-881E-F58198A3BD4B}" type="presOf" srcId="{2BE7934A-C55D-46E9-8EC0-8272119FBB16}" destId="{D1FFF22F-58B3-4A92-84A6-2516307F1C5F}" srcOrd="0" destOrd="0" presId="urn:microsoft.com/office/officeart/2008/layout/RadialCluster"/>
    <dgm:cxn modelId="{C2B3086C-200B-4070-9988-A30820B428F3}" type="presOf" srcId="{38BEA427-A077-498C-B8C5-5F49B1EFC069}" destId="{7C62BDC7-D89C-4E16-9A02-017ECA23900B}" srcOrd="0" destOrd="0" presId="urn:microsoft.com/office/officeart/2008/layout/RadialCluster"/>
    <dgm:cxn modelId="{B011D3BE-C5B1-405E-A5D7-D87F77D39C37}" type="presOf" srcId="{3B247640-7149-4569-BC1E-DC245875635F}" destId="{19252818-FC43-4C9C-9F0D-61B465747E1A}" srcOrd="0" destOrd="0" presId="urn:microsoft.com/office/officeart/2008/layout/RadialCluster"/>
    <dgm:cxn modelId="{5211603B-CCD6-4679-9C3D-79F9299E83CE}" srcId="{1C44D5A7-0FD4-40A8-9C5A-1CD7E9AE7D9B}" destId="{CB7B847F-4354-4AF3-97BA-8F2B6FD6006E}" srcOrd="2" destOrd="0" parTransId="{D97CF101-43EE-43D9-BA9A-F91E8533EC07}" sibTransId="{BD33A089-ED24-4C67-845B-6422822B8A3D}"/>
    <dgm:cxn modelId="{ECDBC986-00A2-4AF8-87F7-692F8785B4D1}" srcId="{1C44D5A7-0FD4-40A8-9C5A-1CD7E9AE7D9B}" destId="{3F1D505A-C334-48D9-93F9-F318A2AF8F8A}" srcOrd="0" destOrd="0" parTransId="{4A973A85-955F-4251-B520-03F98474E90B}" sibTransId="{234EE4CF-CFC8-43C6-957D-F1E51A9B55B4}"/>
    <dgm:cxn modelId="{9F002568-F825-443B-B1AB-B8EFB052D773}" type="presParOf" srcId="{19252818-FC43-4C9C-9F0D-61B465747E1A}" destId="{69C2D901-E601-42C4-AC37-71ED0FE0BB83}" srcOrd="0" destOrd="0" presId="urn:microsoft.com/office/officeart/2008/layout/RadialCluster"/>
    <dgm:cxn modelId="{216F2723-A9E6-4415-B1C9-6EB9BF011B81}" type="presParOf" srcId="{69C2D901-E601-42C4-AC37-71ED0FE0BB83}" destId="{B52A0E32-E663-48CF-A84A-66A8D80EA2E3}" srcOrd="0" destOrd="0" presId="urn:microsoft.com/office/officeart/2008/layout/RadialCluster"/>
    <dgm:cxn modelId="{C7FA8C11-6293-4EC6-B9B6-AFCD355E68B4}" type="presParOf" srcId="{69C2D901-E601-42C4-AC37-71ED0FE0BB83}" destId="{D140ED5D-0952-4864-BA34-696BBD2C4A34}" srcOrd="1" destOrd="0" presId="urn:microsoft.com/office/officeart/2008/layout/RadialCluster"/>
    <dgm:cxn modelId="{70B423CF-3565-4683-A3E9-A84266A327FC}" type="presParOf" srcId="{69C2D901-E601-42C4-AC37-71ED0FE0BB83}" destId="{EBAEFA20-38C6-4234-A72F-3481B776852B}" srcOrd="2" destOrd="0" presId="urn:microsoft.com/office/officeart/2008/layout/RadialCluster"/>
    <dgm:cxn modelId="{2EFBC419-0164-48CA-BEBF-BEA2D028080D}" type="presParOf" srcId="{69C2D901-E601-42C4-AC37-71ED0FE0BB83}" destId="{7C62BDC7-D89C-4E16-9A02-017ECA23900B}" srcOrd="3" destOrd="0" presId="urn:microsoft.com/office/officeart/2008/layout/RadialCluster"/>
    <dgm:cxn modelId="{D1CBC1BE-1C68-4F1E-ABFF-F8AD6B13E100}" type="presParOf" srcId="{69C2D901-E601-42C4-AC37-71ED0FE0BB83}" destId="{D1FFF22F-58B3-4A92-84A6-2516307F1C5F}" srcOrd="4" destOrd="0" presId="urn:microsoft.com/office/officeart/2008/layout/RadialCluster"/>
    <dgm:cxn modelId="{E248F287-63D3-430A-B4B4-CF8E9F1C6465}" type="presParOf" srcId="{69C2D901-E601-42C4-AC37-71ED0FE0BB83}" destId="{2E382409-7B08-41AA-9451-43A28F4DF287}" srcOrd="5" destOrd="0" presId="urn:microsoft.com/office/officeart/2008/layout/RadialCluster"/>
    <dgm:cxn modelId="{6B0317DD-ADB8-47D1-B20C-6EA51CE7F60E}" type="presParOf" srcId="{69C2D901-E601-42C4-AC37-71ED0FE0BB83}" destId="{CAFB63D5-D70E-4BC0-9CFF-E4F4BFBB2775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F7AE5-40D3-49EE-84BC-CA5B238004F1}" type="doc">
      <dgm:prSet loTypeId="urn:microsoft.com/office/officeart/2005/8/layout/target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F6F634-9FBC-47D8-8BB0-E5232CC46273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আদ্য-অ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B0F30D-D98E-4FFA-AA7C-25809EE4E687}" type="parTrans" cxnId="{4F7B1C62-61B2-4CF1-BABF-BE181211BA63}">
      <dgm:prSet/>
      <dgm:spPr/>
      <dgm:t>
        <a:bodyPr/>
        <a:lstStyle/>
        <a:p>
          <a:endParaRPr lang="en-US"/>
        </a:p>
      </dgm:t>
    </dgm:pt>
    <dgm:pt modelId="{E00BF77F-C7E3-4ECE-A30A-3EBBB4CFBF11}" type="sibTrans" cxnId="{4F7B1C62-61B2-4CF1-BABF-BE181211BA63}">
      <dgm:prSet/>
      <dgm:spPr/>
      <dgm:t>
        <a:bodyPr/>
        <a:lstStyle/>
        <a:p>
          <a:endParaRPr lang="en-US"/>
        </a:p>
      </dgm:t>
    </dgm:pt>
    <dgm:pt modelId="{D71BF084-778B-4C4D-AC48-723688261F89}">
      <dgm:prSet phldrT="[Text]"/>
      <dgm:spPr/>
      <dgm:t>
        <a:bodyPr/>
        <a:lstStyle/>
        <a:p>
          <a:r>
            <a:rPr lang="bn-IN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পরে ই-কার,ঈ-কার, উ-কার এবং ঊ-কার আসলে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2C41D4-8635-42B5-9937-2B240CACADE0}" type="parTrans" cxnId="{7C29E625-B25F-485E-9A78-1827A1201211}">
      <dgm:prSet/>
      <dgm:spPr/>
      <dgm:t>
        <a:bodyPr/>
        <a:lstStyle/>
        <a:p>
          <a:endParaRPr lang="en-US"/>
        </a:p>
      </dgm:t>
    </dgm:pt>
    <dgm:pt modelId="{77D7C7F9-6DBF-462C-83C5-394916CF56BE}" type="sibTrans" cxnId="{7C29E625-B25F-485E-9A78-1827A1201211}">
      <dgm:prSet/>
      <dgm:spPr/>
      <dgm:t>
        <a:bodyPr/>
        <a:lstStyle/>
        <a:p>
          <a:endParaRPr lang="en-US"/>
        </a:p>
      </dgm:t>
    </dgm:pt>
    <dgm:pt modelId="{5AF5E621-0A10-4AFA-B474-478D2C2A2489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সংবৃত উচ্চারণ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9B8545-45C0-4B3D-AA7A-D033E81B92F3}" type="parTrans" cxnId="{DFD7FFC9-6C42-4131-8979-85CCA73E4034}">
      <dgm:prSet/>
      <dgm:spPr/>
      <dgm:t>
        <a:bodyPr/>
        <a:lstStyle/>
        <a:p>
          <a:endParaRPr lang="en-US"/>
        </a:p>
      </dgm:t>
    </dgm:pt>
    <dgm:pt modelId="{A1819C99-19E8-42A2-9FF0-3D1B6002670F}" type="sibTrans" cxnId="{DFD7FFC9-6C42-4131-8979-85CCA73E4034}">
      <dgm:prSet/>
      <dgm:spPr/>
      <dgm:t>
        <a:bodyPr/>
        <a:lstStyle/>
        <a:p>
          <a:endParaRPr lang="en-US"/>
        </a:p>
      </dgm:t>
    </dgm:pt>
    <dgm:pt modelId="{37032EB5-3B4F-42B6-B777-ED1EDB5FD120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পরে ঋ-কার ও ক্ষ আসলে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D12D32-84EF-4862-A612-33ADFA872223}" type="parTrans" cxnId="{451FB20F-FEE1-4FEC-B747-62363B11A4F9}">
      <dgm:prSet/>
      <dgm:spPr/>
      <dgm:t>
        <a:bodyPr/>
        <a:lstStyle/>
        <a:p>
          <a:endParaRPr lang="en-US"/>
        </a:p>
      </dgm:t>
    </dgm:pt>
    <dgm:pt modelId="{0E15F2BF-6109-49D3-89D6-89966AB8E07C}" type="sibTrans" cxnId="{451FB20F-FEE1-4FEC-B747-62363B11A4F9}">
      <dgm:prSet/>
      <dgm:spPr/>
      <dgm:t>
        <a:bodyPr/>
        <a:lstStyle/>
        <a:p>
          <a:endParaRPr lang="en-US"/>
        </a:p>
      </dgm:t>
    </dgm:pt>
    <dgm:pt modelId="{FD76D7BA-1436-4F06-A324-A3AB17D9284F}">
      <dgm:prSet phldrT="[Text]"/>
      <dgm:spPr/>
      <dgm:t>
        <a:bodyPr/>
        <a:lstStyle/>
        <a:p>
          <a:r>
            <a:rPr lang="bn-IN" smtClean="0">
              <a:latin typeface="NikoshBAN" panose="02000000000000000000" pitchFamily="2" charset="0"/>
              <a:cs typeface="NikoshBAN" panose="02000000000000000000" pitchFamily="2" charset="0"/>
            </a:rPr>
            <a:t>অ ধ্বনি-</a:t>
          </a:r>
        </a:p>
        <a:p>
          <a:r>
            <a:rPr lang="bn-IN" smtClean="0">
              <a:latin typeface="NikoshBAN" panose="02000000000000000000" pitchFamily="2" charset="0"/>
              <a:cs typeface="NikoshBAN" panose="02000000000000000000" pitchFamily="2" charset="0"/>
            </a:rPr>
            <a:t>ও ধ্বনিতে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838163-8A66-4949-8E38-21768AA64C33}" type="parTrans" cxnId="{FAEFA3DA-C259-4675-8587-6161E4FBEEE3}">
      <dgm:prSet/>
      <dgm:spPr/>
      <dgm:t>
        <a:bodyPr/>
        <a:lstStyle/>
        <a:p>
          <a:endParaRPr lang="en-US"/>
        </a:p>
      </dgm:t>
    </dgm:pt>
    <dgm:pt modelId="{6C5643A7-DAF8-4947-86CA-7320457AFCED}" type="sibTrans" cxnId="{FAEFA3DA-C259-4675-8587-6161E4FBEEE3}">
      <dgm:prSet/>
      <dgm:spPr/>
      <dgm:t>
        <a:bodyPr/>
        <a:lstStyle/>
        <a:p>
          <a:endParaRPr lang="en-US"/>
        </a:p>
      </dgm:t>
    </dgm:pt>
    <dgm:pt modelId="{68B7D1CC-DD95-48D8-9774-51F1794F4CDD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র-ফলা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372F03-858B-4C42-A7C5-C4F9C2AF9799}" type="parTrans" cxnId="{E5BA2A27-33DD-4367-A35B-E11803B54317}">
      <dgm:prSet/>
      <dgm:spPr/>
      <dgm:t>
        <a:bodyPr/>
        <a:lstStyle/>
        <a:p>
          <a:endParaRPr lang="en-US"/>
        </a:p>
      </dgm:t>
    </dgm:pt>
    <dgm:pt modelId="{CE829AD2-9DFA-4A0C-8970-A0ED44C91EAA}" type="sibTrans" cxnId="{E5BA2A27-33DD-4367-A35B-E11803B54317}">
      <dgm:prSet/>
      <dgm:spPr/>
      <dgm:t>
        <a:bodyPr/>
        <a:lstStyle/>
        <a:p>
          <a:endParaRPr lang="en-US"/>
        </a:p>
      </dgm:t>
    </dgm:pt>
    <dgm:pt modelId="{08A33352-2D0F-4819-B228-E750B66C482C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য-ফলা আসলে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C2745F-8122-4B51-8F43-B4CA330AAECB}" type="parTrans" cxnId="{72E9DA78-D4D9-4A1B-86C0-7B65025088D6}">
      <dgm:prSet/>
      <dgm:spPr/>
      <dgm:t>
        <a:bodyPr/>
        <a:lstStyle/>
        <a:p>
          <a:endParaRPr lang="en-US"/>
        </a:p>
      </dgm:t>
    </dgm:pt>
    <dgm:pt modelId="{03409F11-0A8F-43C4-9265-5EB9CDA9617A}" type="sibTrans" cxnId="{72E9DA78-D4D9-4A1B-86C0-7B65025088D6}">
      <dgm:prSet/>
      <dgm:spPr/>
      <dgm:t>
        <a:bodyPr/>
        <a:lstStyle/>
        <a:p>
          <a:endParaRPr lang="en-US"/>
        </a:p>
      </dgm:t>
    </dgm:pt>
    <dgm:pt modelId="{68CA76A9-88B0-4798-AC69-332CB93ADE61}" type="pres">
      <dgm:prSet presAssocID="{61EF7AE5-40D3-49EE-84BC-CA5B238004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E981C-806B-4257-A7DF-7AAF48228B24}" type="pres">
      <dgm:prSet presAssocID="{10F6F634-9FBC-47D8-8BB0-E5232CC46273}" presName="circle1" presStyleLbl="node1" presStyleIdx="0" presStyleCnt="3"/>
      <dgm:spPr/>
      <dgm:t>
        <a:bodyPr/>
        <a:lstStyle/>
        <a:p>
          <a:endParaRPr lang="en-US"/>
        </a:p>
      </dgm:t>
    </dgm:pt>
    <dgm:pt modelId="{42B977B2-9903-46BA-BE89-384336EAF36B}" type="pres">
      <dgm:prSet presAssocID="{10F6F634-9FBC-47D8-8BB0-E5232CC46273}" presName="space" presStyleCnt="0"/>
      <dgm:spPr/>
      <dgm:t>
        <a:bodyPr/>
        <a:lstStyle/>
        <a:p>
          <a:endParaRPr lang="en-US"/>
        </a:p>
      </dgm:t>
    </dgm:pt>
    <dgm:pt modelId="{3D5B39E1-9D19-4BBB-ACB5-D190D1263F45}" type="pres">
      <dgm:prSet presAssocID="{10F6F634-9FBC-47D8-8BB0-E5232CC46273}" presName="rect1" presStyleLbl="alignAcc1" presStyleIdx="0" presStyleCnt="3"/>
      <dgm:spPr/>
      <dgm:t>
        <a:bodyPr/>
        <a:lstStyle/>
        <a:p>
          <a:endParaRPr lang="en-US"/>
        </a:p>
      </dgm:t>
    </dgm:pt>
    <dgm:pt modelId="{F5A578FB-B65A-4ACF-A5E5-EF98B2A59065}" type="pres">
      <dgm:prSet presAssocID="{5AF5E621-0A10-4AFA-B474-478D2C2A2489}" presName="vertSpace2" presStyleLbl="node1" presStyleIdx="0" presStyleCnt="3"/>
      <dgm:spPr/>
      <dgm:t>
        <a:bodyPr/>
        <a:lstStyle/>
        <a:p>
          <a:endParaRPr lang="en-US"/>
        </a:p>
      </dgm:t>
    </dgm:pt>
    <dgm:pt modelId="{934D4AC5-E076-4E53-AD3C-BF2A6751C212}" type="pres">
      <dgm:prSet presAssocID="{5AF5E621-0A10-4AFA-B474-478D2C2A2489}" presName="circle2" presStyleLbl="node1" presStyleIdx="1" presStyleCnt="3"/>
      <dgm:spPr/>
      <dgm:t>
        <a:bodyPr/>
        <a:lstStyle/>
        <a:p>
          <a:endParaRPr lang="en-US"/>
        </a:p>
      </dgm:t>
    </dgm:pt>
    <dgm:pt modelId="{293E8886-236D-455A-B87C-B31172D93F13}" type="pres">
      <dgm:prSet presAssocID="{5AF5E621-0A10-4AFA-B474-478D2C2A2489}" presName="rect2" presStyleLbl="alignAcc1" presStyleIdx="1" presStyleCnt="3"/>
      <dgm:spPr/>
      <dgm:t>
        <a:bodyPr/>
        <a:lstStyle/>
        <a:p>
          <a:endParaRPr lang="en-US"/>
        </a:p>
      </dgm:t>
    </dgm:pt>
    <dgm:pt modelId="{3076410E-A039-4C13-A5F5-65976C28E402}" type="pres">
      <dgm:prSet presAssocID="{FD76D7BA-1436-4F06-A324-A3AB17D9284F}" presName="vertSpace3" presStyleLbl="node1" presStyleIdx="1" presStyleCnt="3"/>
      <dgm:spPr/>
      <dgm:t>
        <a:bodyPr/>
        <a:lstStyle/>
        <a:p>
          <a:endParaRPr lang="en-US"/>
        </a:p>
      </dgm:t>
    </dgm:pt>
    <dgm:pt modelId="{024D8B2D-E4B5-462B-8E52-4B58FA79B1D5}" type="pres">
      <dgm:prSet presAssocID="{FD76D7BA-1436-4F06-A324-A3AB17D9284F}" presName="circle3" presStyleLbl="node1" presStyleIdx="2" presStyleCnt="3"/>
      <dgm:spPr/>
      <dgm:t>
        <a:bodyPr/>
        <a:lstStyle/>
        <a:p>
          <a:endParaRPr lang="en-US"/>
        </a:p>
      </dgm:t>
    </dgm:pt>
    <dgm:pt modelId="{FBBE2269-173C-4F06-90F3-377888BE8FCF}" type="pres">
      <dgm:prSet presAssocID="{FD76D7BA-1436-4F06-A324-A3AB17D9284F}" presName="rect3" presStyleLbl="alignAcc1" presStyleIdx="2" presStyleCnt="3" custLinFactNeighborX="825" custLinFactNeighborY="6750"/>
      <dgm:spPr/>
      <dgm:t>
        <a:bodyPr/>
        <a:lstStyle/>
        <a:p>
          <a:endParaRPr lang="en-US"/>
        </a:p>
      </dgm:t>
    </dgm:pt>
    <dgm:pt modelId="{582583FB-988A-4095-8973-E852706D61E5}" type="pres">
      <dgm:prSet presAssocID="{10F6F634-9FBC-47D8-8BB0-E5232CC4627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C37E4-3C3E-4A7C-8559-E7B865B43BB2}" type="pres">
      <dgm:prSet presAssocID="{10F6F634-9FBC-47D8-8BB0-E5232CC4627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AB6E2-5250-4357-9010-BEE1BC2901D6}" type="pres">
      <dgm:prSet presAssocID="{5AF5E621-0A10-4AFA-B474-478D2C2A248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75C7-67E1-4635-B233-A6163D6E033F}" type="pres">
      <dgm:prSet presAssocID="{5AF5E621-0A10-4AFA-B474-478D2C2A248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EE7C-5069-4A21-B554-F0988BD41449}" type="pres">
      <dgm:prSet presAssocID="{FD76D7BA-1436-4F06-A324-A3AB17D9284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A40B0-A460-4FD2-BCF1-328BA02BC4BD}" type="pres">
      <dgm:prSet presAssocID="{FD76D7BA-1436-4F06-A324-A3AB17D9284F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F2F767E-6A37-4023-9DBD-5D627E4F0C7F}" type="presOf" srcId="{68B7D1CC-DD95-48D8-9774-51F1794F4CDD}" destId="{240A40B0-A460-4FD2-BCF1-328BA02BC4BD}" srcOrd="0" destOrd="0" presId="urn:microsoft.com/office/officeart/2005/8/layout/target3"/>
    <dgm:cxn modelId="{FAEFA3DA-C259-4675-8587-6161E4FBEEE3}" srcId="{61EF7AE5-40D3-49EE-84BC-CA5B238004F1}" destId="{FD76D7BA-1436-4F06-A324-A3AB17D9284F}" srcOrd="2" destOrd="0" parTransId="{1A838163-8A66-4949-8E38-21768AA64C33}" sibTransId="{6C5643A7-DAF8-4947-86CA-7320457AFCED}"/>
    <dgm:cxn modelId="{E5BA2A27-33DD-4367-A35B-E11803B54317}" srcId="{FD76D7BA-1436-4F06-A324-A3AB17D9284F}" destId="{68B7D1CC-DD95-48D8-9774-51F1794F4CDD}" srcOrd="0" destOrd="0" parTransId="{B4372F03-858B-4C42-A7C5-C4F9C2AF9799}" sibTransId="{CE829AD2-9DFA-4A0C-8970-A0ED44C91EAA}"/>
    <dgm:cxn modelId="{AF20C55D-D5BE-46D2-8030-54BF5BDF0A91}" type="presOf" srcId="{61EF7AE5-40D3-49EE-84BC-CA5B238004F1}" destId="{68CA76A9-88B0-4798-AC69-332CB93ADE61}" srcOrd="0" destOrd="0" presId="urn:microsoft.com/office/officeart/2005/8/layout/target3"/>
    <dgm:cxn modelId="{3ABCD69F-24E3-4AB1-84F5-030426F0D089}" type="presOf" srcId="{FD76D7BA-1436-4F06-A324-A3AB17D9284F}" destId="{FBBE2269-173C-4F06-90F3-377888BE8FCF}" srcOrd="0" destOrd="0" presId="urn:microsoft.com/office/officeart/2005/8/layout/target3"/>
    <dgm:cxn modelId="{72E9DA78-D4D9-4A1B-86C0-7B65025088D6}" srcId="{FD76D7BA-1436-4F06-A324-A3AB17D9284F}" destId="{08A33352-2D0F-4819-B228-E750B66C482C}" srcOrd="1" destOrd="0" parTransId="{42C2745F-8122-4B51-8F43-B4CA330AAECB}" sibTransId="{03409F11-0A8F-43C4-9265-5EB9CDA9617A}"/>
    <dgm:cxn modelId="{451FB20F-FEE1-4FEC-B747-62363B11A4F9}" srcId="{5AF5E621-0A10-4AFA-B474-478D2C2A2489}" destId="{37032EB5-3B4F-42B6-B777-ED1EDB5FD120}" srcOrd="0" destOrd="0" parTransId="{C4D12D32-84EF-4862-A612-33ADFA872223}" sibTransId="{0E15F2BF-6109-49D3-89D6-89966AB8E07C}"/>
    <dgm:cxn modelId="{A1726597-D9FB-4EF2-B3E5-B0F34E25CF46}" type="presOf" srcId="{FD76D7BA-1436-4F06-A324-A3AB17D9284F}" destId="{B071EE7C-5069-4A21-B554-F0988BD41449}" srcOrd="1" destOrd="0" presId="urn:microsoft.com/office/officeart/2005/8/layout/target3"/>
    <dgm:cxn modelId="{4F7B1C62-61B2-4CF1-BABF-BE181211BA63}" srcId="{61EF7AE5-40D3-49EE-84BC-CA5B238004F1}" destId="{10F6F634-9FBC-47D8-8BB0-E5232CC46273}" srcOrd="0" destOrd="0" parTransId="{D7B0F30D-D98E-4FFA-AA7C-25809EE4E687}" sibTransId="{E00BF77F-C7E3-4ECE-A30A-3EBBB4CFBF11}"/>
    <dgm:cxn modelId="{B4C51567-E3DC-42FB-99BD-42A45FC28BBE}" type="presOf" srcId="{08A33352-2D0F-4819-B228-E750B66C482C}" destId="{240A40B0-A460-4FD2-BCF1-328BA02BC4BD}" srcOrd="0" destOrd="1" presId="urn:microsoft.com/office/officeart/2005/8/layout/target3"/>
    <dgm:cxn modelId="{9BE722E6-E249-42E8-A3A0-116FDDB8CDD0}" type="presOf" srcId="{5AF5E621-0A10-4AFA-B474-478D2C2A2489}" destId="{E36AB6E2-5250-4357-9010-BEE1BC2901D6}" srcOrd="1" destOrd="0" presId="urn:microsoft.com/office/officeart/2005/8/layout/target3"/>
    <dgm:cxn modelId="{A7A61EA2-EE65-4ABE-84FD-93F916FB8077}" type="presOf" srcId="{10F6F634-9FBC-47D8-8BB0-E5232CC46273}" destId="{582583FB-988A-4095-8973-E852706D61E5}" srcOrd="1" destOrd="0" presId="urn:microsoft.com/office/officeart/2005/8/layout/target3"/>
    <dgm:cxn modelId="{A2910719-3436-437A-A8DD-A9C5B28E806E}" type="presOf" srcId="{10F6F634-9FBC-47D8-8BB0-E5232CC46273}" destId="{3D5B39E1-9D19-4BBB-ACB5-D190D1263F45}" srcOrd="0" destOrd="0" presId="urn:microsoft.com/office/officeart/2005/8/layout/target3"/>
    <dgm:cxn modelId="{5F56EEE6-DB39-407C-8661-9725D31FD36D}" type="presOf" srcId="{37032EB5-3B4F-42B6-B777-ED1EDB5FD120}" destId="{44B775C7-67E1-4635-B233-A6163D6E033F}" srcOrd="0" destOrd="0" presId="urn:microsoft.com/office/officeart/2005/8/layout/target3"/>
    <dgm:cxn modelId="{7C29E625-B25F-485E-9A78-1827A1201211}" srcId="{10F6F634-9FBC-47D8-8BB0-E5232CC46273}" destId="{D71BF084-778B-4C4D-AC48-723688261F89}" srcOrd="0" destOrd="0" parTransId="{6B2C41D4-8635-42B5-9937-2B240CACADE0}" sibTransId="{77D7C7F9-6DBF-462C-83C5-394916CF56BE}"/>
    <dgm:cxn modelId="{DFD7FFC9-6C42-4131-8979-85CCA73E4034}" srcId="{61EF7AE5-40D3-49EE-84BC-CA5B238004F1}" destId="{5AF5E621-0A10-4AFA-B474-478D2C2A2489}" srcOrd="1" destOrd="0" parTransId="{5E9B8545-45C0-4B3D-AA7A-D033E81B92F3}" sibTransId="{A1819C99-19E8-42A2-9FF0-3D1B6002670F}"/>
    <dgm:cxn modelId="{1CA22D6D-486C-49C5-94E7-A8C1354D4113}" type="presOf" srcId="{5AF5E621-0A10-4AFA-B474-478D2C2A2489}" destId="{293E8886-236D-455A-B87C-B31172D93F13}" srcOrd="0" destOrd="0" presId="urn:microsoft.com/office/officeart/2005/8/layout/target3"/>
    <dgm:cxn modelId="{5FF2E20A-DDFD-43C3-BC8D-6C17A269F050}" type="presOf" srcId="{D71BF084-778B-4C4D-AC48-723688261F89}" destId="{363C37E4-3C3E-4A7C-8559-E7B865B43BB2}" srcOrd="0" destOrd="0" presId="urn:microsoft.com/office/officeart/2005/8/layout/target3"/>
    <dgm:cxn modelId="{AAC7BC3F-E502-4651-8DEA-ED55D8C8627D}" type="presParOf" srcId="{68CA76A9-88B0-4798-AC69-332CB93ADE61}" destId="{055E981C-806B-4257-A7DF-7AAF48228B24}" srcOrd="0" destOrd="0" presId="urn:microsoft.com/office/officeart/2005/8/layout/target3"/>
    <dgm:cxn modelId="{6AE0906C-DEFB-497E-8B26-108F414A40F4}" type="presParOf" srcId="{68CA76A9-88B0-4798-AC69-332CB93ADE61}" destId="{42B977B2-9903-46BA-BE89-384336EAF36B}" srcOrd="1" destOrd="0" presId="urn:microsoft.com/office/officeart/2005/8/layout/target3"/>
    <dgm:cxn modelId="{4C4A6D42-B143-4055-A9E3-A204A884BF96}" type="presParOf" srcId="{68CA76A9-88B0-4798-AC69-332CB93ADE61}" destId="{3D5B39E1-9D19-4BBB-ACB5-D190D1263F45}" srcOrd="2" destOrd="0" presId="urn:microsoft.com/office/officeart/2005/8/layout/target3"/>
    <dgm:cxn modelId="{63350F01-305D-4ABD-A362-8A566E24A2BA}" type="presParOf" srcId="{68CA76A9-88B0-4798-AC69-332CB93ADE61}" destId="{F5A578FB-B65A-4ACF-A5E5-EF98B2A59065}" srcOrd="3" destOrd="0" presId="urn:microsoft.com/office/officeart/2005/8/layout/target3"/>
    <dgm:cxn modelId="{39F85E89-3425-4EB7-BEAC-0385D82FDF52}" type="presParOf" srcId="{68CA76A9-88B0-4798-AC69-332CB93ADE61}" destId="{934D4AC5-E076-4E53-AD3C-BF2A6751C212}" srcOrd="4" destOrd="0" presId="urn:microsoft.com/office/officeart/2005/8/layout/target3"/>
    <dgm:cxn modelId="{C4D1C1F6-DF22-4A1C-B0AE-3DE846D85845}" type="presParOf" srcId="{68CA76A9-88B0-4798-AC69-332CB93ADE61}" destId="{293E8886-236D-455A-B87C-B31172D93F13}" srcOrd="5" destOrd="0" presId="urn:microsoft.com/office/officeart/2005/8/layout/target3"/>
    <dgm:cxn modelId="{D0CB2995-7981-4D44-A4CC-3D6EE42DBC50}" type="presParOf" srcId="{68CA76A9-88B0-4798-AC69-332CB93ADE61}" destId="{3076410E-A039-4C13-A5F5-65976C28E402}" srcOrd="6" destOrd="0" presId="urn:microsoft.com/office/officeart/2005/8/layout/target3"/>
    <dgm:cxn modelId="{BC948571-68E6-4553-9614-81634F7740BE}" type="presParOf" srcId="{68CA76A9-88B0-4798-AC69-332CB93ADE61}" destId="{024D8B2D-E4B5-462B-8E52-4B58FA79B1D5}" srcOrd="7" destOrd="0" presId="urn:microsoft.com/office/officeart/2005/8/layout/target3"/>
    <dgm:cxn modelId="{560E2C4C-28E0-4645-91A0-53C8DCDC4C53}" type="presParOf" srcId="{68CA76A9-88B0-4798-AC69-332CB93ADE61}" destId="{FBBE2269-173C-4F06-90F3-377888BE8FCF}" srcOrd="8" destOrd="0" presId="urn:microsoft.com/office/officeart/2005/8/layout/target3"/>
    <dgm:cxn modelId="{83247B7F-B568-4533-A445-9D2A4BFEBA74}" type="presParOf" srcId="{68CA76A9-88B0-4798-AC69-332CB93ADE61}" destId="{582583FB-988A-4095-8973-E852706D61E5}" srcOrd="9" destOrd="0" presId="urn:microsoft.com/office/officeart/2005/8/layout/target3"/>
    <dgm:cxn modelId="{14223F7A-1475-4C87-B336-7282F9D77B3D}" type="presParOf" srcId="{68CA76A9-88B0-4798-AC69-332CB93ADE61}" destId="{363C37E4-3C3E-4A7C-8559-E7B865B43BB2}" srcOrd="10" destOrd="0" presId="urn:microsoft.com/office/officeart/2005/8/layout/target3"/>
    <dgm:cxn modelId="{99B0C016-3BEB-4595-BCA8-81C917176E39}" type="presParOf" srcId="{68CA76A9-88B0-4798-AC69-332CB93ADE61}" destId="{E36AB6E2-5250-4357-9010-BEE1BC2901D6}" srcOrd="11" destOrd="0" presId="urn:microsoft.com/office/officeart/2005/8/layout/target3"/>
    <dgm:cxn modelId="{F47B4C6D-1ADC-478D-8210-5720A04A242A}" type="presParOf" srcId="{68CA76A9-88B0-4798-AC69-332CB93ADE61}" destId="{44B775C7-67E1-4635-B233-A6163D6E033F}" srcOrd="12" destOrd="0" presId="urn:microsoft.com/office/officeart/2005/8/layout/target3"/>
    <dgm:cxn modelId="{383A5CB9-0226-43E2-AA66-EA0B5B03A615}" type="presParOf" srcId="{68CA76A9-88B0-4798-AC69-332CB93ADE61}" destId="{B071EE7C-5069-4A21-B554-F0988BD41449}" srcOrd="13" destOrd="0" presId="urn:microsoft.com/office/officeart/2005/8/layout/target3"/>
    <dgm:cxn modelId="{25479CB6-C818-4F06-9FD4-F363212B5C83}" type="presParOf" srcId="{68CA76A9-88B0-4798-AC69-332CB93ADE61}" destId="{240A40B0-A460-4FD2-BCF1-328BA02BC4B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EF7AE5-40D3-49EE-84BC-CA5B238004F1}" type="doc">
      <dgm:prSet loTypeId="urn:microsoft.com/office/officeart/2005/8/layout/target3" loCatId="relationship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0F6F634-9FBC-47D8-8BB0-E5232CC46273}">
      <dgm:prSet phldrT="[Text]" custT="1"/>
      <dgm:spPr/>
      <dgm:t>
        <a:bodyPr/>
        <a:lstStyle/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    অ ধ্বনির পরে ই-কার,</a:t>
          </a: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 ঈ-কার, উ-কার এবং </a:t>
          </a: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 ঊ-কার আসলে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B0F30D-D98E-4FFA-AA7C-25809EE4E687}" type="parTrans" cxnId="{4F7B1C62-61B2-4CF1-BABF-BE181211BA63}">
      <dgm:prSet/>
      <dgm:spPr/>
      <dgm:t>
        <a:bodyPr/>
        <a:lstStyle/>
        <a:p>
          <a:endParaRPr lang="en-US"/>
        </a:p>
      </dgm:t>
    </dgm:pt>
    <dgm:pt modelId="{E00BF77F-C7E3-4ECE-A30A-3EBBB4CFBF11}" type="sibTrans" cxnId="{4F7B1C62-61B2-4CF1-BABF-BE181211BA63}">
      <dgm:prSet/>
      <dgm:spPr/>
      <dgm:t>
        <a:bodyPr/>
        <a:lstStyle/>
        <a:p>
          <a:endParaRPr lang="en-US"/>
        </a:p>
      </dgm:t>
    </dgm:pt>
    <dgm:pt modelId="{D71BF084-778B-4C4D-AC48-723688261F89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 অভিমান-ওভিমান্‌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B2C41D4-8635-42B5-9937-2B240CACADE0}" type="parTrans" cxnId="{7C29E625-B25F-485E-9A78-1827A1201211}">
      <dgm:prSet/>
      <dgm:spPr/>
      <dgm:t>
        <a:bodyPr/>
        <a:lstStyle/>
        <a:p>
          <a:endParaRPr lang="en-US"/>
        </a:p>
      </dgm:t>
    </dgm:pt>
    <dgm:pt modelId="{77D7C7F9-6DBF-462C-83C5-394916CF56BE}" type="sibTrans" cxnId="{7C29E625-B25F-485E-9A78-1827A1201211}">
      <dgm:prSet/>
      <dgm:spPr/>
      <dgm:t>
        <a:bodyPr/>
        <a:lstStyle/>
        <a:p>
          <a:endParaRPr lang="en-US"/>
        </a:p>
      </dgm:t>
    </dgm:pt>
    <dgm:pt modelId="{5AF5E621-0A10-4AFA-B474-478D2C2A2489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n-BD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পরে ঋ-কার ,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ক্ষ আসলে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9B8545-45C0-4B3D-AA7A-D033E81B92F3}" type="parTrans" cxnId="{DFD7FFC9-6C42-4131-8979-85CCA73E4034}">
      <dgm:prSet/>
      <dgm:spPr/>
      <dgm:t>
        <a:bodyPr/>
        <a:lstStyle/>
        <a:p>
          <a:endParaRPr lang="en-US"/>
        </a:p>
      </dgm:t>
    </dgm:pt>
    <dgm:pt modelId="{A1819C99-19E8-42A2-9FF0-3D1B6002670F}" type="sibTrans" cxnId="{DFD7FFC9-6C42-4131-8979-85CCA73E4034}">
      <dgm:prSet/>
      <dgm:spPr/>
      <dgm:t>
        <a:bodyPr/>
        <a:lstStyle/>
        <a:p>
          <a:endParaRPr lang="en-US"/>
        </a:p>
      </dgm:t>
    </dgm:pt>
    <dgm:pt modelId="{37032EB5-3B4F-42B6-B777-ED1EDB5FD120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বক্ষ-বোক্‌ খো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4D12D32-84EF-4862-A612-33ADFA872223}" type="parTrans" cxnId="{451FB20F-FEE1-4FEC-B747-62363B11A4F9}">
      <dgm:prSet/>
      <dgm:spPr/>
      <dgm:t>
        <a:bodyPr/>
        <a:lstStyle/>
        <a:p>
          <a:endParaRPr lang="en-US"/>
        </a:p>
      </dgm:t>
    </dgm:pt>
    <dgm:pt modelId="{0E15F2BF-6109-49D3-89D6-89966AB8E07C}" type="sibTrans" cxnId="{451FB20F-FEE1-4FEC-B747-62363B11A4F9}">
      <dgm:prSet/>
      <dgm:spPr/>
      <dgm:t>
        <a:bodyPr/>
        <a:lstStyle/>
        <a:p>
          <a:endParaRPr lang="en-US"/>
        </a:p>
      </dgm:t>
    </dgm:pt>
    <dgm:pt modelId="{FD76D7BA-1436-4F06-A324-A3AB17D9284F}">
      <dgm:prSet phldrT="[Text]" custT="1"/>
      <dgm:spPr/>
      <dgm:t>
        <a:bodyPr/>
        <a:lstStyle/>
        <a:p>
          <a:endParaRPr lang="bn-BD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অ ধ্বনির র-ফলা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r>
            <a:rPr lang="bn-IN" sz="2800" dirty="0" smtClean="0">
              <a:latin typeface="NikoshBAN" panose="02000000000000000000" pitchFamily="2" charset="0"/>
              <a:cs typeface="NikoshBAN" panose="02000000000000000000" pitchFamily="2" charset="0"/>
            </a:rPr>
            <a:t>য-ফলা আসলে</a:t>
          </a:r>
          <a:endParaRPr lang="en-US" sz="2800" dirty="0" smtClean="0">
            <a:latin typeface="NikoshBAN" panose="02000000000000000000" pitchFamily="2" charset="0"/>
            <a:cs typeface="NikoshBAN" panose="02000000000000000000" pitchFamily="2" charset="0"/>
          </a:endParaRPr>
        </a:p>
        <a:p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A838163-8A66-4949-8E38-21768AA64C33}" type="parTrans" cxnId="{FAEFA3DA-C259-4675-8587-6161E4FBEEE3}">
      <dgm:prSet/>
      <dgm:spPr/>
      <dgm:t>
        <a:bodyPr/>
        <a:lstStyle/>
        <a:p>
          <a:endParaRPr lang="en-US"/>
        </a:p>
      </dgm:t>
    </dgm:pt>
    <dgm:pt modelId="{6C5643A7-DAF8-4947-86CA-7320457AFCED}" type="sibTrans" cxnId="{FAEFA3DA-C259-4675-8587-6161E4FBEEE3}">
      <dgm:prSet/>
      <dgm:spPr/>
      <dgm:t>
        <a:bodyPr/>
        <a:lstStyle/>
        <a:p>
          <a:endParaRPr lang="en-US"/>
        </a:p>
      </dgm:t>
    </dgm:pt>
    <dgm:pt modelId="{68B7D1CC-DD95-48D8-9774-51F1794F4CD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প্রথম-প্রোথোম্‌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4372F03-858B-4C42-A7C5-C4F9C2AF9799}" type="parTrans" cxnId="{E5BA2A27-33DD-4367-A35B-E11803B54317}">
      <dgm:prSet/>
      <dgm:spPr/>
      <dgm:t>
        <a:bodyPr/>
        <a:lstStyle/>
        <a:p>
          <a:endParaRPr lang="en-US"/>
        </a:p>
      </dgm:t>
    </dgm:pt>
    <dgm:pt modelId="{CE829AD2-9DFA-4A0C-8970-A0ED44C91EAA}" type="sibTrans" cxnId="{E5BA2A27-33DD-4367-A35B-E11803B54317}">
      <dgm:prSet/>
      <dgm:spPr/>
      <dgm:t>
        <a:bodyPr/>
        <a:lstStyle/>
        <a:p>
          <a:endParaRPr lang="en-US"/>
        </a:p>
      </dgm:t>
    </dgm:pt>
    <dgm:pt modelId="{40651C7D-2133-4B14-AE2D-1293249700B5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অনুমান-ওনুমান্‌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9D70880-EFE9-41AA-B1E4-57BB64473377}" type="parTrans" cxnId="{12F820B1-7AC7-4E3C-BED8-0AE2D02D7A71}">
      <dgm:prSet/>
      <dgm:spPr/>
      <dgm:t>
        <a:bodyPr/>
        <a:lstStyle/>
        <a:p>
          <a:endParaRPr lang="en-US"/>
        </a:p>
      </dgm:t>
    </dgm:pt>
    <dgm:pt modelId="{DE3A9AE5-7889-4700-8C03-447A92C83750}" type="sibTrans" cxnId="{12F820B1-7AC7-4E3C-BED8-0AE2D02D7A71}">
      <dgm:prSet/>
      <dgm:spPr/>
      <dgm:t>
        <a:bodyPr/>
        <a:lstStyle/>
        <a:p>
          <a:endParaRPr lang="en-US"/>
        </a:p>
      </dgm:t>
    </dgm:pt>
    <dgm:pt modelId="{58749195-7022-4F64-B762-FFA22E988E2D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মসৃণ-মোস্‌ সৃণ্‌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7A74F36-2630-4401-B218-5B1CAA6128D7}" type="parTrans" cxnId="{8E616A2C-F06F-4A6E-B8C0-8866C40465E9}">
      <dgm:prSet/>
      <dgm:spPr/>
      <dgm:t>
        <a:bodyPr/>
        <a:lstStyle/>
        <a:p>
          <a:endParaRPr lang="en-US"/>
        </a:p>
      </dgm:t>
    </dgm:pt>
    <dgm:pt modelId="{3114FE2C-E884-4A40-90C2-E4DECE0F81BC}" type="sibTrans" cxnId="{8E616A2C-F06F-4A6E-B8C0-8866C40465E9}">
      <dgm:prSet/>
      <dgm:spPr/>
      <dgm:t>
        <a:bodyPr/>
        <a:lstStyle/>
        <a:p>
          <a:endParaRPr lang="en-US"/>
        </a:p>
      </dgm:t>
    </dgm:pt>
    <dgm:pt modelId="{FFAAD92E-5266-4706-AC7E-4E35AAF7C104}">
      <dgm:prSet phldrT="[Text]" custT="1"/>
      <dgm:spPr/>
      <dgm:t>
        <a:bodyPr/>
        <a:lstStyle/>
        <a:p>
          <a:r>
            <a:rPr lang="bn-IN" sz="3200" dirty="0" smtClean="0">
              <a:latin typeface="NikoshBAN" panose="02000000000000000000" pitchFamily="2" charset="0"/>
              <a:cs typeface="NikoshBAN" panose="02000000000000000000" pitchFamily="2" charset="0"/>
            </a:rPr>
            <a:t>পদ্য-পোদ্‌ দো</a:t>
          </a:r>
          <a:endParaRPr lang="en-US" sz="3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199E21E-4654-4B6A-B8FC-67CA67624E60}" type="parTrans" cxnId="{F2D5D888-2EE7-4D7C-94C4-84D9D2E5FDFA}">
      <dgm:prSet/>
      <dgm:spPr/>
      <dgm:t>
        <a:bodyPr/>
        <a:lstStyle/>
        <a:p>
          <a:endParaRPr lang="en-US"/>
        </a:p>
      </dgm:t>
    </dgm:pt>
    <dgm:pt modelId="{EA141895-4690-4AC3-A2DE-D1E28D39F1AA}" type="sibTrans" cxnId="{F2D5D888-2EE7-4D7C-94C4-84D9D2E5FDFA}">
      <dgm:prSet/>
      <dgm:spPr/>
      <dgm:t>
        <a:bodyPr/>
        <a:lstStyle/>
        <a:p>
          <a:endParaRPr lang="en-US"/>
        </a:p>
      </dgm:t>
    </dgm:pt>
    <dgm:pt modelId="{68CA76A9-88B0-4798-AC69-332CB93ADE61}" type="pres">
      <dgm:prSet presAssocID="{61EF7AE5-40D3-49EE-84BC-CA5B238004F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5E981C-806B-4257-A7DF-7AAF48228B24}" type="pres">
      <dgm:prSet presAssocID="{10F6F634-9FBC-47D8-8BB0-E5232CC46273}" presName="circle1" presStyleLbl="node1" presStyleIdx="0" presStyleCnt="3"/>
      <dgm:spPr/>
      <dgm:t>
        <a:bodyPr/>
        <a:lstStyle/>
        <a:p>
          <a:endParaRPr lang="en-US"/>
        </a:p>
      </dgm:t>
    </dgm:pt>
    <dgm:pt modelId="{42B977B2-9903-46BA-BE89-384336EAF36B}" type="pres">
      <dgm:prSet presAssocID="{10F6F634-9FBC-47D8-8BB0-E5232CC46273}" presName="space" presStyleCnt="0"/>
      <dgm:spPr/>
      <dgm:t>
        <a:bodyPr/>
        <a:lstStyle/>
        <a:p>
          <a:endParaRPr lang="en-US"/>
        </a:p>
      </dgm:t>
    </dgm:pt>
    <dgm:pt modelId="{3D5B39E1-9D19-4BBB-ACB5-D190D1263F45}" type="pres">
      <dgm:prSet presAssocID="{10F6F634-9FBC-47D8-8BB0-E5232CC46273}" presName="rect1" presStyleLbl="alignAcc1" presStyleIdx="0" presStyleCnt="3" custLinFactNeighborX="618" custLinFactNeighborY="649"/>
      <dgm:spPr/>
      <dgm:t>
        <a:bodyPr/>
        <a:lstStyle/>
        <a:p>
          <a:endParaRPr lang="en-US"/>
        </a:p>
      </dgm:t>
    </dgm:pt>
    <dgm:pt modelId="{F5A578FB-B65A-4ACF-A5E5-EF98B2A59065}" type="pres">
      <dgm:prSet presAssocID="{5AF5E621-0A10-4AFA-B474-478D2C2A2489}" presName="vertSpace2" presStyleLbl="node1" presStyleIdx="0" presStyleCnt="3"/>
      <dgm:spPr/>
      <dgm:t>
        <a:bodyPr/>
        <a:lstStyle/>
        <a:p>
          <a:endParaRPr lang="en-US"/>
        </a:p>
      </dgm:t>
    </dgm:pt>
    <dgm:pt modelId="{934D4AC5-E076-4E53-AD3C-BF2A6751C212}" type="pres">
      <dgm:prSet presAssocID="{5AF5E621-0A10-4AFA-B474-478D2C2A2489}" presName="circle2" presStyleLbl="node1" presStyleIdx="1" presStyleCnt="3" custLinFactNeighborX="-865" custLinFactNeighborY="-22500"/>
      <dgm:spPr/>
      <dgm:t>
        <a:bodyPr/>
        <a:lstStyle/>
        <a:p>
          <a:endParaRPr lang="en-US"/>
        </a:p>
      </dgm:t>
    </dgm:pt>
    <dgm:pt modelId="{293E8886-236D-455A-B87C-B31172D93F13}" type="pres">
      <dgm:prSet presAssocID="{5AF5E621-0A10-4AFA-B474-478D2C2A2489}" presName="rect2" presStyleLbl="alignAcc1" presStyleIdx="1" presStyleCnt="3" custScaleY="93188"/>
      <dgm:spPr/>
      <dgm:t>
        <a:bodyPr/>
        <a:lstStyle/>
        <a:p>
          <a:endParaRPr lang="en-US"/>
        </a:p>
      </dgm:t>
    </dgm:pt>
    <dgm:pt modelId="{3076410E-A039-4C13-A5F5-65976C28E402}" type="pres">
      <dgm:prSet presAssocID="{FD76D7BA-1436-4F06-A324-A3AB17D9284F}" presName="vertSpace3" presStyleLbl="node1" presStyleIdx="1" presStyleCnt="3"/>
      <dgm:spPr/>
      <dgm:t>
        <a:bodyPr/>
        <a:lstStyle/>
        <a:p>
          <a:endParaRPr lang="en-US"/>
        </a:p>
      </dgm:t>
    </dgm:pt>
    <dgm:pt modelId="{024D8B2D-E4B5-462B-8E52-4B58FA79B1D5}" type="pres">
      <dgm:prSet presAssocID="{FD76D7BA-1436-4F06-A324-A3AB17D9284F}" presName="circle3" presStyleLbl="node1" presStyleIdx="2" presStyleCnt="3" custLinFactNeighborX="-3751" custLinFactNeighborY="-86250"/>
      <dgm:spPr/>
      <dgm:t>
        <a:bodyPr/>
        <a:lstStyle/>
        <a:p>
          <a:endParaRPr lang="en-US"/>
        </a:p>
      </dgm:t>
    </dgm:pt>
    <dgm:pt modelId="{FBBE2269-173C-4F06-90F3-377888BE8FCF}" type="pres">
      <dgm:prSet presAssocID="{FD76D7BA-1436-4F06-A324-A3AB17D9284F}" presName="rect3" presStyleLbl="alignAcc1" presStyleIdx="2" presStyleCnt="3" custLinFactNeighborY="8626"/>
      <dgm:spPr/>
      <dgm:t>
        <a:bodyPr/>
        <a:lstStyle/>
        <a:p>
          <a:endParaRPr lang="en-US"/>
        </a:p>
      </dgm:t>
    </dgm:pt>
    <dgm:pt modelId="{582583FB-988A-4095-8973-E852706D61E5}" type="pres">
      <dgm:prSet presAssocID="{10F6F634-9FBC-47D8-8BB0-E5232CC46273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3C37E4-3C3E-4A7C-8559-E7B865B43BB2}" type="pres">
      <dgm:prSet presAssocID="{10F6F634-9FBC-47D8-8BB0-E5232CC46273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6AB6E2-5250-4357-9010-BEE1BC2901D6}" type="pres">
      <dgm:prSet presAssocID="{5AF5E621-0A10-4AFA-B474-478D2C2A248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775C7-67E1-4635-B233-A6163D6E033F}" type="pres">
      <dgm:prSet presAssocID="{5AF5E621-0A10-4AFA-B474-478D2C2A248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EE7C-5069-4A21-B554-F0988BD41449}" type="pres">
      <dgm:prSet presAssocID="{FD76D7BA-1436-4F06-A324-A3AB17D9284F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A40B0-A460-4FD2-BCF1-328BA02BC4BD}" type="pres">
      <dgm:prSet presAssocID="{FD76D7BA-1436-4F06-A324-A3AB17D9284F}" presName="rect3ChTx" presStyleLbl="alignAcc1" presStyleIdx="2" presStyleCnt="3" custLinFactNeighborY="7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BA92951-9A5D-46C0-B117-F07AC55A6A70}" type="presOf" srcId="{68B7D1CC-DD95-48D8-9774-51F1794F4CDD}" destId="{240A40B0-A460-4FD2-BCF1-328BA02BC4BD}" srcOrd="0" destOrd="0" presId="urn:microsoft.com/office/officeart/2005/8/layout/target3"/>
    <dgm:cxn modelId="{75E9C96B-C6C0-4CE2-9EFB-B45F5BC64B04}" type="presOf" srcId="{10F6F634-9FBC-47D8-8BB0-E5232CC46273}" destId="{582583FB-988A-4095-8973-E852706D61E5}" srcOrd="1" destOrd="0" presId="urn:microsoft.com/office/officeart/2005/8/layout/target3"/>
    <dgm:cxn modelId="{451FB20F-FEE1-4FEC-B747-62363B11A4F9}" srcId="{5AF5E621-0A10-4AFA-B474-478D2C2A2489}" destId="{37032EB5-3B4F-42B6-B777-ED1EDB5FD120}" srcOrd="0" destOrd="0" parTransId="{C4D12D32-84EF-4862-A612-33ADFA872223}" sibTransId="{0E15F2BF-6109-49D3-89D6-89966AB8E07C}"/>
    <dgm:cxn modelId="{80F9498B-6B58-4380-905C-A010B137F71C}" type="presOf" srcId="{61EF7AE5-40D3-49EE-84BC-CA5B238004F1}" destId="{68CA76A9-88B0-4798-AC69-332CB93ADE61}" srcOrd="0" destOrd="0" presId="urn:microsoft.com/office/officeart/2005/8/layout/target3"/>
    <dgm:cxn modelId="{FAEFA3DA-C259-4675-8587-6161E4FBEEE3}" srcId="{61EF7AE5-40D3-49EE-84BC-CA5B238004F1}" destId="{FD76D7BA-1436-4F06-A324-A3AB17D9284F}" srcOrd="2" destOrd="0" parTransId="{1A838163-8A66-4949-8E38-21768AA64C33}" sibTransId="{6C5643A7-DAF8-4947-86CA-7320457AFCED}"/>
    <dgm:cxn modelId="{FA60D41E-BCE8-4B96-949F-45CAD7203787}" type="presOf" srcId="{37032EB5-3B4F-42B6-B777-ED1EDB5FD120}" destId="{44B775C7-67E1-4635-B233-A6163D6E033F}" srcOrd="0" destOrd="0" presId="urn:microsoft.com/office/officeart/2005/8/layout/target3"/>
    <dgm:cxn modelId="{DFD7FFC9-6C42-4131-8979-85CCA73E4034}" srcId="{61EF7AE5-40D3-49EE-84BC-CA5B238004F1}" destId="{5AF5E621-0A10-4AFA-B474-478D2C2A2489}" srcOrd="1" destOrd="0" parTransId="{5E9B8545-45C0-4B3D-AA7A-D033E81B92F3}" sibTransId="{A1819C99-19E8-42A2-9FF0-3D1B6002670F}"/>
    <dgm:cxn modelId="{12F820B1-7AC7-4E3C-BED8-0AE2D02D7A71}" srcId="{10F6F634-9FBC-47D8-8BB0-E5232CC46273}" destId="{40651C7D-2133-4B14-AE2D-1293249700B5}" srcOrd="1" destOrd="0" parTransId="{39D70880-EFE9-41AA-B1E4-57BB64473377}" sibTransId="{DE3A9AE5-7889-4700-8C03-447A92C83750}"/>
    <dgm:cxn modelId="{583EF8C2-83E9-47B2-8F69-F71A1B6BEDD9}" type="presOf" srcId="{5AF5E621-0A10-4AFA-B474-478D2C2A2489}" destId="{E36AB6E2-5250-4357-9010-BEE1BC2901D6}" srcOrd="1" destOrd="0" presId="urn:microsoft.com/office/officeart/2005/8/layout/target3"/>
    <dgm:cxn modelId="{C971EB36-5E10-4B6F-9484-5834F03FABA0}" type="presOf" srcId="{FD76D7BA-1436-4F06-A324-A3AB17D9284F}" destId="{B071EE7C-5069-4A21-B554-F0988BD41449}" srcOrd="1" destOrd="0" presId="urn:microsoft.com/office/officeart/2005/8/layout/target3"/>
    <dgm:cxn modelId="{04129EA7-053A-4D7D-AF6F-C944000D0200}" type="presOf" srcId="{FD76D7BA-1436-4F06-A324-A3AB17D9284F}" destId="{FBBE2269-173C-4F06-90F3-377888BE8FCF}" srcOrd="0" destOrd="0" presId="urn:microsoft.com/office/officeart/2005/8/layout/target3"/>
    <dgm:cxn modelId="{9ABF8599-0CB5-466E-814F-5E9416488B28}" type="presOf" srcId="{58749195-7022-4F64-B762-FFA22E988E2D}" destId="{44B775C7-67E1-4635-B233-A6163D6E033F}" srcOrd="0" destOrd="1" presId="urn:microsoft.com/office/officeart/2005/8/layout/target3"/>
    <dgm:cxn modelId="{E5BA2A27-33DD-4367-A35B-E11803B54317}" srcId="{FD76D7BA-1436-4F06-A324-A3AB17D9284F}" destId="{68B7D1CC-DD95-48D8-9774-51F1794F4CDD}" srcOrd="0" destOrd="0" parTransId="{B4372F03-858B-4C42-A7C5-C4F9C2AF9799}" sibTransId="{CE829AD2-9DFA-4A0C-8970-A0ED44C91EAA}"/>
    <dgm:cxn modelId="{8E616A2C-F06F-4A6E-B8C0-8866C40465E9}" srcId="{5AF5E621-0A10-4AFA-B474-478D2C2A2489}" destId="{58749195-7022-4F64-B762-FFA22E988E2D}" srcOrd="1" destOrd="0" parTransId="{D7A74F36-2630-4401-B218-5B1CAA6128D7}" sibTransId="{3114FE2C-E884-4A40-90C2-E4DECE0F81BC}"/>
    <dgm:cxn modelId="{3EE48407-A050-4FCE-94E2-884F64F6199C}" type="presOf" srcId="{FFAAD92E-5266-4706-AC7E-4E35AAF7C104}" destId="{240A40B0-A460-4FD2-BCF1-328BA02BC4BD}" srcOrd="0" destOrd="1" presId="urn:microsoft.com/office/officeart/2005/8/layout/target3"/>
    <dgm:cxn modelId="{4F7B1C62-61B2-4CF1-BABF-BE181211BA63}" srcId="{61EF7AE5-40D3-49EE-84BC-CA5B238004F1}" destId="{10F6F634-9FBC-47D8-8BB0-E5232CC46273}" srcOrd="0" destOrd="0" parTransId="{D7B0F30D-D98E-4FFA-AA7C-25809EE4E687}" sibTransId="{E00BF77F-C7E3-4ECE-A30A-3EBBB4CFBF11}"/>
    <dgm:cxn modelId="{1B065027-F839-4915-AE8F-50DCFF735C1E}" type="presOf" srcId="{D71BF084-778B-4C4D-AC48-723688261F89}" destId="{363C37E4-3C3E-4A7C-8559-E7B865B43BB2}" srcOrd="0" destOrd="0" presId="urn:microsoft.com/office/officeart/2005/8/layout/target3"/>
    <dgm:cxn modelId="{C9300BB4-FAC6-4D2A-88AB-BE948049BD30}" type="presOf" srcId="{5AF5E621-0A10-4AFA-B474-478D2C2A2489}" destId="{293E8886-236D-455A-B87C-B31172D93F13}" srcOrd="0" destOrd="0" presId="urn:microsoft.com/office/officeart/2005/8/layout/target3"/>
    <dgm:cxn modelId="{D0B776D7-21E1-4B81-AE59-31261D085BD9}" type="presOf" srcId="{10F6F634-9FBC-47D8-8BB0-E5232CC46273}" destId="{3D5B39E1-9D19-4BBB-ACB5-D190D1263F45}" srcOrd="0" destOrd="0" presId="urn:microsoft.com/office/officeart/2005/8/layout/target3"/>
    <dgm:cxn modelId="{7C29E625-B25F-485E-9A78-1827A1201211}" srcId="{10F6F634-9FBC-47D8-8BB0-E5232CC46273}" destId="{D71BF084-778B-4C4D-AC48-723688261F89}" srcOrd="0" destOrd="0" parTransId="{6B2C41D4-8635-42B5-9937-2B240CACADE0}" sibTransId="{77D7C7F9-6DBF-462C-83C5-394916CF56BE}"/>
    <dgm:cxn modelId="{F2D5D888-2EE7-4D7C-94C4-84D9D2E5FDFA}" srcId="{FD76D7BA-1436-4F06-A324-A3AB17D9284F}" destId="{FFAAD92E-5266-4706-AC7E-4E35AAF7C104}" srcOrd="1" destOrd="0" parTransId="{0199E21E-4654-4B6A-B8FC-67CA67624E60}" sibTransId="{EA141895-4690-4AC3-A2DE-D1E28D39F1AA}"/>
    <dgm:cxn modelId="{F83C69BD-B0F0-48FE-9F6F-9320BC43694B}" type="presOf" srcId="{40651C7D-2133-4B14-AE2D-1293249700B5}" destId="{363C37E4-3C3E-4A7C-8559-E7B865B43BB2}" srcOrd="0" destOrd="1" presId="urn:microsoft.com/office/officeart/2005/8/layout/target3"/>
    <dgm:cxn modelId="{F3E11A00-F1F1-42A8-AA31-2282E9ACF68A}" type="presParOf" srcId="{68CA76A9-88B0-4798-AC69-332CB93ADE61}" destId="{055E981C-806B-4257-A7DF-7AAF48228B24}" srcOrd="0" destOrd="0" presId="urn:microsoft.com/office/officeart/2005/8/layout/target3"/>
    <dgm:cxn modelId="{91A43CC8-1C5C-45F9-9541-4B78555D0F4A}" type="presParOf" srcId="{68CA76A9-88B0-4798-AC69-332CB93ADE61}" destId="{42B977B2-9903-46BA-BE89-384336EAF36B}" srcOrd="1" destOrd="0" presId="urn:microsoft.com/office/officeart/2005/8/layout/target3"/>
    <dgm:cxn modelId="{C6014AD9-F2FE-481C-BD4D-A7550F568048}" type="presParOf" srcId="{68CA76A9-88B0-4798-AC69-332CB93ADE61}" destId="{3D5B39E1-9D19-4BBB-ACB5-D190D1263F45}" srcOrd="2" destOrd="0" presId="urn:microsoft.com/office/officeart/2005/8/layout/target3"/>
    <dgm:cxn modelId="{7607CDD4-025C-4DB8-B6CC-CC6E0DDA5FD0}" type="presParOf" srcId="{68CA76A9-88B0-4798-AC69-332CB93ADE61}" destId="{F5A578FB-B65A-4ACF-A5E5-EF98B2A59065}" srcOrd="3" destOrd="0" presId="urn:microsoft.com/office/officeart/2005/8/layout/target3"/>
    <dgm:cxn modelId="{7461E305-D7FD-466F-96C7-8A883B42B1F7}" type="presParOf" srcId="{68CA76A9-88B0-4798-AC69-332CB93ADE61}" destId="{934D4AC5-E076-4E53-AD3C-BF2A6751C212}" srcOrd="4" destOrd="0" presId="urn:microsoft.com/office/officeart/2005/8/layout/target3"/>
    <dgm:cxn modelId="{D5F662EC-9F76-46D9-9B60-40A56B6D2148}" type="presParOf" srcId="{68CA76A9-88B0-4798-AC69-332CB93ADE61}" destId="{293E8886-236D-455A-B87C-B31172D93F13}" srcOrd="5" destOrd="0" presId="urn:microsoft.com/office/officeart/2005/8/layout/target3"/>
    <dgm:cxn modelId="{ADC76AE1-7ECE-452F-BBE7-4079293FF41C}" type="presParOf" srcId="{68CA76A9-88B0-4798-AC69-332CB93ADE61}" destId="{3076410E-A039-4C13-A5F5-65976C28E402}" srcOrd="6" destOrd="0" presId="urn:microsoft.com/office/officeart/2005/8/layout/target3"/>
    <dgm:cxn modelId="{22D9318E-28A2-4160-BA44-C428C96F1B2C}" type="presParOf" srcId="{68CA76A9-88B0-4798-AC69-332CB93ADE61}" destId="{024D8B2D-E4B5-462B-8E52-4B58FA79B1D5}" srcOrd="7" destOrd="0" presId="urn:microsoft.com/office/officeart/2005/8/layout/target3"/>
    <dgm:cxn modelId="{2D5F67E1-64B4-43C2-8537-C0C194AF2C28}" type="presParOf" srcId="{68CA76A9-88B0-4798-AC69-332CB93ADE61}" destId="{FBBE2269-173C-4F06-90F3-377888BE8FCF}" srcOrd="8" destOrd="0" presId="urn:microsoft.com/office/officeart/2005/8/layout/target3"/>
    <dgm:cxn modelId="{5A449A70-A387-4C74-A69A-FCF590F251BB}" type="presParOf" srcId="{68CA76A9-88B0-4798-AC69-332CB93ADE61}" destId="{582583FB-988A-4095-8973-E852706D61E5}" srcOrd="9" destOrd="0" presId="urn:microsoft.com/office/officeart/2005/8/layout/target3"/>
    <dgm:cxn modelId="{2CC19F21-986F-47AB-86E1-D641EFA89574}" type="presParOf" srcId="{68CA76A9-88B0-4798-AC69-332CB93ADE61}" destId="{363C37E4-3C3E-4A7C-8559-E7B865B43BB2}" srcOrd="10" destOrd="0" presId="urn:microsoft.com/office/officeart/2005/8/layout/target3"/>
    <dgm:cxn modelId="{F5B10D4A-7E70-4F0C-A74D-968E9F3AD5E9}" type="presParOf" srcId="{68CA76A9-88B0-4798-AC69-332CB93ADE61}" destId="{E36AB6E2-5250-4357-9010-BEE1BC2901D6}" srcOrd="11" destOrd="0" presId="urn:microsoft.com/office/officeart/2005/8/layout/target3"/>
    <dgm:cxn modelId="{65EA7838-F710-4303-AFAD-3C77173A76D5}" type="presParOf" srcId="{68CA76A9-88B0-4798-AC69-332CB93ADE61}" destId="{44B775C7-67E1-4635-B233-A6163D6E033F}" srcOrd="12" destOrd="0" presId="urn:microsoft.com/office/officeart/2005/8/layout/target3"/>
    <dgm:cxn modelId="{5C9EA980-1078-4424-8C18-73621E28F18E}" type="presParOf" srcId="{68CA76A9-88B0-4798-AC69-332CB93ADE61}" destId="{B071EE7C-5069-4A21-B554-F0988BD41449}" srcOrd="13" destOrd="0" presId="urn:microsoft.com/office/officeart/2005/8/layout/target3"/>
    <dgm:cxn modelId="{DAC576F8-BCFC-452F-BBC8-D520668EECD5}" type="presParOf" srcId="{68CA76A9-88B0-4798-AC69-332CB93ADE61}" destId="{240A40B0-A460-4FD2-BCF1-328BA02BC4B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8F41D-D04F-41DC-A7B9-2110042D938B}">
      <dsp:nvSpPr>
        <dsp:cNvPr id="0" name=""/>
        <dsp:cNvSpPr/>
      </dsp:nvSpPr>
      <dsp:spPr>
        <a:xfrm>
          <a:off x="2289097" y="1276583"/>
          <a:ext cx="1227541" cy="58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114"/>
              </a:lnTo>
              <a:lnTo>
                <a:pt x="1227541" y="398114"/>
              </a:lnTo>
              <a:lnTo>
                <a:pt x="1227541" y="584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5DD0A8-8219-4ABC-84C1-E472549CF5AC}">
      <dsp:nvSpPr>
        <dsp:cNvPr id="0" name=""/>
        <dsp:cNvSpPr/>
      </dsp:nvSpPr>
      <dsp:spPr>
        <a:xfrm>
          <a:off x="1061556" y="1276583"/>
          <a:ext cx="1227541" cy="584198"/>
        </a:xfrm>
        <a:custGeom>
          <a:avLst/>
          <a:gdLst/>
          <a:ahLst/>
          <a:cxnLst/>
          <a:rect l="0" t="0" r="0" b="0"/>
          <a:pathLst>
            <a:path>
              <a:moveTo>
                <a:pt x="1227541" y="0"/>
              </a:moveTo>
              <a:lnTo>
                <a:pt x="1227541" y="398114"/>
              </a:lnTo>
              <a:lnTo>
                <a:pt x="0" y="398114"/>
              </a:lnTo>
              <a:lnTo>
                <a:pt x="0" y="58419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A7D19E-11CA-4F7E-A69B-3DEB7F4A87E0}">
      <dsp:nvSpPr>
        <dsp:cNvPr id="0" name=""/>
        <dsp:cNvSpPr/>
      </dsp:nvSpPr>
      <dsp:spPr>
        <a:xfrm>
          <a:off x="1284745" y="1056"/>
          <a:ext cx="2008704" cy="1275527"/>
        </a:xfrm>
        <a:prstGeom prst="roundRect">
          <a:avLst>
            <a:gd name="adj" fmla="val 10000"/>
          </a:avLst>
        </a:prstGeom>
        <a:solidFill>
          <a:srgbClr val="00CC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C72A2D9-A2C0-421B-9290-F7875D993194}">
      <dsp:nvSpPr>
        <dsp:cNvPr id="0" name=""/>
        <dsp:cNvSpPr/>
      </dsp:nvSpPr>
      <dsp:spPr>
        <a:xfrm>
          <a:off x="1507934" y="213086"/>
          <a:ext cx="2008704" cy="1275527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  <a:alpha val="90000"/>
          </a:schemeClr>
        </a:solidFill>
        <a:ln>
          <a:solidFill>
            <a:srgbClr val="00CC0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smtClean="0">
              <a:latin typeface="NikoshBAN" panose="02000000000000000000" pitchFamily="2" charset="0"/>
              <a:cs typeface="NikoshBAN" panose="02000000000000000000" pitchFamily="2" charset="0"/>
            </a:rPr>
            <a:t>অ</a:t>
          </a:r>
          <a:endParaRPr lang="en-US" sz="6000" kern="1200" dirty="0"/>
        </a:p>
      </dsp:txBody>
      <dsp:txXfrm>
        <a:off x="1545293" y="250445"/>
        <a:ext cx="1933986" cy="1200809"/>
      </dsp:txXfrm>
    </dsp:sp>
    <dsp:sp modelId="{8D3E1846-0291-460A-8116-EA83A566CAC9}">
      <dsp:nvSpPr>
        <dsp:cNvPr id="0" name=""/>
        <dsp:cNvSpPr/>
      </dsp:nvSpPr>
      <dsp:spPr>
        <a:xfrm>
          <a:off x="57204" y="1860782"/>
          <a:ext cx="2008704" cy="1275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9F942B2-71FD-46F0-B449-375A4A494BC4}">
      <dsp:nvSpPr>
        <dsp:cNvPr id="0" name=""/>
        <dsp:cNvSpPr/>
      </dsp:nvSpPr>
      <dsp:spPr>
        <a:xfrm>
          <a:off x="280393" y="2072812"/>
          <a:ext cx="2008704" cy="127552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  <a:alpha val="90000"/>
          </a:schemeClr>
        </a:solidFill>
        <a:ln>
          <a:solidFill>
            <a:srgbClr val="0070C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b="1" kern="1200" smtClean="0">
              <a:latin typeface="NikoshBAN" panose="02000000000000000000" pitchFamily="2" charset="0"/>
              <a:cs typeface="NikoshBAN" panose="02000000000000000000" pitchFamily="2" charset="0"/>
            </a:rPr>
            <a:t>সংবৃত</a:t>
          </a:r>
          <a:endParaRPr lang="en-US" sz="6000" kern="1200" dirty="0"/>
        </a:p>
      </dsp:txBody>
      <dsp:txXfrm>
        <a:off x="317752" y="2110171"/>
        <a:ext cx="1933986" cy="1200809"/>
      </dsp:txXfrm>
    </dsp:sp>
    <dsp:sp modelId="{DB210DC2-D6D4-4399-8056-93F04D69B294}">
      <dsp:nvSpPr>
        <dsp:cNvPr id="0" name=""/>
        <dsp:cNvSpPr/>
      </dsp:nvSpPr>
      <dsp:spPr>
        <a:xfrm>
          <a:off x="2512287" y="1860782"/>
          <a:ext cx="2008704" cy="1275527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F7650BA-E1E5-47CE-9DFE-394BDE8FF58B}">
      <dsp:nvSpPr>
        <dsp:cNvPr id="0" name=""/>
        <dsp:cNvSpPr/>
      </dsp:nvSpPr>
      <dsp:spPr>
        <a:xfrm>
          <a:off x="2735476" y="2072812"/>
          <a:ext cx="2008704" cy="127552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>
          <a:solidFill>
            <a:srgbClr val="00B0F0"/>
          </a:solidFill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b="1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বিবৃত</a:t>
          </a:r>
          <a:endParaRPr lang="en-US" sz="6000" kern="1200" dirty="0"/>
        </a:p>
      </dsp:txBody>
      <dsp:txXfrm>
        <a:off x="2772835" y="2110171"/>
        <a:ext cx="1933986" cy="120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9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99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59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5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1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1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1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2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50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9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51E76-D302-441C-B200-2CA5DB65AD92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735C0-1587-444C-90D2-8F5DA9653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13352" y="2538827"/>
            <a:ext cx="5291806" cy="1094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ব্যাকরণ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77266" y="3633627"/>
            <a:ext cx="5334000" cy="121179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636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174768" y="612738"/>
            <a:ext cx="6847443" cy="5143392"/>
            <a:chOff x="1165341" y="791848"/>
            <a:chExt cx="6847443" cy="5143392"/>
          </a:xfrm>
        </p:grpSpPr>
        <p:graphicFrame>
          <p:nvGraphicFramePr>
            <p:cNvPr id="3" name="Diagram 2"/>
            <p:cNvGraphicFramePr/>
            <p:nvPr>
              <p:extLst>
                <p:ext uri="{D42A27DB-BD31-4B8C-83A1-F6EECF244321}">
                  <p14:modId xmlns:p14="http://schemas.microsoft.com/office/powerpoint/2010/main" val="2573357053"/>
                </p:ext>
              </p:extLst>
            </p:nvPr>
          </p:nvGraphicFramePr>
          <p:xfrm>
            <a:off x="2240440" y="791848"/>
            <a:ext cx="4801385" cy="334939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Rounded Rectangle 9"/>
            <p:cNvSpPr/>
            <p:nvPr/>
          </p:nvSpPr>
          <p:spPr>
            <a:xfrm>
              <a:off x="1165341" y="4429177"/>
              <a:ext cx="2008704" cy="1275527"/>
            </a:xfrm>
            <a:prstGeom prst="roundRect">
              <a:avLst>
                <a:gd name="adj" fmla="val 10000"/>
              </a:avLst>
            </a:prstGeom>
            <a:solidFill>
              <a:srgbClr val="7030A0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1" name="Group 10"/>
            <p:cNvGrpSpPr/>
            <p:nvPr/>
          </p:nvGrpSpPr>
          <p:grpSpPr>
            <a:xfrm>
              <a:off x="1422253" y="4659713"/>
              <a:ext cx="2131255" cy="1275527"/>
              <a:chOff x="144230" y="2091318"/>
              <a:chExt cx="2368056" cy="1275527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2" name="Rounded Rectangle 11"/>
              <p:cNvSpPr/>
              <p:nvPr/>
            </p:nvSpPr>
            <p:spPr>
              <a:xfrm>
                <a:off x="144230" y="2091318"/>
                <a:ext cx="2231893" cy="1275527"/>
              </a:xfrm>
              <a:prstGeom prst="roundRect">
                <a:avLst>
                  <a:gd name="adj" fmla="val 10000"/>
                </a:avLst>
              </a:prstGeom>
              <a:solidFill>
                <a:schemeClr val="accent1">
                  <a:lumMod val="40000"/>
                  <a:lumOff val="60000"/>
                  <a:alpha val="90000"/>
                </a:schemeClr>
              </a:solidFill>
              <a:ln>
                <a:solidFill>
                  <a:srgbClr val="7030A0"/>
                </a:solidFill>
              </a:ln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3" name="Rounded Rectangle 5"/>
              <p:cNvSpPr/>
              <p:nvPr/>
            </p:nvSpPr>
            <p:spPr>
              <a:xfrm>
                <a:off x="317752" y="2110171"/>
                <a:ext cx="2194534" cy="1200809"/>
              </a:xfrm>
              <a:prstGeom prst="rect">
                <a:avLst/>
              </a:prstGeom>
              <a:ln>
                <a:noFill/>
              </a:ln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0" tIns="228600" rIns="228600" bIns="228600" numCol="1" spcCol="1270" anchor="ctr" anchorCtr="0">
                <a:noAutofit/>
              </a:bodyPr>
              <a:lstStyle/>
              <a:p>
                <a:pPr algn="just"/>
                <a:r>
                  <a:rPr lang="bn-IN" sz="20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 ধ্বনি </a:t>
                </a:r>
                <a:r>
                  <a:rPr lang="bn-IN" sz="2000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ও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হবে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অভিধান-</a:t>
                </a:r>
                <a:r>
                  <a:rPr lang="bn-BD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IN" sz="2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ওভিধান</a:t>
                </a:r>
                <a:endParaRPr lang="bn-IN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5718487" y="4410324"/>
              <a:ext cx="2008704" cy="1275527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5" name="Group 14"/>
            <p:cNvGrpSpPr/>
            <p:nvPr/>
          </p:nvGrpSpPr>
          <p:grpSpPr>
            <a:xfrm>
              <a:off x="5941675" y="4622354"/>
              <a:ext cx="2071109" cy="1275527"/>
              <a:chOff x="280393" y="2072812"/>
              <a:chExt cx="2008704" cy="1275527"/>
            </a:xfrm>
            <a:scene3d>
              <a:camera prst="orthographicFront">
                <a:rot lat="0" lon="0" rev="0"/>
              </a:camera>
              <a:lightRig rig="contrasting" dir="t">
                <a:rot lat="0" lon="0" rev="1200000"/>
              </a:lightRig>
            </a:scene3d>
          </p:grpSpPr>
          <p:sp>
            <p:nvSpPr>
              <p:cNvPr id="16" name="Rounded Rectangle 15"/>
              <p:cNvSpPr/>
              <p:nvPr/>
            </p:nvSpPr>
            <p:spPr>
              <a:xfrm>
                <a:off x="280393" y="2072812"/>
                <a:ext cx="2008704" cy="1275527"/>
              </a:xfrm>
              <a:prstGeom prst="roundRect">
                <a:avLst>
                  <a:gd name="adj" fmla="val 10000"/>
                </a:avLst>
              </a:prstGeom>
              <a:solidFill>
                <a:schemeClr val="accent6">
                  <a:lumMod val="40000"/>
                  <a:lumOff val="60000"/>
                  <a:alpha val="90000"/>
                </a:schemeClr>
              </a:solidFill>
              <a:ln>
                <a:solidFill>
                  <a:schemeClr val="accent2"/>
                </a:solidFill>
              </a:ln>
              <a:sp3d z="300000" contourW="19050" prstMaterial="metal">
                <a:bevelT w="88900" h="203200"/>
                <a:bevelB w="165100" h="254000"/>
              </a:sp3d>
            </p:spPr>
            <p:style>
              <a:lnRef idx="0">
                <a:scrgbClr r="0" g="0" b="0"/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7" name="Rounded Rectangle 5"/>
              <p:cNvSpPr/>
              <p:nvPr/>
            </p:nvSpPr>
            <p:spPr>
              <a:xfrm>
                <a:off x="317752" y="2110171"/>
                <a:ext cx="1790011" cy="1200809"/>
              </a:xfrm>
              <a:prstGeom prst="rect">
                <a:avLst/>
              </a:prstGeom>
              <a:ln>
                <a:noFill/>
              </a:ln>
              <a:sp3d z="30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28600" tIns="228600" rIns="228600" bIns="228600" numCol="1" spcCol="1270" anchor="ctr" anchorCtr="0">
                <a:noAutofit/>
              </a:bodyPr>
              <a:lstStyle/>
              <a:p>
                <a:r>
                  <a:rPr lang="bn-IN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 ধ্বনি </a:t>
                </a:r>
                <a:r>
                  <a:rPr lang="bn-IN" dirty="0">
                    <a:solidFill>
                      <a:srgbClr val="FF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 </a:t>
                </a:r>
                <a:r>
                  <a:rPr lang="bn-IN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থাকবে</a:t>
                </a:r>
              </a:p>
              <a:p>
                <a:pPr algn="ctr"/>
                <a:r>
                  <a:rPr lang="bn-IN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অলস-অলস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 algn="ctr" defTabSz="2667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6551631" y="4128937"/>
              <a:ext cx="0" cy="262533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2752629" y="4138363"/>
              <a:ext cx="0" cy="262533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8739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9703243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5672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8880" y="1474471"/>
            <a:ext cx="482803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আদ্য অ-ধ্বনি উচ্চারণের নিয়ম:</a:t>
            </a:r>
            <a:endParaRPr lang="en-US" sz="2700" dirty="0">
              <a:solidFill>
                <a:schemeClr val="tx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73861085"/>
              </p:ext>
            </p:extLst>
          </p:nvPr>
        </p:nvGraphicFramePr>
        <p:xfrm>
          <a:off x="315468" y="1397000"/>
          <a:ext cx="84353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/>
          <p:cNvSpPr/>
          <p:nvPr/>
        </p:nvSpPr>
        <p:spPr>
          <a:xfrm>
            <a:off x="5088636" y="1378458"/>
            <a:ext cx="180594" cy="407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208" y="2887964"/>
            <a:ext cx="1824228" cy="1008787"/>
          </a:xfrm>
          <a:prstGeom prst="star6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700" b="1" dirty="0">
                <a:latin typeface="NikoshBAN" panose="02000000000000000000" pitchFamily="2" charset="0"/>
                <a:cs typeface="NikoshBAN" panose="02000000000000000000" pitchFamily="2" charset="0"/>
              </a:rPr>
              <a:t>নিয়ম:</a:t>
            </a:r>
            <a:endParaRPr lang="en-US" sz="27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8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882738"/>
              </p:ext>
            </p:extLst>
          </p:nvPr>
        </p:nvGraphicFramePr>
        <p:xfrm>
          <a:off x="315468" y="1397000"/>
          <a:ext cx="843534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5534406" y="1389888"/>
            <a:ext cx="180594" cy="40736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99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0555" y="2868930"/>
            <a:ext cx="7806690" cy="107721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BD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শব্দগুলো থেকে আদ্য অ-ধ্বনি যুক্ত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আলাদা কর: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কলস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, কালো, লজ্জ্বা, লাজ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অনাদর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, বাতাস, বই, চুলা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93270" y="1095866"/>
            <a:ext cx="1281260" cy="3429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6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89266" y="1565321"/>
            <a:ext cx="1194063" cy="3614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0158" y="3356610"/>
            <a:ext cx="6812280" cy="70788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BD" sz="40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আদ্য অ-ধ্বনি যুক্ত শব্দ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2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328739" y="3516630"/>
            <a:ext cx="6812280" cy="646331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আদ্য অ-ধ্বনি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উচ্চার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ণের নিয়মগুলো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05906" y="1767840"/>
            <a:ext cx="1257945" cy="4376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3082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779270" y="2689860"/>
            <a:ext cx="5814060" cy="1569660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আদ্য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অ-ধ্বনির উচ্চারণের ২টি নিয়ম বলো।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শব্দগুলোর </a:t>
            </a:r>
            <a:r>
              <a:rPr lang="bn-IN" sz="320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উচ্চারণ কর: </a:t>
            </a:r>
            <a:endParaRPr lang="bn-BD" sz="3200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অভিধান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মসৃণ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76700" y="1524000"/>
            <a:ext cx="1219200" cy="466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4277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2530" y="3070860"/>
            <a:ext cx="6831330" cy="1200329"/>
          </a:xfrm>
          <a:prstGeom prst="rect">
            <a:avLst/>
          </a:prstGeom>
          <a:noFill/>
          <a:ln w="12700"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3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১০টি আদ্য অ-ধ্বনির শব্দ খুঁজে বের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করে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নিয়মসহ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সেগুলোর উচ্চারণ লিখে আনবে।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6947" y="1417320"/>
            <a:ext cx="1722496" cy="4661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80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708" y="1828800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97068" y="3540035"/>
            <a:ext cx="4906701" cy="132732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softRound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/>
                <a:solidFill>
                  <a:srgbClr val="00B0F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হবে।</a:t>
            </a:r>
            <a:endParaRPr lang="en-US" sz="5400" b="1" cap="none" spc="0" dirty="0">
              <a:ln/>
              <a:solidFill>
                <a:srgbClr val="00B0F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9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780910" y="504763"/>
            <a:ext cx="4600279" cy="1065090"/>
          </a:xfrm>
          <a:prstGeom prst="rect">
            <a:avLst/>
          </a:prstGeom>
          <a:noFill/>
          <a:ln w="12700">
            <a:solidFill>
              <a:srgbClr val="0000F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775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1" i="0" u="none" strike="noStrike" kern="1200" normalizeH="0" baseline="0" noProof="0" dirty="0" smtClean="0">
                <a:ln/>
                <a:solidFill>
                  <a:srgbClr val="00CC0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bn-BD" sz="4400" b="1" i="0" u="none" strike="noStrike" kern="1200" normalizeH="0" baseline="0" noProof="0" dirty="0" smtClean="0">
                <a:ln/>
                <a:solidFill>
                  <a:srgbClr val="00CC0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1" i="0" u="none" strike="noStrike" kern="1200" normalizeH="0" baseline="0" noProof="0" dirty="0">
              <a:ln/>
              <a:solidFill>
                <a:srgbClr val="00CC00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19716" y="504763"/>
            <a:ext cx="1061194" cy="1065090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rgbClr val="0000F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87399" y="2398332"/>
            <a:ext cx="2445426" cy="3048000"/>
            <a:chOff x="1803397" y="2888671"/>
            <a:chExt cx="2590800" cy="30480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6" name="Frame 5"/>
            <p:cNvSpPr/>
            <p:nvPr/>
          </p:nvSpPr>
          <p:spPr>
            <a:xfrm>
              <a:off x="1803397" y="2888671"/>
              <a:ext cx="2590800" cy="3048000"/>
            </a:xfrm>
            <a:prstGeom prst="frame">
              <a:avLst>
                <a:gd name="adj1" fmla="val 3231"/>
              </a:avLst>
            </a:prstGeom>
            <a:grpFill/>
            <a:ln w="19050">
              <a:solidFill>
                <a:srgbClr val="0000FF"/>
              </a:solidFill>
            </a:ln>
            <a:scene3d>
              <a:camera prst="perspective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37634" y="3632504"/>
              <a:ext cx="2453934" cy="1738938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bn-BD" b="1" dirty="0">
                  <a:latin typeface="NikoshBAN" pitchFamily="2" charset="0"/>
                  <a:cs typeface="NikoshBAN" pitchFamily="2" charset="0"/>
                </a:rPr>
                <a:t>মেফতাহুন নাহার কবিতা </a:t>
              </a:r>
              <a:endParaRPr lang="en-GB" b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1400" dirty="0">
                  <a:latin typeface="NikoshBAN" pitchFamily="2" charset="0"/>
                  <a:cs typeface="NikoshBAN" pitchFamily="2" charset="0"/>
                </a:rPr>
                <a:t>বি</a:t>
              </a:r>
              <a:r>
                <a:rPr lang="bn-BD" sz="14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IN" sz="1400" dirty="0" smtClean="0">
                  <a:latin typeface="NikoshBAN" pitchFamily="2" charset="0"/>
                  <a:cs typeface="NikoshBAN" pitchFamily="2" charset="0"/>
                </a:rPr>
                <a:t>এ</a:t>
              </a:r>
              <a:r>
                <a:rPr lang="bn-BD" sz="1400" dirty="0" smtClean="0">
                  <a:latin typeface="NikoshBAN" pitchFamily="2" charset="0"/>
                  <a:cs typeface="NikoshBAN" pitchFamily="2" charset="0"/>
                </a:rPr>
                <a:t> (</a:t>
              </a:r>
              <a:r>
                <a:rPr lang="bn-BD" sz="1400" dirty="0">
                  <a:latin typeface="NikoshBAN" pitchFamily="2" charset="0"/>
                  <a:cs typeface="NikoshBAN" pitchFamily="2" charset="0"/>
                </a:rPr>
                <a:t>অর্নাস), </a:t>
              </a:r>
              <a:r>
                <a:rPr lang="bn-BD" sz="1400" dirty="0" smtClean="0">
                  <a:latin typeface="NikoshBAN" pitchFamily="2" charset="0"/>
                  <a:cs typeface="NikoshBAN" pitchFamily="2" charset="0"/>
                </a:rPr>
                <a:t>এম,এ (</a:t>
              </a:r>
              <a:r>
                <a:rPr lang="bn-BD" sz="1400" dirty="0">
                  <a:latin typeface="NikoshBAN" pitchFamily="2" charset="0"/>
                  <a:cs typeface="NikoshBAN" pitchFamily="2" charset="0"/>
                </a:rPr>
                <a:t>বাংলা)</a:t>
              </a:r>
              <a:endParaRPr lang="bn-IN" sz="14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BD" dirty="0" smtClean="0">
                  <a:latin typeface="NikoshBAN" pitchFamily="2" charset="0"/>
                  <a:cs typeface="NikoshBAN" pitchFamily="2" charset="0"/>
                </a:rPr>
                <a:t>প্রভাষক বাংলা</a:t>
              </a:r>
            </a:p>
            <a:p>
              <a:pPr algn="ctr"/>
              <a:r>
                <a:rPr lang="bn-BD" sz="1600" dirty="0">
                  <a:latin typeface="NikoshBAN" pitchFamily="2" charset="0"/>
                  <a:cs typeface="NikoshBAN" pitchFamily="2" charset="0"/>
                </a:rPr>
                <a:t>বিরামপুর চাঁদপুর ফাজিল মাদ্রাসা</a:t>
              </a:r>
              <a:r>
                <a:rPr lang="bn-IN" sz="1600" dirty="0">
                  <a:latin typeface="NikoshBAN" pitchFamily="2" charset="0"/>
                  <a:cs typeface="NikoshBAN" pitchFamily="2" charset="0"/>
                </a:rPr>
                <a:t>,</a:t>
              </a:r>
              <a:r>
                <a:rPr lang="en-US" sz="1600" dirty="0">
                  <a:latin typeface="NikoshBAN" pitchFamily="2" charset="0"/>
                  <a:cs typeface="NikoshBAN" pitchFamily="2" charset="0"/>
                </a:rPr>
                <a:t> </a:t>
              </a:r>
            </a:p>
            <a:p>
              <a:pPr algn="ctr"/>
              <a:r>
                <a:rPr lang="en-US" dirty="0" err="1" smtClean="0">
                  <a:latin typeface="NikoshBAN" pitchFamily="2" charset="0"/>
                  <a:cs typeface="NikoshBAN" pitchFamily="2" charset="0"/>
                </a:rPr>
                <a:t>বিরামপুর,দিনাজপুর</a:t>
              </a:r>
              <a:r>
                <a:rPr lang="en-US" dirty="0">
                  <a:latin typeface="NikoshBAN" pitchFamily="2" charset="0"/>
                  <a:cs typeface="NikoshBAN" pitchFamily="2" charset="0"/>
                </a:rPr>
                <a:t>।</a:t>
              </a:r>
            </a:p>
            <a:p>
              <a:pPr lvl="0" algn="ctr"/>
              <a:r>
                <a:rPr lang="en-US" sz="900" dirty="0" smtClean="0">
                  <a:latin typeface="NikoshBAN" pitchFamily="2" charset="0"/>
                  <a:cs typeface="NikoshBAN" pitchFamily="2" charset="0"/>
                </a:rPr>
                <a:t>E-mail</a:t>
              </a:r>
              <a:r>
                <a:rPr lang="en-US" sz="900" dirty="0">
                  <a:latin typeface="NikoshBAN" pitchFamily="2" charset="0"/>
                  <a:cs typeface="NikoshBAN" pitchFamily="2" charset="0"/>
                </a:rPr>
                <a:t>:</a:t>
              </a:r>
              <a:r>
                <a:rPr lang="bn-BD" sz="9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9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kabita</a:t>
              </a:r>
              <a:r>
                <a:rPr lang="bn-BD" sz="900" dirty="0">
                  <a:latin typeface="NikoshBAN" panose="02000000000000000000" pitchFamily="2" charset="0"/>
                  <a:cs typeface="NikoshBAN" panose="02000000000000000000" pitchFamily="2" charset="0"/>
                </a:rPr>
                <a:t>cpm</a:t>
              </a:r>
              <a:r>
                <a:rPr lang="en-US" sz="900" dirty="0">
                  <a:latin typeface="NikoshBAN" panose="02000000000000000000" pitchFamily="2" charset="0"/>
                  <a:cs typeface="NikoshBAN" panose="02000000000000000000" pitchFamily="2" charset="0"/>
                </a:rPr>
                <a:t>@</a:t>
              </a:r>
              <a:r>
                <a:rPr lang="bn-BD" sz="900" dirty="0">
                  <a:latin typeface="NikoshBAN" panose="02000000000000000000" pitchFamily="2" charset="0"/>
                  <a:cs typeface="NikoshBAN" panose="02000000000000000000" pitchFamily="2" charset="0"/>
                </a:rPr>
                <a:t>gmail.com</a:t>
              </a:r>
              <a:endParaRPr lang="en-US" sz="9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sz="1400" b="1" dirty="0"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942762" y="2398332"/>
            <a:ext cx="2438427" cy="3048000"/>
            <a:chOff x="4825997" y="2893294"/>
            <a:chExt cx="2590800" cy="304800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13" name="Frame 12"/>
            <p:cNvSpPr/>
            <p:nvPr/>
          </p:nvSpPr>
          <p:spPr>
            <a:xfrm>
              <a:off x="4825997" y="2893294"/>
              <a:ext cx="2590800" cy="3048000"/>
            </a:xfrm>
            <a:prstGeom prst="frame">
              <a:avLst>
                <a:gd name="adj1" fmla="val 3231"/>
              </a:avLst>
            </a:prstGeom>
            <a:grpFill/>
            <a:ln w="19050">
              <a:solidFill>
                <a:srgbClr val="0000FF"/>
              </a:solidFill>
            </a:ln>
            <a:scene3d>
              <a:camera prst="perspectiveLef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54597" y="3601686"/>
              <a:ext cx="2242010" cy="1631216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শ্রেণীঃ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আলিম ২য় বর্ষ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as-IN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বাংলা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২য়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as-IN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as-IN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 </a:t>
              </a:r>
              <a:r>
                <a:rPr lang="bn-BD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endParaRPr lang="as-IN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পাঠঃ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dirty="0">
                  <a:latin typeface="NikoshBAN" panose="02000000000000000000" pitchFamily="2" charset="0"/>
                  <a:cs typeface="NikoshBAN" panose="02000000000000000000" pitchFamily="2" charset="0"/>
                </a:rPr>
                <a:t>বাংলা উচ্চারণ রীতি </a:t>
              </a:r>
              <a:endParaRPr lang="bn-BD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>
                <a:defRPr/>
              </a:pPr>
              <a:r>
                <a:rPr lang="en-US" sz="20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সময়ঃ</a:t>
              </a:r>
              <a:r>
                <a:rPr lang="en-US" sz="2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>
                  <a:latin typeface="NikoshBAN" panose="02000000000000000000" pitchFamily="2" charset="0"/>
                  <a:cs typeface="NikoshBAN" panose="02000000000000000000" pitchFamily="2" charset="0"/>
                </a:rPr>
                <a:t>50 </a:t>
              </a:r>
              <a:r>
                <a:rPr lang="en-US" sz="2000" dirty="0" err="1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endParaRPr lang="en-US" sz="2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345381" y="1866506"/>
            <a:ext cx="457200" cy="426640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071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497" y="964263"/>
            <a:ext cx="3902697" cy="43730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43583" y="964263"/>
            <a:ext cx="2948940" cy="440120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অভিধান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গদ্য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পদ্য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মসৃণ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বক্ষ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80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72856" y="1461155"/>
            <a:ext cx="1431923" cy="42879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79626" y="2705491"/>
            <a:ext cx="5218385" cy="106237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5400" b="1" dirty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অ-</a:t>
            </a:r>
            <a:r>
              <a:rPr lang="bn-IN" sz="5400" b="1" dirty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 </a:t>
            </a:r>
            <a:r>
              <a:rPr lang="bn-IN" sz="5400" b="1" dirty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চ্চা</a:t>
            </a:r>
            <a:r>
              <a:rPr lang="bn-IN" sz="5400" b="1" dirty="0"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2143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519955" y="2036189"/>
            <a:ext cx="6462860" cy="205900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bn-BD" sz="4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BD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পাঠ শেষে শিক্ষার্থীরা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ংলা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শব্দের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কথ্য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রূপভে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 অ-ধ্বনি উচ্চারণের প্রকারভেদ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আদ্য অ-ধ্বনির উচ্চারণ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বলতে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36887" y="1178350"/>
            <a:ext cx="1228997" cy="389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674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65075"/>
              </p:ext>
            </p:extLst>
          </p:nvPr>
        </p:nvGraphicFramePr>
        <p:xfrm>
          <a:off x="1044763" y="1202278"/>
          <a:ext cx="7062289" cy="425716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07579"/>
                <a:gridCol w="2125310"/>
                <a:gridCol w="2929400"/>
              </a:tblGrid>
              <a:tr h="117106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 শব্দ</a:t>
                      </a:r>
                    </a:p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(লেখ্যরূপ)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ভুল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বিশুদ্ধ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</a:p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(কথ্যরূপ)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61634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অনুমান্‌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ওনুমান্‌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34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গদ্‌দো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গোদ্‌দো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34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মসৃণ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মস্সৃণ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মোস্‌সৃণ্‌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34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প্রথোম্‌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প্রোথোম্‌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6349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বক্‌খো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বোক্‌খো</a:t>
                      </a:r>
                      <a:endParaRPr lang="en-US" sz="3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70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354347"/>
              </p:ext>
            </p:extLst>
          </p:nvPr>
        </p:nvGraphicFramePr>
        <p:xfrm>
          <a:off x="1601093" y="1193901"/>
          <a:ext cx="6072326" cy="3945090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36163"/>
                <a:gridCol w="3036163"/>
              </a:tblGrid>
              <a:tr h="606688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সঠিক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অনুমান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ওনুমান্‌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গদ্য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গোদ্‌দো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মসৃণ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মোস্‌সৃণ্‌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প্রথম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প্রোথোম্‌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বক্ষ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বোক্‌খো</a:t>
                      </a:r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56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00900" y="2460396"/>
            <a:ext cx="6796725" cy="115007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অনাচার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অভিধান,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অলস,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অন্যায়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গন্তব্য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68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401626"/>
              </p:ext>
            </p:extLst>
          </p:nvPr>
        </p:nvGraphicFramePr>
        <p:xfrm>
          <a:off x="1601093" y="1193901"/>
          <a:ext cx="6072326" cy="4610664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3036163"/>
                <a:gridCol w="3036163"/>
              </a:tblGrid>
              <a:tr h="606688"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সঠিক</a:t>
                      </a:r>
                      <a:r>
                        <a:rPr lang="bn-IN" sz="36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উচ্চারণ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/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অনাচার</a:t>
                      </a:r>
                      <a:endParaRPr lang="bn-IN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অনাচার্‌</a:t>
                      </a:r>
                      <a:endParaRPr lang="bn-IN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অভিধান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ওভিধান্‌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অলস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অলস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অন্যায়</a:t>
                      </a:r>
                      <a:endParaRPr lang="bn-IN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ওন্ ন্যায়</a:t>
                      </a:r>
                      <a:endParaRPr lang="bn-IN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গন্তব্য 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গন্‌তোব্‌বো</a:t>
                      </a:r>
                      <a:endParaRPr lang="en-US" sz="3600" b="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655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শ্রম</a:t>
                      </a:r>
                      <a:r>
                        <a:rPr lang="bn-IN" sz="3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36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শ্রোম্‌</a:t>
                      </a:r>
                      <a:r>
                        <a:rPr lang="bn-IN" sz="3600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09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361</Words>
  <Application>Microsoft Office PowerPoint</Application>
  <PresentationFormat>On-screen Show (4:3)</PresentationFormat>
  <Paragraphs>126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Mizan</dc:creator>
  <cp:lastModifiedBy>Hamim Kaif</cp:lastModifiedBy>
  <cp:revision>39</cp:revision>
  <dcterms:created xsi:type="dcterms:W3CDTF">2020-04-20T07:31:23Z</dcterms:created>
  <dcterms:modified xsi:type="dcterms:W3CDTF">2020-05-15T18:26:03Z</dcterms:modified>
</cp:coreProperties>
</file>