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8" r:id="rId3"/>
    <p:sldId id="292" r:id="rId4"/>
    <p:sldId id="280" r:id="rId5"/>
    <p:sldId id="281" r:id="rId6"/>
    <p:sldId id="263" r:id="rId7"/>
    <p:sldId id="264" r:id="rId8"/>
    <p:sldId id="288" r:id="rId9"/>
    <p:sldId id="267" r:id="rId10"/>
    <p:sldId id="289" r:id="rId11"/>
    <p:sldId id="270" r:id="rId12"/>
    <p:sldId id="273" r:id="rId13"/>
    <p:sldId id="290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E3B6F-F751-44AD-BF4A-B14CF10FCBB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BE6A9-D0B1-469E-8F18-EDF3235C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4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3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9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1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42B-B228-4AFF-AE9D-6B9D119B1F77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ECC6-FCCF-4395-AA25-8C6FF7917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2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42B-B228-4AFF-AE9D-6B9D119B1F77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ECC6-FCCF-4395-AA25-8C6FF7917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42B-B228-4AFF-AE9D-6B9D119B1F77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ECC6-FCCF-4395-AA25-8C6FF7917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4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42B-B228-4AFF-AE9D-6B9D119B1F77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ECC6-FCCF-4395-AA25-8C6FF7917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2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42B-B228-4AFF-AE9D-6B9D119B1F77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ECC6-FCCF-4395-AA25-8C6FF7917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42B-B228-4AFF-AE9D-6B9D119B1F77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ECC6-FCCF-4395-AA25-8C6FF7917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7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42B-B228-4AFF-AE9D-6B9D119B1F77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ECC6-FCCF-4395-AA25-8C6FF7917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42B-B228-4AFF-AE9D-6B9D119B1F77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ECC6-FCCF-4395-AA25-8C6FF7917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0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42B-B228-4AFF-AE9D-6B9D119B1F77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ECC6-FCCF-4395-AA25-8C6FF7917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42B-B228-4AFF-AE9D-6B9D119B1F77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ECC6-FCCF-4395-AA25-8C6FF7917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7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D42B-B228-4AFF-AE9D-6B9D119B1F77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ECC6-FCCF-4395-AA25-8C6FF7917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0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5D42B-B228-4AFF-AE9D-6B9D119B1F77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FECC6-FCCF-4395-AA25-8C6FF7917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5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12" Type="http://schemas.microsoft.com/office/2007/relationships/hdphoto" Target="../media/hdphoto7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5875" y="1781174"/>
            <a:ext cx="4428926" cy="10601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0338" y="3068019"/>
            <a:ext cx="4783186" cy="15544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018" y="3029090"/>
            <a:ext cx="7149157" cy="1077218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তরকারি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শব্দগুলোতে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বানানের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1623" y="1470420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2230029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9" y="1447800"/>
            <a:ext cx="2133600" cy="2133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976" y="647700"/>
            <a:ext cx="7998279" cy="533400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প্রাণিবাচক</a:t>
            </a:r>
            <a:r>
              <a:rPr lang="en-US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‘ই’-</a:t>
            </a:r>
            <a:r>
              <a:rPr lang="en-US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7800"/>
            <a:ext cx="19812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16" y="1447800"/>
            <a:ext cx="1905000" cy="213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16" y="1447800"/>
            <a:ext cx="2320834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43" y="4245287"/>
            <a:ext cx="2190750" cy="201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9" y="4207187"/>
            <a:ext cx="2324100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01989" y="3581400"/>
            <a:ext cx="119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হিন্দি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3176" y="6181049"/>
            <a:ext cx="133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হাতি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544669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3724" y="352914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3548461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4803" y="6196708"/>
            <a:ext cx="133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মুরগি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30145" y="4388990"/>
            <a:ext cx="3909060" cy="16937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4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9901" y="1463041"/>
            <a:ext cx="7444196" cy="410391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ক্রিয়াপদে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‘ই’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 </a:t>
            </a:r>
          </a:p>
          <a:p>
            <a:pPr marL="0" indent="0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ব্যক্তিবাচক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স্ত্রীবাচক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অতৎসম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‘ই’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</a:t>
            </a:r>
          </a:p>
          <a:p>
            <a:pPr marL="0" indent="0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মৌলভি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কেরানি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ছুঁড়ি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‘ই’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‘ই-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রূপালি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বর্ণালি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7059" y="705395"/>
            <a:ext cx="7000875" cy="554220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‘ই-</a:t>
            </a:r>
            <a:r>
              <a:rPr lang="en-US" sz="40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endParaRPr lang="en-US" sz="4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4284" y="2820224"/>
            <a:ext cx="7327182" cy="1077218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হিন্দি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মুরগি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বানানের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9591" y="1828800"/>
            <a:ext cx="1671949" cy="4288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2067432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55533" y="1306287"/>
            <a:ext cx="1671949" cy="4999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4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1874" y="1951348"/>
            <a:ext cx="5439266" cy="2696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 কাকে বলে?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 পদ কাকে বলে?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 কাকে বলে?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 কত প্রকার ও কি কি?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দ্বন্দ সমাস কি কি উপায়ে চেনা যায়?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দ্বিগু সমাস কি কি উপায়ে চেনা যায়?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98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471" y="2881146"/>
            <a:ext cx="6944188" cy="120032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বানানের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আনুযায়ী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‘ই’-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9591" y="1763486"/>
            <a:ext cx="1671949" cy="4941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 কাজ</a:t>
            </a:r>
          </a:p>
        </p:txBody>
      </p:sp>
    </p:spTree>
    <p:extLst>
      <p:ext uri="{BB962C8B-B14F-4D97-AF65-F5344CB8AC3E}">
        <p14:creationId xmlns:p14="http://schemas.microsoft.com/office/powerpoint/2010/main" val="26010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42681" y="1715678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9568" y="3261673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571232" y="595988"/>
            <a:ext cx="4828809" cy="106509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B0F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6036" y="595988"/>
            <a:ext cx="1095714" cy="106509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76036" y="2381250"/>
            <a:ext cx="2590800" cy="3048000"/>
            <a:chOff x="1803397" y="2888671"/>
            <a:chExt cx="2590800" cy="3048000"/>
          </a:xfrm>
        </p:grpSpPr>
        <p:sp>
          <p:nvSpPr>
            <p:cNvPr id="6" name="Frame 5"/>
            <p:cNvSpPr/>
            <p:nvPr/>
          </p:nvSpPr>
          <p:spPr>
            <a:xfrm>
              <a:off x="1803397" y="2888671"/>
              <a:ext cx="2590800" cy="3048000"/>
            </a:xfrm>
            <a:prstGeom prst="frame">
              <a:avLst>
                <a:gd name="adj1" fmla="val 3231"/>
              </a:avLst>
            </a:prstGeom>
            <a:solidFill>
              <a:srgbClr val="FF0000"/>
            </a:solidFill>
            <a:ln>
              <a:solidFill>
                <a:srgbClr val="008000"/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0947" y="3632504"/>
              <a:ext cx="233025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6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অর্নাস), 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এম,এ (</a:t>
              </a:r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বাংলা)</a:t>
              </a:r>
              <a:endParaRPr lang="bn-IN" sz="1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000" dirty="0" smtClean="0">
                  <a:latin typeface="NikoshBAN" pitchFamily="2" charset="0"/>
                  <a:cs typeface="NikoshBAN" pitchFamily="2" charset="0"/>
                </a:rPr>
                <a:t>E-mail</a:t>
              </a:r>
              <a:r>
                <a:rPr lang="en-US" sz="10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1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6773" y="2381250"/>
            <a:ext cx="2590800" cy="3048000"/>
            <a:chOff x="4825997" y="2893294"/>
            <a:chExt cx="2590800" cy="3048000"/>
          </a:xfrm>
        </p:grpSpPr>
        <p:sp>
          <p:nvSpPr>
            <p:cNvPr id="13" name="Frame 12"/>
            <p:cNvSpPr/>
            <p:nvPr/>
          </p:nvSpPr>
          <p:spPr>
            <a:xfrm>
              <a:off x="4825997" y="2893294"/>
              <a:ext cx="2590800" cy="3048000"/>
            </a:xfrm>
            <a:prstGeom prst="frame">
              <a:avLst>
                <a:gd name="adj1" fmla="val 3231"/>
              </a:avLst>
            </a:prstGeom>
            <a:solidFill>
              <a:srgbClr val="FF0000"/>
            </a:solidFill>
            <a:ln>
              <a:solidFill>
                <a:srgbClr val="008000"/>
              </a:solidFill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3450" y="3755574"/>
              <a:ext cx="227581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আলিম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2য়</a:t>
              </a:r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র্ষ</a:t>
              </a:r>
              <a:endParaRPr lang="en-US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২য়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পত্র</a:t>
              </a:r>
              <a:endParaRPr lang="bn-BD" sz="2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smtClean="0">
                  <a:latin typeface="NikoshBAN" pitchFamily="2" charset="0"/>
                  <a:cs typeface="NikoshBAN" pitchFamily="2" charset="0"/>
                </a:rPr>
                <a:t>তৃতীয়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পাঠঃ ‘ই’ বা ‘ই-কার’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116574" y="1762125"/>
            <a:ext cx="687370" cy="4953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3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200" y="2438401"/>
            <a:ext cx="3352800" cy="13715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marL="0" indent="0"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5153" y="4351267"/>
            <a:ext cx="6236576" cy="447062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latin typeface="NikoshBAN" pitchFamily="2" charset="0"/>
                <a:cs typeface="NikoshBAN" pitchFamily="2" charset="0"/>
              </a:rPr>
              <a:t>উপরের ছবি দেখে কি বুঝতে পারলে?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7682" y="556181"/>
            <a:ext cx="6787709" cy="3456732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538034" y="4328291"/>
            <a:ext cx="2410814" cy="44706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8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n/>
                <a:latin typeface="NikoshBAN" pitchFamily="2" charset="0"/>
                <a:cs typeface="NikoshBAN" pitchFamily="2" charset="0"/>
              </a:rPr>
              <a:t>একটি মাছের ছবি।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251792" y="4344339"/>
            <a:ext cx="2558287" cy="44706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8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n/>
                <a:latin typeface="NikoshBAN" pitchFamily="2" charset="0"/>
                <a:cs typeface="NikoshBAN" pitchFamily="2" charset="0"/>
              </a:rPr>
              <a:t>মাছটির নাম বল?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552983" y="4346818"/>
            <a:ext cx="2558287" cy="44706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8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n/>
                <a:latin typeface="NikoshBAN" pitchFamily="2" charset="0"/>
                <a:cs typeface="NikoshBAN" pitchFamily="2" charset="0"/>
              </a:rPr>
              <a:t>মাছটির নাম কি?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767460" y="4351267"/>
            <a:ext cx="2181388" cy="44706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6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n/>
                <a:latin typeface="NikoshBAN" pitchFamily="2" charset="0"/>
                <a:cs typeface="NikoshBAN" pitchFamily="2" charset="0"/>
              </a:rPr>
              <a:t>মাছটির নাম ইলিশ।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1625153" y="4329054"/>
            <a:ext cx="6146170" cy="44706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8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n/>
                <a:latin typeface="NikoshBAN" pitchFamily="2" charset="0"/>
                <a:cs typeface="NikoshBAN" pitchFamily="2" charset="0"/>
              </a:rPr>
              <a:t>‘ইলিশ’ শব্দের বানানে প্রথম বর্ণটির নাম কি?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4550008" y="4272440"/>
            <a:ext cx="616291" cy="64486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7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n/>
                <a:latin typeface="NikoshBAN" pitchFamily="2" charset="0"/>
                <a:cs typeface="NikoshBAN" pitchFamily="2" charset="0"/>
              </a:rPr>
              <a:t>ই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6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84037" y="1418897"/>
            <a:ext cx="1481342" cy="389023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418" y="2834640"/>
            <a:ext cx="6043793" cy="12997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ই’</a:t>
            </a:r>
            <a:r>
              <a:rPr lang="en-US" sz="54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‘ই-</a:t>
            </a:r>
            <a:r>
              <a:rPr lang="en-US" sz="54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2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48175" y="1225485"/>
            <a:ext cx="1704876" cy="42649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1958" y="2152649"/>
            <a:ext cx="6565573" cy="2341873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‘ই’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‘ই-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বানানগুলো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54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500" y="705080"/>
            <a:ext cx="7238999" cy="468404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প্রশ্নবাচক</a:t>
            </a:r>
            <a:r>
              <a:rPr lang="en-US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‘ই’-</a:t>
            </a:r>
            <a:r>
              <a:rPr lang="en-US" sz="28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ব্যবহত</a:t>
            </a:r>
            <a:r>
              <a:rPr lang="en-US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9" y="1399890"/>
            <a:ext cx="2744788" cy="2199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560" y="3751288"/>
            <a:ext cx="229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73" y="1399890"/>
            <a:ext cx="2889250" cy="2199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5360" y="3758379"/>
            <a:ext cx="285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1390839"/>
            <a:ext cx="2600325" cy="2199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6866" y="3777175"/>
            <a:ext cx="2512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64635" y="3731582"/>
            <a:ext cx="367843" cy="5245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58295" y="3729804"/>
            <a:ext cx="335638" cy="481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71346" y="3833640"/>
            <a:ext cx="323849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12146" y="3860589"/>
            <a:ext cx="307652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9574" y="4755653"/>
            <a:ext cx="7844852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নিয়মঃ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প্রশ্নবাচক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পদরূপে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‘ই’-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[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‘ই’-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।]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732" y="1228835"/>
            <a:ext cx="6444868" cy="438076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6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6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‘ই’- </a:t>
            </a:r>
            <a:r>
              <a:rPr lang="en-US" sz="60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6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6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60860"/>
            <a:ext cx="20574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34" y="1780454"/>
            <a:ext cx="1981200" cy="2571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18" y="1760859"/>
            <a:ext cx="2209799" cy="2590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49" y="1780454"/>
            <a:ext cx="2133600" cy="2571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902" y="444805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পঞ্জিকা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0703" y="4487525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খঞ্জনি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2402" y="4487525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ভঙ্গি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2616" y="4487524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মঞ্জরি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742" y="5168695"/>
            <a:ext cx="8054273" cy="38121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দে</a:t>
            </a:r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খে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বল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ল</a:t>
            </a:r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ক্ষ্য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/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9851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038" y="3056121"/>
            <a:ext cx="7540761" cy="95410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পঞ্জিকা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খঞ্জনি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ভঙ্গি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মঞ্জরি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সত্বেও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বানানে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5445" y="1573208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3470762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828800"/>
            <a:ext cx="2048691" cy="1756955"/>
          </a:xfrm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7112" y="975609"/>
            <a:ext cx="6893345" cy="458289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অতৎসম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‘ই’-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কারের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51" y="1826622"/>
            <a:ext cx="1989909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0" y="1826622"/>
            <a:ext cx="21336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826622"/>
            <a:ext cx="2057400" cy="1752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10" y="4405450"/>
            <a:ext cx="2047875" cy="1457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75776"/>
            <a:ext cx="2109651" cy="14872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352539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1705" y="351702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4425" y="34923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368" y="5807960"/>
            <a:ext cx="176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90452" y="3530445"/>
            <a:ext cx="176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তরকারি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1376" y="5808241"/>
            <a:ext cx="176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88625" y="4287350"/>
            <a:ext cx="3909060" cy="16937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529</Words>
  <Application>Microsoft Office PowerPoint</Application>
  <PresentationFormat>On-screen Show (4:3)</PresentationFormat>
  <Paragraphs>90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উপরের ছবি দেখে কি বুঝতে পারলে?</vt:lpstr>
      <vt:lpstr>PowerPoint Presentation</vt:lpstr>
      <vt:lpstr>PowerPoint Presentation</vt:lpstr>
      <vt:lpstr>প্রশ্নবাচক ‘কি’ শব্দের ‘ই’-কার কোন নিয়মে ব্যবহত হয়েছে? </vt:lpstr>
      <vt:lpstr>তৎসম শব্দে ‘ই’- কার ব্যবহার</vt:lpstr>
      <vt:lpstr>PowerPoint Presentation</vt:lpstr>
      <vt:lpstr>অতৎসম শব্দে ‘ই’-কারের ব্যবহার</vt:lpstr>
      <vt:lpstr>PowerPoint Presentation</vt:lpstr>
      <vt:lpstr>জাতি, ভাষা ও প্রাণিবাচক শব্দে ‘ই’-কার ব্যবহার</vt:lpstr>
      <vt:lpstr>‘ই-কার’ ব্যবহারের আরও কিছু নিয়ম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Hamim Kaif</cp:lastModifiedBy>
  <cp:revision>43</cp:revision>
  <dcterms:created xsi:type="dcterms:W3CDTF">2020-04-16T18:34:47Z</dcterms:created>
  <dcterms:modified xsi:type="dcterms:W3CDTF">2020-05-15T18:16:46Z</dcterms:modified>
</cp:coreProperties>
</file>