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7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9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84E34-D505-4A45-9C11-2DBB47BC1A73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AC7EA2-DABA-45BC-90EF-EC639FD658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79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AD8C2F43-E588-4CB8-AF2F-44F91D4BFBC2}" type="slidenum">
              <a:rPr lang="en-IN" smtClean="0"/>
              <a:pPr/>
              <a:t>1</a:t>
            </a:fld>
            <a:endParaRPr lang="en-IN" smtClean="0"/>
          </a:p>
        </p:txBody>
      </p:sp>
    </p:spTree>
    <p:extLst>
      <p:ext uri="{BB962C8B-B14F-4D97-AF65-F5344CB8AC3E}">
        <p14:creationId xmlns:p14="http://schemas.microsoft.com/office/powerpoint/2010/main" val="17077173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614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791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729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faysal.bd71@gmail.com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BTRI High School, </a:t>
            </a:r>
            <a:r>
              <a:rPr lang="en-US" dirty="0" err="1" smtClean="0"/>
              <a:t>Srimangal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7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159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2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482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71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9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408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840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24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E63F9-51D4-4274-B1F0-3C202C0F1D14}" type="datetimeFigureOut">
              <a:rPr lang="en-US" smtClean="0"/>
              <a:t>5/15/2020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0F971-9993-4A0E-8754-BAE547C1E0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55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gif"/><Relationship Id="rId2" Type="http://schemas.openxmlformats.org/officeDocument/2006/relationships/slideLayout" Target="../slideLayouts/slideLayout7.xml"/><Relationship Id="rId1" Type="http://schemas.openxmlformats.org/officeDocument/2006/relationships/video" Target="file:///E:\d17a0a8278e5834a3e8c28c6be43feb5_rose.wmv" TargetMode="External"/><Relationship Id="rId6" Type="http://schemas.openxmlformats.org/officeDocument/2006/relationships/image" Target="../media/image3.png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-11373"/>
            <a:ext cx="6477000" cy="6858000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517" y="-20258"/>
            <a:ext cx="9192904" cy="6866885"/>
          </a:xfrm>
          <a:prstGeom prst="rect">
            <a:avLst/>
          </a:prstGeom>
          <a:blipFill dpi="0"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921329" y="970264"/>
            <a:ext cx="7072745" cy="4970277"/>
            <a:chOff x="1639806" y="1773631"/>
            <a:chExt cx="5967482" cy="3565311"/>
          </a:xfrm>
        </p:grpSpPr>
        <p:pic>
          <p:nvPicPr>
            <p:cNvPr id="21" name="d17a0a8278e5834a3e8c28c6be43feb5_rose.wmv">
              <a:hlinkClick r:id="" action="ppaction://media"/>
            </p:cNvPr>
            <p:cNvPicPr>
              <a:picLocks noRot="1" noChangeAspect="1"/>
            </p:cNvPicPr>
            <p:nvPr>
              <a:videoFile r:link="rId1"/>
            </p:nvPr>
          </p:nvPicPr>
          <p:blipFill>
            <a:blip r:embed="rId6"/>
            <a:stretch>
              <a:fillRect/>
            </a:stretch>
          </p:blipFill>
          <p:spPr>
            <a:xfrm>
              <a:off x="1639806" y="1773631"/>
              <a:ext cx="5967482" cy="3565311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grpSp>
          <p:nvGrpSpPr>
            <p:cNvPr id="22" name="Group 21"/>
            <p:cNvGrpSpPr/>
            <p:nvPr/>
          </p:nvGrpSpPr>
          <p:grpSpPr>
            <a:xfrm>
              <a:off x="2909087" y="1960079"/>
              <a:ext cx="3446402" cy="2858113"/>
              <a:chOff x="1294524" y="4321343"/>
              <a:chExt cx="1774436" cy="1410309"/>
            </a:xfrm>
          </p:grpSpPr>
          <p:pic>
            <p:nvPicPr>
              <p:cNvPr id="23" name="Picture 59" descr="NNNROOS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2215992">
                <a:off x="1752600" y="4321343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4" name="Picture 60" descr="NNNROOS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19530663">
                <a:off x="1294524" y="4483877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Picture 61" descr="NNNROOS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 rot="2875833">
                <a:off x="2011685" y="4428974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6" name="Picture 7" descr="NNNROOS"/>
              <p:cNvPicPr>
                <a:picLocks noChangeAspect="1" noChangeArrowheads="1" noCrop="1"/>
              </p:cNvPicPr>
              <p:nvPr/>
            </p:nvPicPr>
            <p:blipFill>
              <a:blip r:embed="rId7"/>
              <a:srcRect/>
              <a:stretch>
                <a:fillRect/>
              </a:stretch>
            </p:blipFill>
            <p:spPr bwMode="auto">
              <a:xfrm>
                <a:off x="1524000" y="4367212"/>
                <a:ext cx="866775" cy="12477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13" name="Rectangle 12"/>
          <p:cNvSpPr/>
          <p:nvPr/>
        </p:nvSpPr>
        <p:spPr>
          <a:xfrm>
            <a:off x="320152" y="3821129"/>
            <a:ext cx="5291806" cy="143922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ব্যাকরণ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ক্লাসে</a:t>
            </a:r>
            <a:endParaRPr lang="en-US" sz="5400" b="1" dirty="0">
              <a:ln/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61248" y="5307605"/>
            <a:ext cx="5334000" cy="151578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অনেক</a:t>
            </a:r>
            <a:r>
              <a:rPr lang="en-US" sz="5400" b="1" dirty="0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779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par>
              <p:cTn id="13"/>
            </p:par>
            <p:video>
              <p:cMediaNode>
                <p:cTn id="1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video>
          </p:childTnLst>
        </p:cTn>
      </p:par>
    </p:tnLst>
    <p:bldLst>
      <p:bldP spid="13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9056" y="773169"/>
            <a:ext cx="63826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চের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কোনটি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endParaRPr lang="en-US" sz="36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600200" y="1438656"/>
          <a:ext cx="5715000" cy="472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575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575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সূত্র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প্রয়োগ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শব্দ</a:t>
                      </a:r>
                      <a:r>
                        <a:rPr lang="en-US" sz="32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320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গঠন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বিজ্ঞান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ষ্ণিক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বৈজ্ঞানিক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পাকড়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আও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পাকড়াও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আলু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দয়ালু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ঝাড়ু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উ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ঝাড়ু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জলময়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জ্বালা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আনি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জ্বালানি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গুরু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ইমন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= </a:t>
                      </a:r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গরিমা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+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আট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=</a:t>
                      </a:r>
                      <a:r>
                        <a:rPr lang="en-US" sz="2800" b="1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b="1" baseline="0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ভরাট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565308" y="457200"/>
            <a:ext cx="1690152" cy="432816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14502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80396" y="2590800"/>
            <a:ext cx="6396804" cy="120032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প্রত্যয়ের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মধ্যে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পাথর্ক্য</a:t>
            </a:r>
            <a:r>
              <a:rPr lang="bn-BD" sz="3600" b="1" spc="150" dirty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3600" b="1" spc="150" dirty="0" smtClean="0">
                <a:ln w="11430"/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spc="150" dirty="0">
              <a:ln w="11430"/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002498" y="1752600"/>
            <a:ext cx="1752600" cy="3683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জোড়ায়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10010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40543" y="1380295"/>
            <a:ext cx="6382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কৃতি-প্রত্যয়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নির্ণয়</a:t>
            </a:r>
            <a:r>
              <a:rPr lang="en-US" sz="3600" b="1" spc="150" dirty="0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spc="150" dirty="0" err="1" smtClean="0">
                <a:ln w="11430"/>
                <a:solidFill>
                  <a:srgbClr val="0000FF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করঃ</a:t>
            </a:r>
            <a:endParaRPr lang="en-US" sz="3600" b="1" spc="150" dirty="0">
              <a:ln w="11430"/>
              <a:solidFill>
                <a:srgbClr val="0000FF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3671" y="914400"/>
            <a:ext cx="1676400" cy="495442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582056" y="2209800"/>
          <a:ext cx="5733144" cy="3108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86657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665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ভিখারি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ঘোষখোর</a:t>
                      </a:r>
                      <a:endParaRPr lang="en-US" sz="2800" dirty="0">
                        <a:solidFill>
                          <a:schemeClr val="tx1"/>
                        </a:solidFill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জটিল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দয়ালু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ভাবালু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মায়াবী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স্রষ্টা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দর্শনীয়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ভরাট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মানব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ফন্দিবাজ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দৈনিক</a:t>
                      </a:r>
                      <a:endParaRPr lang="en-US" sz="2800" b="1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57150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3774522" y="1219200"/>
            <a:ext cx="1418063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18507" y="2057400"/>
            <a:ext cx="6730094" cy="257896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কাকে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প্রকার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ও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তদ্ধিত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কাকে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?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উদারহণসহ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বুঝিয়ে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দাও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</a:p>
          <a:p>
            <a:r>
              <a:rPr lang="en-US" sz="2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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নির্ণয়</a:t>
            </a:r>
            <a:r>
              <a:rPr lang="en-US" sz="2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করঃ</a:t>
            </a:r>
            <a:r>
              <a:rPr lang="en-US" sz="2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খেলনা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লাঠিয়াল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ঝরনা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নোনতা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 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ছেলেমি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ডুবরী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লড়াই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দাসত্ব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পশুত্ব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দশই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8783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423747" y="3124200"/>
            <a:ext cx="6400800" cy="1200329"/>
          </a:xfrm>
          <a:prstGeom prst="rect">
            <a:avLst/>
          </a:prstGeom>
          <a:noFill/>
          <a:ln w="12700">
            <a:solidFill>
              <a:srgbClr val="FF00FF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solidFill>
                  <a:srgbClr val="0000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সংজ্ঞা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উদাহরণ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671647" y="1828800"/>
            <a:ext cx="1905000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4822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42681" y="1715678"/>
            <a:ext cx="5797483" cy="1288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সকলকে ধন্যবাদ</a:t>
            </a:r>
            <a:endParaRPr lang="en-US" sz="5400" b="1" dirty="0">
              <a:ln/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309568" y="3261673"/>
            <a:ext cx="5797483" cy="1288867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দেখা হবে</a:t>
            </a:r>
            <a:endParaRPr lang="en-US" sz="5400" b="1" dirty="0">
              <a:ln/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6231118"/>
            <a:ext cx="9144000" cy="626882"/>
          </a:xfrm>
          <a:prstGeom prst="rect">
            <a:avLst/>
          </a:prstGeom>
          <a:blipFill dpi="0"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83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 txBox="1">
            <a:spLocks/>
          </p:cNvSpPr>
          <p:nvPr/>
        </p:nvSpPr>
        <p:spPr>
          <a:xfrm>
            <a:off x="2817023" y="938784"/>
            <a:ext cx="4888321" cy="1136672"/>
          </a:xfrm>
          <a:prstGeom prst="rect">
            <a:avLst/>
          </a:prstGeom>
          <a:noFill/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txBody>
          <a:bodyPr vert="horz" lIns="91440" tIns="45720" rIns="91440" bIns="45720" numCol="1" rtlCol="0" anchor="ctr">
            <a:prstTxWarp prst="textPlain">
              <a:avLst/>
            </a:prstTxWarp>
            <a:normAutofit fontScale="85000" lnSpcReduction="20000"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9600" b="1" i="0" u="none" strike="noStrike" kern="1200" normalizeH="0" baseline="0" noProof="0" dirty="0" smtClean="0">
                <a:ln/>
                <a:solidFill>
                  <a:srgbClr val="00CC0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পরিচিতি</a:t>
            </a:r>
            <a:r>
              <a:rPr kumimoji="0" lang="bn-BD" sz="4400" b="1" i="0" u="none" strike="noStrike" kern="1200" normalizeH="0" baseline="0" noProof="0" dirty="0" smtClean="0">
                <a:ln/>
                <a:solidFill>
                  <a:srgbClr val="00CC00"/>
                </a:solidFill>
                <a:uLnTx/>
                <a:uFillTx/>
                <a:latin typeface="NikoshBAN" pitchFamily="2" charset="0"/>
                <a:ea typeface="+mj-ea"/>
                <a:cs typeface="NikoshBAN" pitchFamily="2" charset="0"/>
              </a:rPr>
              <a:t> </a:t>
            </a:r>
            <a:endParaRPr kumimoji="0" lang="en-US" sz="4400" b="1" i="0" u="none" strike="noStrike" kern="1200" normalizeH="0" baseline="0" noProof="0" dirty="0">
              <a:ln/>
              <a:solidFill>
                <a:srgbClr val="00CC00"/>
              </a:solidFill>
              <a:uLnTx/>
              <a:uFillTx/>
              <a:latin typeface="NikoshBAN" pitchFamily="2" charset="0"/>
              <a:ea typeface="+mj-ea"/>
              <a:cs typeface="NikoshBAN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438657" y="938784"/>
            <a:ext cx="1371599" cy="1136672"/>
          </a:xfrm>
          <a:prstGeom prst="rect">
            <a:avLst/>
          </a:prstGeom>
          <a:blipFill dpi="0"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 w="12700">
            <a:solidFill>
              <a:schemeClr val="tx1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</a:ln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1724226" y="2738628"/>
            <a:ext cx="2469822" cy="3221504"/>
          </a:xfrm>
          <a:prstGeom prst="roundRect">
            <a:avLst/>
          </a:prstGeom>
          <a:noFill/>
          <a:ln w="762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মেফতাহুন নাহার কবিতা </a:t>
            </a:r>
            <a:endParaRPr lang="en-GB" sz="2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IN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</a:t>
            </a:r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(অর্নাস), এম,এ(বাংলা)</a:t>
            </a:r>
            <a:endParaRPr lang="bn-IN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প্রভাষক(বাংলা)</a:t>
            </a:r>
            <a:endParaRPr lang="bn-IN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বিরামপুর চাঁদপুর ফাজিল মাদ্রাসা</a:t>
            </a:r>
            <a:r>
              <a:rPr lang="bn-IN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1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বিরামপুর,দিনাজপুর</a:t>
            </a:r>
            <a:r>
              <a:rPr lang="en-US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lvl="0" algn="ctr"/>
            <a:r>
              <a:rPr lang="en-US" sz="105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E-mail</a:t>
            </a:r>
            <a:r>
              <a:rPr lang="en-US" sz="105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105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05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kabita</a:t>
            </a:r>
            <a:r>
              <a:rPr lang="bn-BD" sz="105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cpm</a:t>
            </a:r>
            <a:r>
              <a:rPr lang="en-US" sz="105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@</a:t>
            </a:r>
            <a:r>
              <a:rPr lang="bn-BD" sz="105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gmail.com</a:t>
            </a:r>
            <a:endParaRPr lang="en-US" sz="1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4985272" y="2738628"/>
            <a:ext cx="2469822" cy="3221504"/>
          </a:xfrm>
          <a:prstGeom prst="roundRect">
            <a:avLst/>
          </a:prstGeom>
          <a:noFill/>
          <a:ln w="76200" cmpd="dbl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শ্রেণীঃ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আলিম ২য় বর্ষ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বিষয়ঃ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২য়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পত্র</a:t>
            </a:r>
            <a:endParaRPr lang="as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as-IN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অধ্যায়ঃ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আট</a:t>
            </a:r>
            <a:endParaRPr lang="as-IN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পাঠঃ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2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সময়ঃ</a:t>
            </a:r>
            <a:r>
              <a:rPr lang="en-US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50 </a:t>
            </a:r>
            <a:r>
              <a:rPr lang="en-US" sz="20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r>
              <a:rPr lang="bn-BD" sz="2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315968" y="2426208"/>
            <a:ext cx="353568" cy="374294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flipH="1">
            <a:off x="4334066" y="2426208"/>
            <a:ext cx="585216" cy="3742944"/>
          </a:xfrm>
          <a:prstGeom prst="rect">
            <a:avLst/>
          </a:prstGeom>
          <a:blipFill dpi="0"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9701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wr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1679676"/>
            <a:ext cx="3886200" cy="2590800"/>
          </a:xfrm>
          <a:prstGeom prst="rect">
            <a:avLst/>
          </a:prstGeom>
          <a:solidFill>
            <a:srgbClr val="FF0000"/>
          </a:solidFill>
          <a:ln w="12700">
            <a:solidFill>
              <a:srgbClr val="00B0F0"/>
            </a:solidFill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</p:pic>
      <p:sp>
        <p:nvSpPr>
          <p:cNvPr id="10" name="Oval Callout 9"/>
          <p:cNvSpPr/>
          <p:nvPr/>
        </p:nvSpPr>
        <p:spPr>
          <a:xfrm>
            <a:off x="6781800" y="2892613"/>
            <a:ext cx="1371600" cy="533400"/>
          </a:xfrm>
          <a:prstGeom prst="wedgeEllipseCallout">
            <a:avLst>
              <a:gd name="adj1" fmla="val -80508"/>
              <a:gd name="adj2" fmla="val -75664"/>
            </a:avLst>
          </a:prstGeom>
          <a:solidFill>
            <a:schemeClr val="accent2"/>
          </a:solidFill>
          <a:ln w="12700"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Oval Callout 10"/>
          <p:cNvSpPr/>
          <p:nvPr/>
        </p:nvSpPr>
        <p:spPr>
          <a:xfrm>
            <a:off x="4286616" y="4697592"/>
            <a:ext cx="2007504" cy="491093"/>
          </a:xfrm>
          <a:prstGeom prst="wedgeEllipseCallout">
            <a:avLst>
              <a:gd name="adj1" fmla="val -62831"/>
              <a:gd name="adj2" fmla="val -129660"/>
            </a:avLst>
          </a:prstGeom>
          <a:solidFill>
            <a:schemeClr val="accent6"/>
          </a:solidFill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</a:t>
            </a:r>
            <a:r>
              <a:rPr lang="en-US" sz="28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 আ</a:t>
            </a:r>
            <a:endParaRPr lang="en-US" sz="2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0720" y="914400"/>
            <a:ext cx="5368378" cy="43331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 ছবি দেখে বলার চেষ্টা করি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731203" y="4733287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উপরের ছবিতে কি করছে?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276600" y="4757671"/>
            <a:ext cx="1609403" cy="5433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লিখছে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600200" y="5327786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>
                <a:latin typeface="SutonnyMJ" pitchFamily="2" charset="0"/>
                <a:cs typeface="NikoshBAN" panose="02000000000000000000" pitchFamily="2" charset="0"/>
              </a:rPr>
              <a:t>এখানে ‘আ’ হচ্ছে প্রত্যয়</a:t>
            </a:r>
            <a:endParaRPr lang="en-US" sz="5400" b="1" dirty="0">
              <a:latin typeface="SutonnyMJ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594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3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/>
      <p:bldP spid="13" grpId="1"/>
      <p:bldP spid="14" grpId="0"/>
      <p:bldP spid="14" grpId="1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657600" y="1905000"/>
            <a:ext cx="1828800" cy="5207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2819400"/>
            <a:ext cx="5334000" cy="11519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</a:t>
            </a:r>
            <a:r>
              <a:rPr lang="en-US" sz="5400" b="1" cap="none" spc="0" dirty="0" err="1" smtClean="0">
                <a:ln/>
                <a:solidFill>
                  <a:srgbClr val="00CC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ত্য</a:t>
            </a:r>
            <a:r>
              <a:rPr lang="en-US" sz="5400" b="1" cap="none" spc="0" dirty="0" err="1" smtClean="0">
                <a:ln/>
                <a:solidFill>
                  <a:srgbClr val="FF0000"/>
                </a:solidFill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endParaRPr lang="en-US" sz="5400" b="1" cap="none" spc="0" dirty="0">
              <a:ln/>
              <a:solidFill>
                <a:srgbClr val="FF00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9228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33800" y="1676400"/>
            <a:ext cx="1733550" cy="36835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04975" y="2590800"/>
            <a:ext cx="5791200" cy="2286000"/>
          </a:xfrm>
          <a:prstGeom prst="rect">
            <a:avLst/>
          </a:prstGeom>
          <a:noFill/>
          <a:ln w="1270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2800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.........</a:t>
            </a: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১।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২।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প্রকার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কি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তা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বলতে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৩।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তদ্ধিদ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চিনতে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;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  <a:sym typeface="Wingdings 2" panose="05020102010507070707" pitchFamily="18" charset="2"/>
            </a:endParaRPr>
          </a:p>
          <a:p>
            <a:r>
              <a:rPr lang="bn-BD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৪।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কৃ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ৎ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ও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তদ্ধিত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প্রত্যয়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নির্ণয়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করতে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পারবে</a:t>
            </a:r>
            <a:r>
              <a:rPr lang="en-US" sz="28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  <a:sym typeface="Wingdings 2" panose="05020102010507070707" pitchFamily="18" charset="2"/>
              </a:rPr>
              <a:t>।</a:t>
            </a:r>
            <a:endParaRPr lang="en-US" sz="2800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5883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35202" y="2362200"/>
            <a:ext cx="5587895" cy="552045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bn-BD" sz="5400" b="1" dirty="0" smtClean="0">
                <a:ln/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প্রশ্নঃ</a:t>
            </a:r>
            <a:r>
              <a:rPr lang="bn-BD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প্রত্যয় কাকে বলে?</a:t>
            </a:r>
            <a:endParaRPr lang="en-US" sz="5400" b="1" cap="none" spc="0" dirty="0">
              <a:ln/>
              <a:solidFill>
                <a:srgbClr val="00CC00"/>
              </a:solidFill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ound Same Side Corner Rectangle 6"/>
          <p:cNvSpPr/>
          <p:nvPr/>
        </p:nvSpPr>
        <p:spPr>
          <a:xfrm>
            <a:off x="914400" y="1524000"/>
            <a:ext cx="7391400" cy="3886200"/>
          </a:xfrm>
          <a:prstGeom prst="round2SameRect">
            <a:avLst>
              <a:gd name="adj1" fmla="val 40000"/>
              <a:gd name="adj2" fmla="val 0"/>
            </a:avLst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>
              <a:defRPr/>
            </a:pPr>
            <a:r>
              <a:rPr lang="en-US" sz="40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fontAlgn="t"/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ধাতুর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বর্ণগুচ্ছ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জ্ঞাপক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fontAlgn="t"/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40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+ </a:t>
            </a:r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ষ্ণিক</a:t>
            </a:r>
            <a:r>
              <a:rPr lang="bn-BD" sz="4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বৈজ্ঞানিক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just">
              <a:defRPr/>
            </a:pPr>
            <a:endParaRPr lang="en-US" sz="48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35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8" grpId="1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676106" y="1156352"/>
            <a:ext cx="3822499" cy="455238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প্রত্যয়ের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প্রকারভেদ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82256" y="1942599"/>
            <a:ext cx="5029200" cy="4013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54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54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54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যথাঃ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882256" y="3252819"/>
            <a:ext cx="5410200" cy="228600"/>
          </a:xfrm>
          <a:prstGeom prst="rect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Down Arrow 13"/>
          <p:cNvSpPr/>
          <p:nvPr/>
        </p:nvSpPr>
        <p:spPr>
          <a:xfrm>
            <a:off x="4064339" y="2590800"/>
            <a:ext cx="647970" cy="609600"/>
          </a:xfrm>
          <a:prstGeom prst="downArrow">
            <a:avLst/>
          </a:prstGeom>
          <a:solidFill>
            <a:schemeClr val="accent2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1759424" y="3252819"/>
            <a:ext cx="495300" cy="850709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Down Arrow 15"/>
          <p:cNvSpPr/>
          <p:nvPr/>
        </p:nvSpPr>
        <p:spPr>
          <a:xfrm>
            <a:off x="6931925" y="3252819"/>
            <a:ext cx="495300" cy="850709"/>
          </a:xfrm>
          <a:prstGeom prst="downArrow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066800" y="4198027"/>
            <a:ext cx="1935139" cy="4013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5400" b="1" cap="none" spc="0" dirty="0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6184711" y="4143438"/>
            <a:ext cx="2019301" cy="40130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en-US" sz="5400" b="1" dirty="0" err="1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5400" b="1" dirty="0" smtClean="0">
                <a:ln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cap="none" spc="0" dirty="0" err="1" smtClean="0">
                <a:ln/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cap="none" spc="0" dirty="0">
              <a:ln/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8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 animBg="1"/>
      <p:bldP spid="14" grpId="0" animBg="1"/>
      <p:bldP spid="15" grpId="0" animBg="1"/>
      <p:bldP spid="16" grpId="0" animBg="1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24661" y="976142"/>
            <a:ext cx="8196942" cy="128814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endParaRPr lang="en-US" sz="3200" b="1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ধাতু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914400" y="5109124"/>
            <a:ext cx="2093912" cy="5158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হাস+ই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11" descr="E:\Down Load file\cr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420815"/>
            <a:ext cx="3124200" cy="2485293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2" descr="E:\Down Load file\laugh-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3352800" cy="2514600"/>
          </a:xfrm>
          <a:prstGeom prst="rect">
            <a:avLst/>
          </a:prstGeom>
          <a:ln w="228600" cap="sq" cmpd="thickThin">
            <a:noFill/>
            <a:prstDash val="solid"/>
            <a:miter lim="800000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ounded Rectangle 7"/>
          <p:cNvSpPr/>
          <p:nvPr/>
        </p:nvSpPr>
        <p:spPr>
          <a:xfrm>
            <a:off x="6096000" y="5062397"/>
            <a:ext cx="2057400" cy="5158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32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কাঁদ+না</a:t>
            </a:r>
            <a:endParaRPr lang="en-US" sz="32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72064" y="2733869"/>
            <a:ext cx="8385175" cy="18620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হাসি</a:t>
            </a:r>
            <a:r>
              <a:rPr lang="en-US" sz="115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4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কান্না</a:t>
            </a:r>
            <a:endParaRPr lang="en-US" sz="115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29971" y="506561"/>
            <a:ext cx="3087688" cy="583851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Up Arrow Callout 1"/>
          <p:cNvSpPr/>
          <p:nvPr/>
        </p:nvSpPr>
        <p:spPr>
          <a:xfrm>
            <a:off x="1369425" y="5499037"/>
            <a:ext cx="6707415" cy="740226"/>
          </a:xfrm>
          <a:prstGeom prst="upArrowCallou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হাস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কা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ক্রিয়া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কৃ</a:t>
            </a: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 </a:t>
            </a:r>
            <a:r>
              <a:rPr lang="en-US" sz="28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168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8" presetClass="entr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8" grpId="0" animBg="1"/>
      <p:bldP spid="9" grpId="0"/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8498" y="888654"/>
            <a:ext cx="8196942" cy="1244606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2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প্রত্যয়ঃ</a:t>
            </a:r>
            <a:endParaRPr lang="en-US" sz="3200" b="1" dirty="0" smtClean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defRPr/>
            </a:pP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প্রকৃতির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নতুন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2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 descr="red ros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86000"/>
            <a:ext cx="3200400" cy="2667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C:\Users\julfiker\Downloads\টাইগার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286000"/>
            <a:ext cx="3352800" cy="2667000"/>
          </a:xfrm>
          <a:prstGeom prst="rect">
            <a:avLst/>
          </a:prstGeom>
          <a:noFill/>
          <a:ln w="57150">
            <a:noFill/>
            <a:miter lim="800000"/>
            <a:headEnd/>
            <a:tailEnd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2000" y="3019425"/>
            <a:ext cx="76962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80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4800" b="1" dirty="0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4800" b="1" dirty="0" err="1" smtClean="0">
                <a:solidFill>
                  <a:srgbClr val="00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endParaRPr lang="en-US" sz="4800" b="1" dirty="0">
              <a:solidFill>
                <a:srgbClr val="00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Up Arrow Callout 8"/>
          <p:cNvSpPr/>
          <p:nvPr/>
        </p:nvSpPr>
        <p:spPr>
          <a:xfrm>
            <a:off x="1063680" y="5527343"/>
            <a:ext cx="7092840" cy="754276"/>
          </a:xfrm>
          <a:prstGeom prst="upArrowCallout">
            <a:avLst/>
          </a:prstGeom>
          <a:noFill/>
          <a:ln>
            <a:solidFill>
              <a:srgbClr val="00B0F0"/>
            </a:solidFill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গোলাপ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বাঘ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প্রকৃতি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</a:t>
            </a:r>
            <a:r>
              <a:rPr lang="bn-BD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’ই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r>
              <a:rPr lang="en-US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066256" y="457200"/>
            <a:ext cx="3087688" cy="516689"/>
          </a:xfrm>
          <a:prstGeom prst="rect">
            <a:avLst/>
          </a:prstGeom>
          <a:noFill/>
        </p:spPr>
        <p:txBody>
          <a:bodyPr wrap="none">
            <a:prstTxWarp prst="textPlain">
              <a:avLst/>
            </a:prstTxWarp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তদ্ধিত</a:t>
            </a:r>
            <a:r>
              <a:rPr lang="en-US" sz="5400" b="1" dirty="0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ln/>
                <a:solidFill>
                  <a:srgbClr val="00CC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প্রত্যয়</a:t>
            </a:r>
            <a:endParaRPr lang="en-US" sz="5400" b="1" dirty="0">
              <a:ln/>
              <a:solidFill>
                <a:srgbClr val="00CC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824350" y="5097047"/>
            <a:ext cx="3048000" cy="51581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গোলাপ+ঈ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গোলাপী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860464" y="5105740"/>
            <a:ext cx="2057400" cy="51581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বাঘ+আ</a:t>
            </a:r>
            <a:r>
              <a:rPr lang="en-US" sz="28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=</a:t>
            </a:r>
            <a:r>
              <a:rPr lang="en-US" sz="2800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বাঘা</a:t>
            </a:r>
            <a:endParaRPr lang="en-US" sz="2800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7309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repeatCount="4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4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8" presetClass="entr" presetSubtype="0" repeatCount="indefinite" ac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2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3" dur="910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1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12" decel="50000" autoRev="1" fill="hold">
                                          <p:stCondLst>
                                            <p:cond delay="9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72" fill="hold">
                                          <p:stCondLst>
                                            <p:cond delay="17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9" grpId="0" animBg="1"/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</TotalTime>
  <Words>421</Words>
  <Application>Microsoft Office PowerPoint</Application>
  <PresentationFormat>On-screen Show (4:3)</PresentationFormat>
  <Paragraphs>97</Paragraphs>
  <Slides>15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Calibri Light</vt:lpstr>
      <vt:lpstr>NikoshBAN</vt:lpstr>
      <vt:lpstr>SutonnyMJ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Hamim Kaif</dc:creator>
  <cp:lastModifiedBy>Hamim Kaif</cp:lastModifiedBy>
  <cp:revision>28</cp:revision>
  <dcterms:created xsi:type="dcterms:W3CDTF">2020-04-03T19:48:47Z</dcterms:created>
  <dcterms:modified xsi:type="dcterms:W3CDTF">2020-05-15T17:31:28Z</dcterms:modified>
</cp:coreProperties>
</file>