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6" r:id="rId3"/>
    <p:sldId id="260" r:id="rId4"/>
    <p:sldId id="287" r:id="rId5"/>
    <p:sldId id="288" r:id="rId6"/>
    <p:sldId id="289" r:id="rId7"/>
    <p:sldId id="264" r:id="rId8"/>
    <p:sldId id="265" r:id="rId9"/>
    <p:sldId id="266" r:id="rId10"/>
    <p:sldId id="267" r:id="rId11"/>
    <p:sldId id="295" r:id="rId12"/>
    <p:sldId id="296" r:id="rId13"/>
    <p:sldId id="291" r:id="rId14"/>
    <p:sldId id="292" r:id="rId15"/>
    <p:sldId id="293" r:id="rId16"/>
    <p:sldId id="271" r:id="rId17"/>
    <p:sldId id="294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A1C58-A8C8-4F8E-8772-6C372C8C5C9A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26A621-BE8F-4E60-A5E2-AB825E5A89A5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800" b="1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E8395-4F8F-4257-B348-38894147B06E}" type="par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8CBBC2-D2AE-4D4E-88AC-6198010D0E57}" type="sibTrans" cxnId="{B61D9CF3-C44D-40FB-89E8-84F15F42DF12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E2F7E5-87FF-426D-A4F1-F58CBDFD83FA}">
      <dgm:prSet phldrT="[Text]" custT="1"/>
      <dgm:spPr/>
      <dgm:t>
        <a:bodyPr/>
        <a:lstStyle/>
        <a:p>
          <a:r>
            <a:rPr lang="en-US" sz="2800" b="1" dirty="0" err="1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28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জাফর</a:t>
          </a:r>
          <a:r>
            <a:rPr lang="en-US" sz="28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ওবায়দুল্লাহ</a:t>
          </a:r>
          <a:r>
            <a:rPr lang="en-US" sz="2800" b="1" dirty="0" smtClean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292617-EBC6-4EA1-A2C6-449049EEEA29}" type="parTrans" cxnId="{D74EF906-34E9-438E-9330-ADBF83C464DE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15FE42-DAAE-4EE2-80C9-2B24971B1E87}" type="sibTrans" cxnId="{D74EF906-34E9-438E-9330-ADBF83C464DE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429820-2F37-45A8-9A03-9FA009BE1465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৮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ফেব্রুয়ারি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১৯৩৪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বরিশাল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বাবুগঞ্জ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উপজেলার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বহেরচর-ক্ষুদ্রকাঠি</a:t>
          </a:r>
          <a:r>
            <a: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FB19F-733C-4EDE-988E-697CBADE389A}" type="parTrans" cxnId="{0F0FA988-9202-414B-892A-74067C816E8F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40AEDD-E72A-42BC-AD05-39AC1DA190BA}" type="sibTrans" cxnId="{0F0FA988-9202-414B-892A-74067C816E8F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E59768-E5CC-4F23-BE76-A5C933B4C6A7}">
      <dgm:prSet phldrT="[Text]" custT="1"/>
      <dgm:spPr/>
      <dgm:t>
        <a:bodyPr/>
        <a:lstStyle/>
        <a:p>
          <a:pPr algn="just"/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কর্মজীবনঃ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ডেপুটি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ম্যাজিষ্ট্রেট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BD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সংবাদ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প্রভাকরের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অন্যতম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লেখক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বঙ্গদর্শন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bn-BD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সম্পাদক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1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প্রকাশক</a:t>
          </a:r>
          <a:r>
            <a: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5A3076-CE5D-45FA-8401-9B55D81B7B5A}" type="parTrans" cxnId="{F50CB129-7759-443E-9325-9A689F8BE19C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551A27-170A-49C1-8FCF-3C1D41F47B89}" type="sibTrans" cxnId="{F50CB129-7759-443E-9325-9A689F8BE19C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BE9F32-8F6C-4A36-A346-288404B27EC6}">
      <dgm:prSet custT="1"/>
      <dgm:spPr/>
      <dgm:t>
        <a:bodyPr/>
        <a:lstStyle/>
        <a:p>
          <a:pPr algn="just"/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কৃতিত্বঃ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সাহিত্যে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অনার্স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এমএ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পাস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বিশ্ববিদ্যালয়ে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উচ্চপর্যায়ের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পদে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দায়িত্ব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একুশে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পদক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১৯৭৯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1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1209DD-35F9-4D7A-82A6-C2F39F110C55}" type="parTrans" cxnId="{84C31ECF-6A39-4064-A513-8B99E13AF165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2076C1-20AD-435A-B080-CDCC9F891F81}" type="sibTrans" cxnId="{84C31ECF-6A39-4064-A513-8B99E13AF165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E820DE-6DF1-4C1A-A6B7-7100A933BAC6}">
      <dgm:prSet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 ১৯ মার্চ</a:t>
          </a:r>
          <a:r>
            <a:rPr lang="bn-BD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২০০১ খ্রিষ্টাব্দে 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DD5CB-B3D9-47A6-8EAC-589C8D06E44D}" type="parTrans" cxnId="{FCFBF03A-980E-4480-B87B-A7C5EBEA6D4B}">
      <dgm:prSet custT="1"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EDE137-7070-4CD9-AEE1-BACB0F0C8FCB}" type="sibTrans" cxnId="{FCFBF03A-980E-4480-B87B-A7C5EBEA6D4B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A8DB7D-7561-4317-A47A-B148E9812679}" type="pres">
      <dgm:prSet presAssocID="{2DDA1C58-A8C8-4F8E-8772-6C372C8C5C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80519-DC1F-49C7-A0C9-2DAB9D12BD99}" type="pres">
      <dgm:prSet presAssocID="{1926A621-BE8F-4E60-A5E2-AB825E5A89A5}" presName="centerShape" presStyleLbl="node0" presStyleIdx="0" presStyleCnt="1"/>
      <dgm:spPr/>
      <dgm:t>
        <a:bodyPr/>
        <a:lstStyle/>
        <a:p>
          <a:endParaRPr lang="en-US"/>
        </a:p>
      </dgm:t>
    </dgm:pt>
    <dgm:pt modelId="{07B7A8B6-B0B7-4682-A8DF-CC0DEEF64D39}" type="pres">
      <dgm:prSet presAssocID="{35292617-EBC6-4EA1-A2C6-449049EEEA2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F3F3BE3-C326-44A8-BFC1-31740247C2C3}" type="pres">
      <dgm:prSet presAssocID="{35292617-EBC6-4EA1-A2C6-449049EEEA2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2D0BAB0-BDFC-49ED-9BB7-B299125E3911}" type="pres">
      <dgm:prSet presAssocID="{4FE2F7E5-87FF-426D-A4F1-F58CBDFD83FA}" presName="node" presStyleLbl="node1" presStyleIdx="0" presStyleCnt="5" custScaleX="151090" custRadScaleRad="108946" custRadScaleInc="68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C5D046-6ED1-4392-A0E2-367C0DD84AF5}" type="pres">
      <dgm:prSet presAssocID="{295FB19F-733C-4EDE-988E-697CBADE389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CA1F5453-F20C-445F-8875-952C3CF9E6D2}" type="pres">
      <dgm:prSet presAssocID="{295FB19F-733C-4EDE-988E-697CBADE389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8F73529-6466-4175-97D0-6D22093985F1}" type="pres">
      <dgm:prSet presAssocID="{58429820-2F37-45A8-9A03-9FA009BE1465}" presName="node" presStyleLbl="node1" presStyleIdx="1" presStyleCnt="5" custScaleX="151090" custRadScaleRad="109931" custRadScaleInc="196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7FF7197-4335-45DA-9742-3EDB56D91342}" type="pres">
      <dgm:prSet presAssocID="{B61209DD-35F9-4D7A-82A6-C2F39F110C5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0A0D503-BA6F-4103-BDE9-780E1E6DB4EE}" type="pres">
      <dgm:prSet presAssocID="{B61209DD-35F9-4D7A-82A6-C2F39F110C5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88826D8-71B4-425D-B011-CFD6FFCEC17B}" type="pres">
      <dgm:prSet presAssocID="{E8BE9F32-8F6C-4A36-A346-288404B27EC6}" presName="node" presStyleLbl="node1" presStyleIdx="2" presStyleCnt="5" custScaleX="151090" custRadScaleRad="117442" custRadScaleInc="-3943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E6EEEC-79BA-4342-8C55-A9348E902B61}" type="pres">
      <dgm:prSet presAssocID="{FE5A3076-CE5D-45FA-8401-9B55D81B7B5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6BAAC37-B334-470C-9C77-0CAB240F40D1}" type="pres">
      <dgm:prSet presAssocID="{FE5A3076-CE5D-45FA-8401-9B55D81B7B5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3B8DAF8-896E-482F-B367-9624225A28B2}" type="pres">
      <dgm:prSet presAssocID="{E2E59768-E5CC-4F23-BE76-A5C933B4C6A7}" presName="node" presStyleLbl="node1" presStyleIdx="3" presStyleCnt="5" custScaleX="151090" custRadScaleRad="98925" custRadScaleInc="-26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C2CE47-1449-4436-A944-4D463E66B3C0}" type="pres">
      <dgm:prSet presAssocID="{1B2DD5CB-B3D9-47A6-8EAC-589C8D06E44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9B8EDE2-62BF-4696-8542-CAFB410FD0E4}" type="pres">
      <dgm:prSet presAssocID="{1B2DD5CB-B3D9-47A6-8EAC-589C8D06E44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3CC9F6A-C9AE-4A23-9FE6-C22A1F5CF929}" type="pres">
      <dgm:prSet presAssocID="{09E820DE-6DF1-4C1A-A6B7-7100A933BAC6}" presName="node" presStyleLbl="node1" presStyleIdx="4" presStyleCnt="5" custScaleX="151090" custRadScaleRad="98196" custRadScaleInc="-273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661AC9E7-94AC-487C-882F-96CE0BC2696C}" type="presOf" srcId="{E2E59768-E5CC-4F23-BE76-A5C933B4C6A7}" destId="{C3B8DAF8-896E-482F-B367-9624225A28B2}" srcOrd="0" destOrd="0" presId="urn:microsoft.com/office/officeart/2005/8/layout/radial5"/>
    <dgm:cxn modelId="{59F10F9D-6AC2-4BEA-A3F2-3FE13E34BAB8}" type="presOf" srcId="{35292617-EBC6-4EA1-A2C6-449049EEEA29}" destId="{07B7A8B6-B0B7-4682-A8DF-CC0DEEF64D39}" srcOrd="0" destOrd="0" presId="urn:microsoft.com/office/officeart/2005/8/layout/radial5"/>
    <dgm:cxn modelId="{24AC7FEC-75EA-49E3-9508-C290F9E3E59A}" type="presOf" srcId="{09E820DE-6DF1-4C1A-A6B7-7100A933BAC6}" destId="{E3CC9F6A-C9AE-4A23-9FE6-C22A1F5CF929}" srcOrd="0" destOrd="0" presId="urn:microsoft.com/office/officeart/2005/8/layout/radial5"/>
    <dgm:cxn modelId="{BB3525FD-0131-4CFD-B284-B18086400FB6}" type="presOf" srcId="{1926A621-BE8F-4E60-A5E2-AB825E5A89A5}" destId="{7B180519-DC1F-49C7-A0C9-2DAB9D12BD99}" srcOrd="0" destOrd="0" presId="urn:microsoft.com/office/officeart/2005/8/layout/radial5"/>
    <dgm:cxn modelId="{E0ECF9CA-6B89-4A60-8F46-CADCE368F475}" type="presOf" srcId="{1B2DD5CB-B3D9-47A6-8EAC-589C8D06E44D}" destId="{E5C2CE47-1449-4436-A944-4D463E66B3C0}" srcOrd="0" destOrd="0" presId="urn:microsoft.com/office/officeart/2005/8/layout/radial5"/>
    <dgm:cxn modelId="{732B32A2-E751-4779-A799-656E69C032AF}" type="presOf" srcId="{E8BE9F32-8F6C-4A36-A346-288404B27EC6}" destId="{488826D8-71B4-425D-B011-CFD6FFCEC17B}" srcOrd="0" destOrd="0" presId="urn:microsoft.com/office/officeart/2005/8/layout/radial5"/>
    <dgm:cxn modelId="{78EF74BF-2222-441F-BFE7-5BF9F95800A1}" type="presOf" srcId="{58429820-2F37-45A8-9A03-9FA009BE1465}" destId="{88F73529-6466-4175-97D0-6D22093985F1}" srcOrd="0" destOrd="0" presId="urn:microsoft.com/office/officeart/2005/8/layout/radial5"/>
    <dgm:cxn modelId="{2D8E7DB2-47AC-4754-8836-82EED89B138C}" type="presOf" srcId="{FE5A3076-CE5D-45FA-8401-9B55D81B7B5A}" destId="{BDE6EEEC-79BA-4342-8C55-A9348E902B61}" srcOrd="0" destOrd="0" presId="urn:microsoft.com/office/officeart/2005/8/layout/radial5"/>
    <dgm:cxn modelId="{E85BE9C4-136D-4483-BE51-1C52AFAC385F}" type="presOf" srcId="{4FE2F7E5-87FF-426D-A4F1-F58CBDFD83FA}" destId="{D2D0BAB0-BDFC-49ED-9BB7-B299125E3911}" srcOrd="0" destOrd="0" presId="urn:microsoft.com/office/officeart/2005/8/layout/radial5"/>
    <dgm:cxn modelId="{2DC37501-EAF9-43CC-AB7A-4A0BB2F12660}" type="presOf" srcId="{35292617-EBC6-4EA1-A2C6-449049EEEA29}" destId="{7F3F3BE3-C326-44A8-BFC1-31740247C2C3}" srcOrd="1" destOrd="0" presId="urn:microsoft.com/office/officeart/2005/8/layout/radial5"/>
    <dgm:cxn modelId="{0F0FA988-9202-414B-892A-74067C816E8F}" srcId="{1926A621-BE8F-4E60-A5E2-AB825E5A89A5}" destId="{58429820-2F37-45A8-9A03-9FA009BE1465}" srcOrd="1" destOrd="0" parTransId="{295FB19F-733C-4EDE-988E-697CBADE389A}" sibTransId="{F440AEDD-E72A-42BC-AD05-39AC1DA190BA}"/>
    <dgm:cxn modelId="{D74EF906-34E9-438E-9330-ADBF83C464DE}" srcId="{1926A621-BE8F-4E60-A5E2-AB825E5A89A5}" destId="{4FE2F7E5-87FF-426D-A4F1-F58CBDFD83FA}" srcOrd="0" destOrd="0" parTransId="{35292617-EBC6-4EA1-A2C6-449049EEEA29}" sibTransId="{3015FE42-DAAE-4EE2-80C9-2B24971B1E87}"/>
    <dgm:cxn modelId="{D0C4C563-F99B-411F-BEED-521F1D2B646A}" type="presOf" srcId="{295FB19F-733C-4EDE-988E-697CBADE389A}" destId="{54C5D046-6ED1-4392-A0E2-367C0DD84AF5}" srcOrd="0" destOrd="0" presId="urn:microsoft.com/office/officeart/2005/8/layout/radial5"/>
    <dgm:cxn modelId="{F50CB129-7759-443E-9325-9A689F8BE19C}" srcId="{1926A621-BE8F-4E60-A5E2-AB825E5A89A5}" destId="{E2E59768-E5CC-4F23-BE76-A5C933B4C6A7}" srcOrd="3" destOrd="0" parTransId="{FE5A3076-CE5D-45FA-8401-9B55D81B7B5A}" sibTransId="{4D551A27-170A-49C1-8FCF-3C1D41F47B89}"/>
    <dgm:cxn modelId="{84C31ECF-6A39-4064-A513-8B99E13AF165}" srcId="{1926A621-BE8F-4E60-A5E2-AB825E5A89A5}" destId="{E8BE9F32-8F6C-4A36-A346-288404B27EC6}" srcOrd="2" destOrd="0" parTransId="{B61209DD-35F9-4D7A-82A6-C2F39F110C55}" sibTransId="{3E2076C1-20AD-435A-B080-CDCC9F891F81}"/>
    <dgm:cxn modelId="{AB85E501-F2FD-461F-B2D6-181E2436246D}" type="presOf" srcId="{B61209DD-35F9-4D7A-82A6-C2F39F110C55}" destId="{D7FF7197-4335-45DA-9742-3EDB56D91342}" srcOrd="0" destOrd="0" presId="urn:microsoft.com/office/officeart/2005/8/layout/radial5"/>
    <dgm:cxn modelId="{F33B177D-10C4-4515-A96D-F29E4CA7B515}" type="presOf" srcId="{1B2DD5CB-B3D9-47A6-8EAC-589C8D06E44D}" destId="{79B8EDE2-62BF-4696-8542-CAFB410FD0E4}" srcOrd="1" destOrd="0" presId="urn:microsoft.com/office/officeart/2005/8/layout/radial5"/>
    <dgm:cxn modelId="{1FDEF991-7E23-4A6C-BEA6-9EA816BC290B}" type="presOf" srcId="{295FB19F-733C-4EDE-988E-697CBADE389A}" destId="{CA1F5453-F20C-445F-8875-952C3CF9E6D2}" srcOrd="1" destOrd="0" presId="urn:microsoft.com/office/officeart/2005/8/layout/radial5"/>
    <dgm:cxn modelId="{F267030E-C634-4C87-8220-10C82E60D957}" type="presOf" srcId="{2DDA1C58-A8C8-4F8E-8772-6C372C8C5C9A}" destId="{72A8DB7D-7561-4317-A47A-B148E9812679}" srcOrd="0" destOrd="0" presId="urn:microsoft.com/office/officeart/2005/8/layout/radial5"/>
    <dgm:cxn modelId="{FCFBF03A-980E-4480-B87B-A7C5EBEA6D4B}" srcId="{1926A621-BE8F-4E60-A5E2-AB825E5A89A5}" destId="{09E820DE-6DF1-4C1A-A6B7-7100A933BAC6}" srcOrd="4" destOrd="0" parTransId="{1B2DD5CB-B3D9-47A6-8EAC-589C8D06E44D}" sibTransId="{9EEDE137-7070-4CD9-AEE1-BACB0F0C8FCB}"/>
    <dgm:cxn modelId="{855F8AF0-2343-404B-953B-6788380720A9}" type="presOf" srcId="{B61209DD-35F9-4D7A-82A6-C2F39F110C55}" destId="{20A0D503-BA6F-4103-BDE9-780E1E6DB4EE}" srcOrd="1" destOrd="0" presId="urn:microsoft.com/office/officeart/2005/8/layout/radial5"/>
    <dgm:cxn modelId="{B61D9CF3-C44D-40FB-89E8-84F15F42DF12}" srcId="{2DDA1C58-A8C8-4F8E-8772-6C372C8C5C9A}" destId="{1926A621-BE8F-4E60-A5E2-AB825E5A89A5}" srcOrd="0" destOrd="0" parTransId="{8DDE8395-4F8F-4257-B348-38894147B06E}" sibTransId="{6F8CBBC2-D2AE-4D4E-88AC-6198010D0E57}"/>
    <dgm:cxn modelId="{05D1E9DC-72ED-4197-A00C-F6DC33E70B20}" type="presOf" srcId="{FE5A3076-CE5D-45FA-8401-9B55D81B7B5A}" destId="{76BAAC37-B334-470C-9C77-0CAB240F40D1}" srcOrd="1" destOrd="0" presId="urn:microsoft.com/office/officeart/2005/8/layout/radial5"/>
    <dgm:cxn modelId="{A6D9F027-6C64-42F5-AC12-7C3D72FCA0F0}" type="presParOf" srcId="{72A8DB7D-7561-4317-A47A-B148E9812679}" destId="{7B180519-DC1F-49C7-A0C9-2DAB9D12BD99}" srcOrd="0" destOrd="0" presId="urn:microsoft.com/office/officeart/2005/8/layout/radial5"/>
    <dgm:cxn modelId="{64EA9F0A-3D3A-4F02-866B-82A3FAFA57A1}" type="presParOf" srcId="{72A8DB7D-7561-4317-A47A-B148E9812679}" destId="{07B7A8B6-B0B7-4682-A8DF-CC0DEEF64D39}" srcOrd="1" destOrd="0" presId="urn:microsoft.com/office/officeart/2005/8/layout/radial5"/>
    <dgm:cxn modelId="{857CF660-BDE1-4AE1-8D6B-E813183098D4}" type="presParOf" srcId="{07B7A8B6-B0B7-4682-A8DF-CC0DEEF64D39}" destId="{7F3F3BE3-C326-44A8-BFC1-31740247C2C3}" srcOrd="0" destOrd="0" presId="urn:microsoft.com/office/officeart/2005/8/layout/radial5"/>
    <dgm:cxn modelId="{41B64BCA-BA29-4AC5-A99C-76663FF7CD95}" type="presParOf" srcId="{72A8DB7D-7561-4317-A47A-B148E9812679}" destId="{D2D0BAB0-BDFC-49ED-9BB7-B299125E3911}" srcOrd="2" destOrd="0" presId="urn:microsoft.com/office/officeart/2005/8/layout/radial5"/>
    <dgm:cxn modelId="{0F66D4F7-6A09-46C2-84E9-4D0D3916750B}" type="presParOf" srcId="{72A8DB7D-7561-4317-A47A-B148E9812679}" destId="{54C5D046-6ED1-4392-A0E2-367C0DD84AF5}" srcOrd="3" destOrd="0" presId="urn:microsoft.com/office/officeart/2005/8/layout/radial5"/>
    <dgm:cxn modelId="{F80F2465-CD96-4C8A-AF5B-325BF9A89658}" type="presParOf" srcId="{54C5D046-6ED1-4392-A0E2-367C0DD84AF5}" destId="{CA1F5453-F20C-445F-8875-952C3CF9E6D2}" srcOrd="0" destOrd="0" presId="urn:microsoft.com/office/officeart/2005/8/layout/radial5"/>
    <dgm:cxn modelId="{B6444B01-B82B-4753-8129-7832BEA74A82}" type="presParOf" srcId="{72A8DB7D-7561-4317-A47A-B148E9812679}" destId="{88F73529-6466-4175-97D0-6D22093985F1}" srcOrd="4" destOrd="0" presId="urn:microsoft.com/office/officeart/2005/8/layout/radial5"/>
    <dgm:cxn modelId="{95D76523-4DCB-40AB-BAE4-4B40D9219B64}" type="presParOf" srcId="{72A8DB7D-7561-4317-A47A-B148E9812679}" destId="{D7FF7197-4335-45DA-9742-3EDB56D91342}" srcOrd="5" destOrd="0" presId="urn:microsoft.com/office/officeart/2005/8/layout/radial5"/>
    <dgm:cxn modelId="{5FE8BFE3-4F06-40E0-9E61-D27967596BB8}" type="presParOf" srcId="{D7FF7197-4335-45DA-9742-3EDB56D91342}" destId="{20A0D503-BA6F-4103-BDE9-780E1E6DB4EE}" srcOrd="0" destOrd="0" presId="urn:microsoft.com/office/officeart/2005/8/layout/radial5"/>
    <dgm:cxn modelId="{54811DE9-696A-4D74-817E-1FA29AA55FDD}" type="presParOf" srcId="{72A8DB7D-7561-4317-A47A-B148E9812679}" destId="{488826D8-71B4-425D-B011-CFD6FFCEC17B}" srcOrd="6" destOrd="0" presId="urn:microsoft.com/office/officeart/2005/8/layout/radial5"/>
    <dgm:cxn modelId="{53265501-900D-4C9F-BE87-C610E42570C9}" type="presParOf" srcId="{72A8DB7D-7561-4317-A47A-B148E9812679}" destId="{BDE6EEEC-79BA-4342-8C55-A9348E902B61}" srcOrd="7" destOrd="0" presId="urn:microsoft.com/office/officeart/2005/8/layout/radial5"/>
    <dgm:cxn modelId="{3524BCD9-58AC-4779-84DD-6163C37779B9}" type="presParOf" srcId="{BDE6EEEC-79BA-4342-8C55-A9348E902B61}" destId="{76BAAC37-B334-470C-9C77-0CAB240F40D1}" srcOrd="0" destOrd="0" presId="urn:microsoft.com/office/officeart/2005/8/layout/radial5"/>
    <dgm:cxn modelId="{4090BFFC-4977-40C7-BDE5-9FC6E8707440}" type="presParOf" srcId="{72A8DB7D-7561-4317-A47A-B148E9812679}" destId="{C3B8DAF8-896E-482F-B367-9624225A28B2}" srcOrd="8" destOrd="0" presId="urn:microsoft.com/office/officeart/2005/8/layout/radial5"/>
    <dgm:cxn modelId="{22C62B22-4AAD-4369-8058-0E2892E5642D}" type="presParOf" srcId="{72A8DB7D-7561-4317-A47A-B148E9812679}" destId="{E5C2CE47-1449-4436-A944-4D463E66B3C0}" srcOrd="9" destOrd="0" presId="urn:microsoft.com/office/officeart/2005/8/layout/radial5"/>
    <dgm:cxn modelId="{23FE8921-7BCF-4E06-8479-9435CB47F57B}" type="presParOf" srcId="{E5C2CE47-1449-4436-A944-4D463E66B3C0}" destId="{79B8EDE2-62BF-4696-8542-CAFB410FD0E4}" srcOrd="0" destOrd="0" presId="urn:microsoft.com/office/officeart/2005/8/layout/radial5"/>
    <dgm:cxn modelId="{D6AD7AED-8DE3-499D-8B79-E928C790234B}" type="presParOf" srcId="{72A8DB7D-7561-4317-A47A-B148E9812679}" destId="{E3CC9F6A-C9AE-4A23-9FE6-C22A1F5CF92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4B860-1415-4FB3-8A74-41F535B37DD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E2D11-E676-4D40-AE43-443B3A48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2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7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6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3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0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2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2CD8-B92B-481C-8B64-B56B4EF0E993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7150-0334-4007-ACD0-9C0F18590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2911" y="4159466"/>
            <a:ext cx="5201646" cy="1048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489" y="5276243"/>
            <a:ext cx="4483940" cy="1305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6477"/>
          <a:stretch/>
        </p:blipFill>
        <p:spPr>
          <a:xfrm>
            <a:off x="1036947" y="772997"/>
            <a:ext cx="3478491" cy="2307799"/>
          </a:xfrm>
          <a:prstGeom prst="snip2Diag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86" y="772996"/>
            <a:ext cx="3478491" cy="2307799"/>
          </a:xfrm>
          <a:prstGeom prst="snip2Diag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r="12064"/>
          <a:stretch/>
        </p:blipFill>
        <p:spPr>
          <a:xfrm>
            <a:off x="1036947" y="3195930"/>
            <a:ext cx="3478490" cy="2307799"/>
          </a:xfrm>
          <a:prstGeom prst="snip2Diag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 r="19730"/>
          <a:stretch/>
        </p:blipFill>
        <p:spPr>
          <a:xfrm>
            <a:off x="4713401" y="3195930"/>
            <a:ext cx="3478490" cy="2307799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4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5" y="1708220"/>
            <a:ext cx="5436116" cy="32575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8813" y="856398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143" y="1253765"/>
            <a:ext cx="2322915" cy="438335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</a:t>
            </a:r>
            <a:r>
              <a:rPr lang="bn-IN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8521" y="1845582"/>
            <a:ext cx="5436158" cy="3548978"/>
          </a:xfrm>
        </p:spPr>
      </p:pic>
    </p:spTree>
    <p:extLst>
      <p:ext uri="{BB962C8B-B14F-4D97-AF65-F5344CB8AC3E}">
        <p14:creationId xmlns:p14="http://schemas.microsoft.com/office/powerpoint/2010/main" val="39196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327" y="3323915"/>
            <a:ext cx="7025332" cy="600164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9372" y="1798751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83051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2620" y="3046418"/>
            <a:ext cx="6951566" cy="1200329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সৌরভ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ছিল-কথাটি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89" y="2021264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18210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788" y="2593794"/>
            <a:ext cx="7107812" cy="1107996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না-বাক্যটির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মর্মার্থ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91" y="1870436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71027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2951" y="2266486"/>
            <a:ext cx="7022637" cy="206210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ইঃ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কিংবদন্তি,পিঠে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উনোনের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হৃৎপিণ্ডে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87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260" y="1830628"/>
            <a:ext cx="7608908" cy="3046988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</a:t>
            </a:r>
            <a:r>
              <a:rPr lang="en-US" sz="32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মৃত্যবরণ করেন?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গ্রন্থগুলোর নাম বল।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উপাধি জি ছিল?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পেশায়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ছিলেন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4631" y="650780"/>
            <a:ext cx="1671949" cy="519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42165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054" y="2192394"/>
            <a:ext cx="7801485" cy="1569660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0646" y="1313863"/>
            <a:ext cx="1671949" cy="469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</p:spTree>
    <p:extLst>
      <p:ext uri="{BB962C8B-B14F-4D97-AF65-F5344CB8AC3E}">
        <p14:creationId xmlns:p14="http://schemas.microsoft.com/office/powerpoint/2010/main" val="198794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293628" cy="68330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5600" y="2514600"/>
            <a:ext cx="3962400" cy="947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581400"/>
            <a:ext cx="4396032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00923" y="654239"/>
            <a:ext cx="4473825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B0F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3695" y="1558241"/>
            <a:ext cx="394535" cy="30074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435483" y="3345402"/>
            <a:ext cx="394535" cy="283196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6914" y="1970206"/>
            <a:ext cx="3388293" cy="3400907"/>
            <a:chOff x="712085" y="1932498"/>
            <a:chExt cx="3388293" cy="3400907"/>
          </a:xfrm>
        </p:grpSpPr>
        <p:sp>
          <p:nvSpPr>
            <p:cNvPr id="13" name="Flowchart: Delay 12"/>
            <p:cNvSpPr/>
            <p:nvPr/>
          </p:nvSpPr>
          <p:spPr>
            <a:xfrm rot="16200000">
              <a:off x="731007" y="2360990"/>
              <a:ext cx="3400907" cy="2543924"/>
            </a:xfrm>
            <a:prstGeom prst="flowChartDelay">
              <a:avLst/>
            </a:prstGeom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085" y="3455968"/>
              <a:ext cx="3388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(অর্নাস), এম,এ(বাংলা)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1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73597" y="2190425"/>
              <a:ext cx="1065266" cy="1222775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478" y="1932498"/>
            <a:ext cx="2543924" cy="3400907"/>
            <a:chOff x="5019467" y="1932498"/>
            <a:chExt cx="2543924" cy="3400907"/>
          </a:xfrm>
        </p:grpSpPr>
        <p:sp>
          <p:nvSpPr>
            <p:cNvPr id="7" name="TextBox 6"/>
            <p:cNvSpPr txBox="1"/>
            <p:nvPr/>
          </p:nvSpPr>
          <p:spPr>
            <a:xfrm>
              <a:off x="5114256" y="3595244"/>
              <a:ext cx="24114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ণীঃ আলিম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বর্ষ</a:t>
              </a:r>
              <a:endParaRPr lang="bn-IN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বাংলা ১ম পত্র</a:t>
              </a: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Content Placeholder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0924" y="2190425"/>
              <a:ext cx="1065229" cy="1222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</p:pic>
        <p:sp>
          <p:nvSpPr>
            <p:cNvPr id="18" name="Flowchart: Delay 17"/>
            <p:cNvSpPr/>
            <p:nvPr/>
          </p:nvSpPr>
          <p:spPr>
            <a:xfrm rot="16200000">
              <a:off x="4590975" y="2360990"/>
              <a:ext cx="3400907" cy="2543924"/>
            </a:xfrm>
            <a:prstGeom prst="flowChartDelay">
              <a:avLst/>
            </a:prstGeom>
            <a:noFill/>
            <a:ln w="19050">
              <a:solidFill>
                <a:srgbClr val="FF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31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9" y="994446"/>
            <a:ext cx="3457229" cy="2342651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00" y="994446"/>
            <a:ext cx="3457229" cy="2342651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8" y="3464263"/>
            <a:ext cx="3457229" cy="2342651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00" y="3464262"/>
            <a:ext cx="3457229" cy="2342651"/>
          </a:xfrm>
          <a:prstGeom prst="round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1711" y="490195"/>
            <a:ext cx="4715076" cy="440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7283" y="1045819"/>
            <a:ext cx="1602556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0401" y="2154285"/>
            <a:ext cx="6296320" cy="1458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ন্তি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endParaRPr lang="en-US" sz="5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9677" y="3657975"/>
            <a:ext cx="3542154" cy="542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ওবায়দুল্লাহ</a:t>
            </a:r>
            <a:r>
              <a:rPr lang="en-US" sz="36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3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03257" y="889871"/>
            <a:ext cx="1526727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5067" y="1857078"/>
            <a:ext cx="6923108" cy="3447715"/>
          </a:xfrm>
          <a:prstGeom prst="rect">
            <a:avLst/>
          </a:prstGeom>
          <a:noFill/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bn-BD" sz="26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সূচনালগ্ন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কীর্তি-গাঁথা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উৎকর্ষে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3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910" y="468761"/>
            <a:ext cx="2425421" cy="465441"/>
          </a:xfrm>
          <a:noFill/>
          <a:ln>
            <a:noFill/>
          </a:ln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26896464"/>
              </p:ext>
            </p:extLst>
          </p:nvPr>
        </p:nvGraphicFramePr>
        <p:xfrm>
          <a:off x="1419898" y="1016145"/>
          <a:ext cx="6310082" cy="494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2561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7B180519-DC1F-49C7-A0C9-2DAB9D12B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>
                                            <p:graphicEl>
                                              <a:dgm id="{07B7A8B6-B0B7-4682-A8DF-CC0DEEF64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D2D0BAB0-BDFC-49ED-9BB7-B299125E3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54C5D046-6ED1-4392-A0E2-367C0DD84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88F73529-6466-4175-97D0-6D2209398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D7FF7197-4335-45DA-9742-3EDB56D91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488826D8-71B4-425D-B011-CFD6FFCEC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graphicEl>
                                              <a:dgm id="{BDE6EEEC-79BA-4342-8C55-A9348E902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C3B8DAF8-896E-482F-B367-9624225A2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2CE47-1449-4436-A944-4D463E66B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E5C2CE47-1449-4436-A944-4D463E66B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CC9F6A-C9AE-4A23-9FE6-C22A1F5CF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E3CC9F6A-C9AE-4A23-9FE6-C22A1F5CF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3249" r="16006"/>
          <a:stretch/>
        </p:blipFill>
        <p:spPr>
          <a:xfrm>
            <a:off x="1121790" y="1159496"/>
            <a:ext cx="3186259" cy="2326653"/>
          </a:xfrm>
          <a:prstGeom prst="round2Diag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0" y="1159495"/>
            <a:ext cx="3186259" cy="2326653"/>
          </a:xfrm>
          <a:prstGeom prst="round2Diag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9" y="3582183"/>
            <a:ext cx="3186259" cy="2326653"/>
          </a:xfrm>
          <a:prstGeom prst="round2Diag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09" y="3582183"/>
            <a:ext cx="3186259" cy="2341395"/>
          </a:xfrm>
          <a:prstGeom prst="round2Diag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8907" y="518474"/>
            <a:ext cx="4715076" cy="544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2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দেখে বলার চেষ্টা করি</a:t>
            </a:r>
            <a:endParaRPr lang="en-US" sz="2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0" y="926474"/>
            <a:ext cx="3299381" cy="2222959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5" y="926474"/>
            <a:ext cx="3299381" cy="2222959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8254"/>
          <a:stretch/>
        </p:blipFill>
        <p:spPr>
          <a:xfrm>
            <a:off x="1150070" y="3264322"/>
            <a:ext cx="3299381" cy="2222959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5" y="3278123"/>
            <a:ext cx="3299381" cy="22091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r="14492" b="8897"/>
          <a:stretch/>
        </p:blipFill>
        <p:spPr>
          <a:xfrm>
            <a:off x="1366885" y="980386"/>
            <a:ext cx="3205114" cy="2187018"/>
          </a:xfrm>
          <a:prstGeom prst="round1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8762" b="2801"/>
          <a:stretch/>
        </p:blipFill>
        <p:spPr>
          <a:xfrm>
            <a:off x="4751108" y="980386"/>
            <a:ext cx="3205114" cy="2187018"/>
          </a:xfrm>
          <a:prstGeom prst="round1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1067" r="17327" b="1"/>
          <a:stretch/>
        </p:blipFill>
        <p:spPr>
          <a:xfrm>
            <a:off x="1366885" y="3271099"/>
            <a:ext cx="3205114" cy="2187018"/>
          </a:xfrm>
          <a:prstGeom prst="round1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1"/>
          <a:stretch/>
        </p:blipFill>
        <p:spPr>
          <a:xfrm>
            <a:off x="4751108" y="3271099"/>
            <a:ext cx="3205114" cy="2187018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348</Words>
  <Application>Microsoft Office PowerPoint</Application>
  <PresentationFormat>On-screen Show (4:3)</PresentationFormat>
  <Paragraphs>62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লেখক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Hamim Kaif</cp:lastModifiedBy>
  <cp:revision>38</cp:revision>
  <dcterms:created xsi:type="dcterms:W3CDTF">2020-04-08T13:59:14Z</dcterms:created>
  <dcterms:modified xsi:type="dcterms:W3CDTF">2020-05-15T18:06:08Z</dcterms:modified>
</cp:coreProperties>
</file>