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4" r:id="rId3"/>
    <p:sldId id="296" r:id="rId4"/>
    <p:sldId id="297" r:id="rId5"/>
    <p:sldId id="298" r:id="rId6"/>
    <p:sldId id="300" r:id="rId7"/>
    <p:sldId id="275" r:id="rId8"/>
    <p:sldId id="276" r:id="rId9"/>
    <p:sldId id="277" r:id="rId10"/>
    <p:sldId id="278" r:id="rId11"/>
    <p:sldId id="303" r:id="rId12"/>
    <p:sldId id="304" r:id="rId13"/>
    <p:sldId id="305" r:id="rId14"/>
    <p:sldId id="306" r:id="rId15"/>
    <p:sldId id="307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A1C58-A8C8-4F8E-8772-6C372C8C5C9A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26A621-BE8F-4E60-A5E2-AB825E5A89A5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DE8395-4F8F-4257-B348-38894147B06E}" type="par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8CBBC2-D2AE-4D4E-88AC-6198010D0E57}" type="sib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E2F7E5-87FF-426D-A4F1-F58CBDFD83FA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বঙ্কিমচন্দ্র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চট্টোপাধ্যায়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92617-EBC6-4EA1-A2C6-449049EEEA29}" type="parTrans" cxnId="{D74EF906-34E9-438E-9330-ADBF83C464DE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15FE42-DAAE-4EE2-80C9-2B24971B1E87}" type="sibTrans" cxnId="{D74EF906-34E9-438E-9330-ADBF83C464DE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429820-2F37-45A8-9A03-9FA009BE1465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২৬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জুন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১৮৩৮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FB19F-733C-4EDE-988E-697CBADE389A}" type="parTrans" cxnId="{0F0FA988-9202-414B-892A-74067C816E8F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40AEDD-E72A-42BC-AD05-39AC1DA190BA}" type="sibTrans" cxnId="{0F0FA988-9202-414B-892A-74067C816E8F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E59768-E5CC-4F23-BE76-A5C933B4C6A7}">
      <dgm:prSet phldrT="[Text]" custT="1"/>
      <dgm:spPr/>
      <dgm:t>
        <a:bodyPr/>
        <a:lstStyle/>
        <a:p>
          <a:pPr algn="just"/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কর্মজীবনঃ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ডেপুটি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ম্যাজিষ্ট্রেট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বিশিষ্ট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সাহিত্যিক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সংবাদ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প্রভাকরের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অন্যতম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বঙ্গদর্শন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সম্পাদক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5A3076-CE5D-45FA-8401-9B55D81B7B5A}" type="parTrans" cxnId="{F50CB129-7759-443E-9325-9A689F8BE19C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51A27-170A-49C1-8FCF-3C1D41F47B89}" type="sibTrans" cxnId="{F50CB129-7759-443E-9325-9A689F8BE19C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5BDFC9-815A-4764-B3DF-18B716EDEFEB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১৮৯৪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০৮ই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6D009B-AD56-465A-94E0-A92559C6B885}" type="parTrans" cxnId="{FB7A8324-14D2-4F3C-82C0-39C381E53180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873F2F-D4DC-400C-BAD7-297CBB62FE5C}" type="sibTrans" cxnId="{FB7A8324-14D2-4F3C-82C0-39C381E53180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BE9F32-8F6C-4A36-A346-288404B27EC6}">
      <dgm:prSet custT="1"/>
      <dgm:spPr/>
      <dgm:t>
        <a:bodyPr/>
        <a:lstStyle/>
        <a:p>
          <a:pPr algn="just"/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কৃতিত্বঃ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ভারতীয়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উপমহাদেশের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বাঙ্গা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স্নাতক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গ্রি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ধারী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1209DD-35F9-4D7A-82A6-C2F39F110C55}" type="parTrans" cxnId="{84C31ECF-6A39-4064-A513-8B99E13AF165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2076C1-20AD-435A-B080-CDCC9F891F81}" type="sibTrans" cxnId="{84C31ECF-6A39-4064-A513-8B99E13AF165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59D999-0808-4631-A335-0C865835E86C}">
      <dgm:prSet custT="1"/>
      <dgm:spPr>
        <a:solidFill>
          <a:srgbClr val="7030A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সম্রাট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5B8979-F95E-4687-B3BD-F5E2A9D89691}" type="parTrans" cxnId="{C1D316F7-6C0B-4439-A428-1CBE050ADFD8}">
      <dgm:prSet custT="1"/>
      <dgm:spPr>
        <a:solidFill>
          <a:srgbClr val="7030A0"/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92C1E6-9C4C-40D3-A69D-D23637901C22}" type="sibTrans" cxnId="{C1D316F7-6C0B-4439-A428-1CBE050ADFD8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E820DE-6DF1-4C1A-A6B7-7100A933BAC6}">
      <dgm:prSet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সংখ্যাঃ</a:t>
          </a:r>
          <a:endParaRPr lang="bn-BD" sz="20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৩৪টি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DD5CB-B3D9-47A6-8EAC-589C8D06E44D}" type="parTrans" cxnId="{FCFBF03A-980E-4480-B87B-A7C5EBEA6D4B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EDE137-7070-4CD9-AEE1-BACB0F0C8FCB}" type="sibTrans" cxnId="{FCFBF03A-980E-4480-B87B-A7C5EBEA6D4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1C1981-AADA-4FB3-AE77-AF6166D59DE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উপন্যাসসমূহঃ</a:t>
          </a:r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দুর্গেশনন্দিনী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কপালকুণ্ডলা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কৃষ্ণকান্তের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উইল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বিষবৃক্ষ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মৃণালিনী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দেবীচৌধুরাণী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সীতারাম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আনন্দমঠ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যুগলাঙ্গুরীয়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রজনী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চন্দ্রশেখর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রাজসিংহ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উপন্যাস-রাজমোহন’স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ওয়াইফ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454839-A72D-4E38-94C3-FEFA551FFD07}" type="parTrans" cxnId="{BF0DD45F-A3E9-4D1B-BCA9-C8C9B8B2C47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BFB3D0-E142-4D97-8174-0EA0C98166BD}" type="sibTrans" cxnId="{BF0DD45F-A3E9-4D1B-BCA9-C8C9B8B2C47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1037EE-3649-49EC-937B-3D223B85D59E}">
      <dgm:prSet custT="1"/>
      <dgm:spPr>
        <a:solidFill>
          <a:srgbClr val="00B050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প্রবন্ধগ্রন্থঃ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কমলাকান্তের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দপ্তর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লোকরহস্য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বিজ্ঞানরহস্য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সাম্য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কৃষ্ণচরিত্র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বিবিধ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5B5BFF-AA70-44D1-86DA-3367BCAA4E02}" type="parTrans" cxnId="{89BD798E-7732-4FCE-ACAB-6D58B6352294}">
      <dgm:prSet custT="1"/>
      <dgm:spPr>
        <a:solidFill>
          <a:srgbClr val="00B050"/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974B74-588A-4FC4-B92F-A4C244B9B6EB}" type="sibTrans" cxnId="{89BD798E-7732-4FCE-ACAB-6D58B635229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A8DB7D-7561-4317-A47A-B148E9812679}" type="pres">
      <dgm:prSet presAssocID="{2DDA1C58-A8C8-4F8E-8772-6C372C8C5C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80519-DC1F-49C7-A0C9-2DAB9D12BD99}" type="pres">
      <dgm:prSet presAssocID="{1926A621-BE8F-4E60-A5E2-AB825E5A89A5}" presName="centerShape" presStyleLbl="node0" presStyleIdx="0" presStyleCnt="1"/>
      <dgm:spPr/>
      <dgm:t>
        <a:bodyPr/>
        <a:lstStyle/>
        <a:p>
          <a:endParaRPr lang="en-US"/>
        </a:p>
      </dgm:t>
    </dgm:pt>
    <dgm:pt modelId="{07B7A8B6-B0B7-4682-A8DF-CC0DEEF64D39}" type="pres">
      <dgm:prSet presAssocID="{35292617-EBC6-4EA1-A2C6-449049EEEA29}" presName="parTrans" presStyleLbl="sibTrans2D1" presStyleIdx="0" presStyleCnt="9"/>
      <dgm:spPr/>
      <dgm:t>
        <a:bodyPr/>
        <a:lstStyle/>
        <a:p>
          <a:endParaRPr lang="en-US"/>
        </a:p>
      </dgm:t>
    </dgm:pt>
    <dgm:pt modelId="{7F3F3BE3-C326-44A8-BFC1-31740247C2C3}" type="pres">
      <dgm:prSet presAssocID="{35292617-EBC6-4EA1-A2C6-449049EEEA29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D2D0BAB0-BDFC-49ED-9BB7-B299125E3911}" type="pres">
      <dgm:prSet presAssocID="{4FE2F7E5-87FF-426D-A4F1-F58CBDFD83FA}" presName="node" presStyleLbl="node1" presStyleIdx="0" presStyleCnt="9" custScaleX="151090" custRadScaleRad="108946" custRadScaleInc="68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C5D046-6ED1-4392-A0E2-367C0DD84AF5}" type="pres">
      <dgm:prSet presAssocID="{295FB19F-733C-4EDE-988E-697CBADE389A}" presName="parTrans" presStyleLbl="sibTrans2D1" presStyleIdx="1" presStyleCnt="9"/>
      <dgm:spPr/>
      <dgm:t>
        <a:bodyPr/>
        <a:lstStyle/>
        <a:p>
          <a:endParaRPr lang="en-US"/>
        </a:p>
      </dgm:t>
    </dgm:pt>
    <dgm:pt modelId="{CA1F5453-F20C-445F-8875-952C3CF9E6D2}" type="pres">
      <dgm:prSet presAssocID="{295FB19F-733C-4EDE-988E-697CBADE389A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88F73529-6466-4175-97D0-6D22093985F1}" type="pres">
      <dgm:prSet presAssocID="{58429820-2F37-45A8-9A03-9FA009BE1465}" presName="node" presStyleLbl="node1" presStyleIdx="1" presStyleCnt="9" custScaleX="151090" custRadScaleRad="126429" custRadScaleInc="57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7FF7197-4335-45DA-9742-3EDB56D91342}" type="pres">
      <dgm:prSet presAssocID="{B61209DD-35F9-4D7A-82A6-C2F39F110C55}" presName="parTrans" presStyleLbl="sibTrans2D1" presStyleIdx="2" presStyleCnt="9"/>
      <dgm:spPr/>
      <dgm:t>
        <a:bodyPr/>
        <a:lstStyle/>
        <a:p>
          <a:endParaRPr lang="en-US"/>
        </a:p>
      </dgm:t>
    </dgm:pt>
    <dgm:pt modelId="{20A0D503-BA6F-4103-BDE9-780E1E6DB4EE}" type="pres">
      <dgm:prSet presAssocID="{B61209DD-35F9-4D7A-82A6-C2F39F110C55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488826D8-71B4-425D-B011-CFD6FFCEC17B}" type="pres">
      <dgm:prSet presAssocID="{E8BE9F32-8F6C-4A36-A346-288404B27EC6}" presName="node" presStyleLbl="node1" presStyleIdx="2" presStyleCnt="9" custScaleX="151090" custRadScaleRad="126645" custRadScaleInc="34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E6EEEC-79BA-4342-8C55-A9348E902B61}" type="pres">
      <dgm:prSet presAssocID="{FE5A3076-CE5D-45FA-8401-9B55D81B7B5A}" presName="parTrans" presStyleLbl="sibTrans2D1" presStyleIdx="3" presStyleCnt="9"/>
      <dgm:spPr/>
      <dgm:t>
        <a:bodyPr/>
        <a:lstStyle/>
        <a:p>
          <a:endParaRPr lang="en-US"/>
        </a:p>
      </dgm:t>
    </dgm:pt>
    <dgm:pt modelId="{76BAAC37-B334-470C-9C77-0CAB240F40D1}" type="pres">
      <dgm:prSet presAssocID="{FE5A3076-CE5D-45FA-8401-9B55D81B7B5A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C3B8DAF8-896E-482F-B367-9624225A28B2}" type="pres">
      <dgm:prSet presAssocID="{E2E59768-E5CC-4F23-BE76-A5C933B4C6A7}" presName="node" presStyleLbl="node1" presStyleIdx="3" presStyleCnt="9" custScaleX="151090" custRadScaleRad="109807" custRadScaleInc="-543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5C2CE47-1449-4436-A944-4D463E66B3C0}" type="pres">
      <dgm:prSet presAssocID="{1B2DD5CB-B3D9-47A6-8EAC-589C8D06E44D}" presName="parTrans" presStyleLbl="sibTrans2D1" presStyleIdx="4" presStyleCnt="9"/>
      <dgm:spPr/>
      <dgm:t>
        <a:bodyPr/>
        <a:lstStyle/>
        <a:p>
          <a:endParaRPr lang="en-US"/>
        </a:p>
      </dgm:t>
    </dgm:pt>
    <dgm:pt modelId="{79B8EDE2-62BF-4696-8542-CAFB410FD0E4}" type="pres">
      <dgm:prSet presAssocID="{1B2DD5CB-B3D9-47A6-8EAC-589C8D06E44D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E3CC9F6A-C9AE-4A23-9FE6-C22A1F5CF929}" type="pres">
      <dgm:prSet presAssocID="{09E820DE-6DF1-4C1A-A6B7-7100A933BAC6}" presName="node" presStyleLbl="node1" presStyleIdx="4" presStyleCnt="9" custScaleX="151090" custRadScaleRad="97800" custRadScaleInc="-189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73AD04-F94E-4BE5-8188-B0E304318912}" type="pres">
      <dgm:prSet presAssocID="{B0454839-A72D-4E38-94C3-FEFA551FFD07}" presName="parTrans" presStyleLbl="sibTrans2D1" presStyleIdx="5" presStyleCnt="9"/>
      <dgm:spPr/>
      <dgm:t>
        <a:bodyPr/>
        <a:lstStyle/>
        <a:p>
          <a:endParaRPr lang="en-US"/>
        </a:p>
      </dgm:t>
    </dgm:pt>
    <dgm:pt modelId="{B17A0E0C-BAE8-4A5D-ABEA-2A32778D4D34}" type="pres">
      <dgm:prSet presAssocID="{B0454839-A72D-4E38-94C3-FEFA551FFD07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D7133CB-6477-4956-B319-E5053845BEE1}" type="pres">
      <dgm:prSet presAssocID="{021C1981-AADA-4FB3-AE77-AF6166D59DEB}" presName="node" presStyleLbl="node1" presStyleIdx="5" presStyleCnt="9" custScaleX="151090" custRadScaleRad="99368" custRadScaleInc="309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7C8B936-95F5-46E5-B332-BB0FF4FD47DC}" type="pres">
      <dgm:prSet presAssocID="{FF5B5BFF-AA70-44D1-86DA-3367BCAA4E02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B7B8C3A-BB4C-4951-8563-A8F569EEE2A3}" type="pres">
      <dgm:prSet presAssocID="{FF5B5BFF-AA70-44D1-86DA-3367BCAA4E0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17381FA7-C65F-479C-9DE5-6C7234B25FF1}" type="pres">
      <dgm:prSet presAssocID="{271037EE-3649-49EC-937B-3D223B85D59E}" presName="node" presStyleLbl="node1" presStyleIdx="6" presStyleCnt="9" custScaleX="151090" custRadScaleRad="115290" custRadScaleInc="649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3418DB6-D522-4383-A2E2-403B0FA7CB23}" type="pres">
      <dgm:prSet presAssocID="{B65B8979-F95E-4687-B3BD-F5E2A9D89691}" presName="parTrans" presStyleLbl="sibTrans2D1" presStyleIdx="7" presStyleCnt="9"/>
      <dgm:spPr/>
      <dgm:t>
        <a:bodyPr/>
        <a:lstStyle/>
        <a:p>
          <a:endParaRPr lang="en-US"/>
        </a:p>
      </dgm:t>
    </dgm:pt>
    <dgm:pt modelId="{A4D6E145-B553-4CBD-9120-5F064397292B}" type="pres">
      <dgm:prSet presAssocID="{B65B8979-F95E-4687-B3BD-F5E2A9D89691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6CEE17A1-CD48-4133-A07D-18DA27394F61}" type="pres">
      <dgm:prSet presAssocID="{F659D999-0808-4631-A335-0C865835E86C}" presName="node" presStyleLbl="node1" presStyleIdx="7" presStyleCnt="9" custScaleX="151090" custRadScaleRad="126817" custRadScaleInc="-11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14A266-8C81-4C78-A65B-4A6EEEE55FDA}" type="pres">
      <dgm:prSet presAssocID="{A76D009B-AD56-465A-94E0-A92559C6B88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A696F158-8AA7-42C8-8111-7C499F377A15}" type="pres">
      <dgm:prSet presAssocID="{A76D009B-AD56-465A-94E0-A92559C6B88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33F7F9E-17B3-47A9-B636-849AD8A949CB}" type="pres">
      <dgm:prSet presAssocID="{935BDFC9-815A-4764-B3DF-18B716EDEFEB}" presName="node" presStyleLbl="node1" presStyleIdx="8" presStyleCnt="9" custScaleX="151090" custRadScaleRad="122418" custRadScaleInc="-303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350657F-A1EA-46EC-B2EA-2ABA5FB802B7}" type="presOf" srcId="{1926A621-BE8F-4E60-A5E2-AB825E5A89A5}" destId="{7B180519-DC1F-49C7-A0C9-2DAB9D12BD99}" srcOrd="0" destOrd="0" presId="urn:microsoft.com/office/officeart/2005/8/layout/radial5"/>
    <dgm:cxn modelId="{89BD798E-7732-4FCE-ACAB-6D58B6352294}" srcId="{1926A621-BE8F-4E60-A5E2-AB825E5A89A5}" destId="{271037EE-3649-49EC-937B-3D223B85D59E}" srcOrd="6" destOrd="0" parTransId="{FF5B5BFF-AA70-44D1-86DA-3367BCAA4E02}" sibTransId="{E8974B74-588A-4FC4-B92F-A4C244B9B6EB}"/>
    <dgm:cxn modelId="{82E707A8-F51F-4D95-8CAA-9E64F994E6F9}" type="presOf" srcId="{FE5A3076-CE5D-45FA-8401-9B55D81B7B5A}" destId="{BDE6EEEC-79BA-4342-8C55-A9348E902B61}" srcOrd="0" destOrd="0" presId="urn:microsoft.com/office/officeart/2005/8/layout/radial5"/>
    <dgm:cxn modelId="{0F0FA988-9202-414B-892A-74067C816E8F}" srcId="{1926A621-BE8F-4E60-A5E2-AB825E5A89A5}" destId="{58429820-2F37-45A8-9A03-9FA009BE1465}" srcOrd="1" destOrd="0" parTransId="{295FB19F-733C-4EDE-988E-697CBADE389A}" sibTransId="{F440AEDD-E72A-42BC-AD05-39AC1DA190BA}"/>
    <dgm:cxn modelId="{A80D0DA9-A2D2-47E5-A4FE-E4D351ED674A}" type="presOf" srcId="{295FB19F-733C-4EDE-988E-697CBADE389A}" destId="{54C5D046-6ED1-4392-A0E2-367C0DD84AF5}" srcOrd="0" destOrd="0" presId="urn:microsoft.com/office/officeart/2005/8/layout/radial5"/>
    <dgm:cxn modelId="{D74EF906-34E9-438E-9330-ADBF83C464DE}" srcId="{1926A621-BE8F-4E60-A5E2-AB825E5A89A5}" destId="{4FE2F7E5-87FF-426D-A4F1-F58CBDFD83FA}" srcOrd="0" destOrd="0" parTransId="{35292617-EBC6-4EA1-A2C6-449049EEEA29}" sibTransId="{3015FE42-DAAE-4EE2-80C9-2B24971B1E87}"/>
    <dgm:cxn modelId="{16389024-7FAA-4F67-98EA-774374F11C4A}" type="presOf" srcId="{B61209DD-35F9-4D7A-82A6-C2F39F110C55}" destId="{20A0D503-BA6F-4103-BDE9-780E1E6DB4EE}" srcOrd="1" destOrd="0" presId="urn:microsoft.com/office/officeart/2005/8/layout/radial5"/>
    <dgm:cxn modelId="{06E4FE1B-10DB-41F6-AE60-2312115AA9F3}" type="presOf" srcId="{B65B8979-F95E-4687-B3BD-F5E2A9D89691}" destId="{23418DB6-D522-4383-A2E2-403B0FA7CB23}" srcOrd="0" destOrd="0" presId="urn:microsoft.com/office/officeart/2005/8/layout/radial5"/>
    <dgm:cxn modelId="{09E36B82-A9F0-4A6A-8F59-FBF8C81C3318}" type="presOf" srcId="{021C1981-AADA-4FB3-AE77-AF6166D59DEB}" destId="{FD7133CB-6477-4956-B319-E5053845BEE1}" srcOrd="0" destOrd="0" presId="urn:microsoft.com/office/officeart/2005/8/layout/radial5"/>
    <dgm:cxn modelId="{56EC0296-140A-4FBC-AAE6-3407A8575595}" type="presOf" srcId="{F659D999-0808-4631-A335-0C865835E86C}" destId="{6CEE17A1-CD48-4133-A07D-18DA27394F61}" srcOrd="0" destOrd="0" presId="urn:microsoft.com/office/officeart/2005/8/layout/radial5"/>
    <dgm:cxn modelId="{FB7A8324-14D2-4F3C-82C0-39C381E53180}" srcId="{1926A621-BE8F-4E60-A5E2-AB825E5A89A5}" destId="{935BDFC9-815A-4764-B3DF-18B716EDEFEB}" srcOrd="8" destOrd="0" parTransId="{A76D009B-AD56-465A-94E0-A92559C6B885}" sibTransId="{82873F2F-D4DC-400C-BAD7-297CBB62FE5C}"/>
    <dgm:cxn modelId="{E0EBF8AB-CF4C-4FBF-A636-A7C3685CAC26}" type="presOf" srcId="{A76D009B-AD56-465A-94E0-A92559C6B885}" destId="{C514A266-8C81-4C78-A65B-4A6EEEE55FDA}" srcOrd="0" destOrd="0" presId="urn:microsoft.com/office/officeart/2005/8/layout/radial5"/>
    <dgm:cxn modelId="{DCFAB80C-C26C-4DAE-B335-A0E945C66A5E}" type="presOf" srcId="{FF5B5BFF-AA70-44D1-86DA-3367BCAA4E02}" destId="{7B7B8C3A-BB4C-4951-8563-A8F569EEE2A3}" srcOrd="1" destOrd="0" presId="urn:microsoft.com/office/officeart/2005/8/layout/radial5"/>
    <dgm:cxn modelId="{1B3499C8-FDA8-4BF5-85ED-43059D9DF553}" type="presOf" srcId="{09E820DE-6DF1-4C1A-A6B7-7100A933BAC6}" destId="{E3CC9F6A-C9AE-4A23-9FE6-C22A1F5CF929}" srcOrd="0" destOrd="0" presId="urn:microsoft.com/office/officeart/2005/8/layout/radial5"/>
    <dgm:cxn modelId="{7F90870D-09C6-4762-A787-2B3723E7CD12}" type="presOf" srcId="{B0454839-A72D-4E38-94C3-FEFA551FFD07}" destId="{B17A0E0C-BAE8-4A5D-ABEA-2A32778D4D34}" srcOrd="1" destOrd="0" presId="urn:microsoft.com/office/officeart/2005/8/layout/radial5"/>
    <dgm:cxn modelId="{FCFBF03A-980E-4480-B87B-A7C5EBEA6D4B}" srcId="{1926A621-BE8F-4E60-A5E2-AB825E5A89A5}" destId="{09E820DE-6DF1-4C1A-A6B7-7100A933BAC6}" srcOrd="4" destOrd="0" parTransId="{1B2DD5CB-B3D9-47A6-8EAC-589C8D06E44D}" sibTransId="{9EEDE137-7070-4CD9-AEE1-BACB0F0C8FCB}"/>
    <dgm:cxn modelId="{01D91B62-4A1B-4EC7-BA1D-ED8A0C9F4FCF}" type="presOf" srcId="{2DDA1C58-A8C8-4F8E-8772-6C372C8C5C9A}" destId="{72A8DB7D-7561-4317-A47A-B148E9812679}" srcOrd="0" destOrd="0" presId="urn:microsoft.com/office/officeart/2005/8/layout/radial5"/>
    <dgm:cxn modelId="{F50CB129-7759-443E-9325-9A689F8BE19C}" srcId="{1926A621-BE8F-4E60-A5E2-AB825E5A89A5}" destId="{E2E59768-E5CC-4F23-BE76-A5C933B4C6A7}" srcOrd="3" destOrd="0" parTransId="{FE5A3076-CE5D-45FA-8401-9B55D81B7B5A}" sibTransId="{4D551A27-170A-49C1-8FCF-3C1D41F47B89}"/>
    <dgm:cxn modelId="{B61D9CF3-C44D-40FB-89E8-84F15F42DF12}" srcId="{2DDA1C58-A8C8-4F8E-8772-6C372C8C5C9A}" destId="{1926A621-BE8F-4E60-A5E2-AB825E5A89A5}" srcOrd="0" destOrd="0" parTransId="{8DDE8395-4F8F-4257-B348-38894147B06E}" sibTransId="{6F8CBBC2-D2AE-4D4E-88AC-6198010D0E57}"/>
    <dgm:cxn modelId="{8FB6B14F-1730-40B7-899F-E44F88DBF92A}" type="presOf" srcId="{58429820-2F37-45A8-9A03-9FA009BE1465}" destId="{88F73529-6466-4175-97D0-6D22093985F1}" srcOrd="0" destOrd="0" presId="urn:microsoft.com/office/officeart/2005/8/layout/radial5"/>
    <dgm:cxn modelId="{778D7006-C290-47A6-AA7D-1B7EF89119F9}" type="presOf" srcId="{35292617-EBC6-4EA1-A2C6-449049EEEA29}" destId="{7F3F3BE3-C326-44A8-BFC1-31740247C2C3}" srcOrd="1" destOrd="0" presId="urn:microsoft.com/office/officeart/2005/8/layout/radial5"/>
    <dgm:cxn modelId="{49DBED6C-7273-44BB-8BF0-DBCB7C63C86A}" type="presOf" srcId="{B61209DD-35F9-4D7A-82A6-C2F39F110C55}" destId="{D7FF7197-4335-45DA-9742-3EDB56D91342}" srcOrd="0" destOrd="0" presId="urn:microsoft.com/office/officeart/2005/8/layout/radial5"/>
    <dgm:cxn modelId="{5ACD019C-E029-4E9B-9650-B127E9E33F26}" type="presOf" srcId="{E8BE9F32-8F6C-4A36-A346-288404B27EC6}" destId="{488826D8-71B4-425D-B011-CFD6FFCEC17B}" srcOrd="0" destOrd="0" presId="urn:microsoft.com/office/officeart/2005/8/layout/radial5"/>
    <dgm:cxn modelId="{E506B3EA-2C1A-459E-96DC-65ADCEDCDF69}" type="presOf" srcId="{B65B8979-F95E-4687-B3BD-F5E2A9D89691}" destId="{A4D6E145-B553-4CBD-9120-5F064397292B}" srcOrd="1" destOrd="0" presId="urn:microsoft.com/office/officeart/2005/8/layout/radial5"/>
    <dgm:cxn modelId="{51169C93-1585-456D-94AD-DB079277C297}" type="presOf" srcId="{295FB19F-733C-4EDE-988E-697CBADE389A}" destId="{CA1F5453-F20C-445F-8875-952C3CF9E6D2}" srcOrd="1" destOrd="0" presId="urn:microsoft.com/office/officeart/2005/8/layout/radial5"/>
    <dgm:cxn modelId="{6A956E36-6DDD-4F98-B7A4-5FBFCDCBDD90}" type="presOf" srcId="{4FE2F7E5-87FF-426D-A4F1-F58CBDFD83FA}" destId="{D2D0BAB0-BDFC-49ED-9BB7-B299125E3911}" srcOrd="0" destOrd="0" presId="urn:microsoft.com/office/officeart/2005/8/layout/radial5"/>
    <dgm:cxn modelId="{3907FB25-5506-4A88-8699-DE1CE40D79F8}" type="presOf" srcId="{1B2DD5CB-B3D9-47A6-8EAC-589C8D06E44D}" destId="{E5C2CE47-1449-4436-A944-4D463E66B3C0}" srcOrd="0" destOrd="0" presId="urn:microsoft.com/office/officeart/2005/8/layout/radial5"/>
    <dgm:cxn modelId="{434043BC-C671-4462-AD6A-5C524D620221}" type="presOf" srcId="{E2E59768-E5CC-4F23-BE76-A5C933B4C6A7}" destId="{C3B8DAF8-896E-482F-B367-9624225A28B2}" srcOrd="0" destOrd="0" presId="urn:microsoft.com/office/officeart/2005/8/layout/radial5"/>
    <dgm:cxn modelId="{84C31ECF-6A39-4064-A513-8B99E13AF165}" srcId="{1926A621-BE8F-4E60-A5E2-AB825E5A89A5}" destId="{E8BE9F32-8F6C-4A36-A346-288404B27EC6}" srcOrd="2" destOrd="0" parTransId="{B61209DD-35F9-4D7A-82A6-C2F39F110C55}" sibTransId="{3E2076C1-20AD-435A-B080-CDCC9F891F81}"/>
    <dgm:cxn modelId="{A5C2391E-EDC5-4E3A-A8AC-545D49213C64}" type="presOf" srcId="{FE5A3076-CE5D-45FA-8401-9B55D81B7B5A}" destId="{76BAAC37-B334-470C-9C77-0CAB240F40D1}" srcOrd="1" destOrd="0" presId="urn:microsoft.com/office/officeart/2005/8/layout/radial5"/>
    <dgm:cxn modelId="{118AA6A9-B86F-4B8A-914A-75BDFA506B74}" type="presOf" srcId="{271037EE-3649-49EC-937B-3D223B85D59E}" destId="{17381FA7-C65F-479C-9DE5-6C7234B25FF1}" srcOrd="0" destOrd="0" presId="urn:microsoft.com/office/officeart/2005/8/layout/radial5"/>
    <dgm:cxn modelId="{0003CE34-28BA-4013-9B2F-28CA6539D86F}" type="presOf" srcId="{35292617-EBC6-4EA1-A2C6-449049EEEA29}" destId="{07B7A8B6-B0B7-4682-A8DF-CC0DEEF64D39}" srcOrd="0" destOrd="0" presId="urn:microsoft.com/office/officeart/2005/8/layout/radial5"/>
    <dgm:cxn modelId="{28C143F4-1EDC-40DE-BEEF-1D8A9075AE0E}" type="presOf" srcId="{1B2DD5CB-B3D9-47A6-8EAC-589C8D06E44D}" destId="{79B8EDE2-62BF-4696-8542-CAFB410FD0E4}" srcOrd="1" destOrd="0" presId="urn:microsoft.com/office/officeart/2005/8/layout/radial5"/>
    <dgm:cxn modelId="{C1D316F7-6C0B-4439-A428-1CBE050ADFD8}" srcId="{1926A621-BE8F-4E60-A5E2-AB825E5A89A5}" destId="{F659D999-0808-4631-A335-0C865835E86C}" srcOrd="7" destOrd="0" parTransId="{B65B8979-F95E-4687-B3BD-F5E2A9D89691}" sibTransId="{0892C1E6-9C4C-40D3-A69D-D23637901C22}"/>
    <dgm:cxn modelId="{D01F4D03-C96E-4988-B5BF-A14636F98D9C}" type="presOf" srcId="{B0454839-A72D-4E38-94C3-FEFA551FFD07}" destId="{8573AD04-F94E-4BE5-8188-B0E304318912}" srcOrd="0" destOrd="0" presId="urn:microsoft.com/office/officeart/2005/8/layout/radial5"/>
    <dgm:cxn modelId="{691277F7-1016-4B65-8316-7A7C5A7A50BD}" type="presOf" srcId="{935BDFC9-815A-4764-B3DF-18B716EDEFEB}" destId="{D33F7F9E-17B3-47A9-B636-849AD8A949CB}" srcOrd="0" destOrd="0" presId="urn:microsoft.com/office/officeart/2005/8/layout/radial5"/>
    <dgm:cxn modelId="{ADDD5645-AAA2-4D0C-802E-E082A11CB289}" type="presOf" srcId="{FF5B5BFF-AA70-44D1-86DA-3367BCAA4E02}" destId="{57C8B936-95F5-46E5-B332-BB0FF4FD47DC}" srcOrd="0" destOrd="0" presId="urn:microsoft.com/office/officeart/2005/8/layout/radial5"/>
    <dgm:cxn modelId="{FD13D431-561A-41B1-850D-50540A83FB95}" type="presOf" srcId="{A76D009B-AD56-465A-94E0-A92559C6B885}" destId="{A696F158-8AA7-42C8-8111-7C499F377A15}" srcOrd="1" destOrd="0" presId="urn:microsoft.com/office/officeart/2005/8/layout/radial5"/>
    <dgm:cxn modelId="{BF0DD45F-A3E9-4D1B-BCA9-C8C9B8B2C47B}" srcId="{1926A621-BE8F-4E60-A5E2-AB825E5A89A5}" destId="{021C1981-AADA-4FB3-AE77-AF6166D59DEB}" srcOrd="5" destOrd="0" parTransId="{B0454839-A72D-4E38-94C3-FEFA551FFD07}" sibTransId="{94BFB3D0-E142-4D97-8174-0EA0C98166BD}"/>
    <dgm:cxn modelId="{1A036412-BC38-43DA-AA36-B0752B3CAB2A}" type="presParOf" srcId="{72A8DB7D-7561-4317-A47A-B148E9812679}" destId="{7B180519-DC1F-49C7-A0C9-2DAB9D12BD99}" srcOrd="0" destOrd="0" presId="urn:microsoft.com/office/officeart/2005/8/layout/radial5"/>
    <dgm:cxn modelId="{B6D6729D-68E7-4D49-A53D-4292CC634A8C}" type="presParOf" srcId="{72A8DB7D-7561-4317-A47A-B148E9812679}" destId="{07B7A8B6-B0B7-4682-A8DF-CC0DEEF64D39}" srcOrd="1" destOrd="0" presId="urn:microsoft.com/office/officeart/2005/8/layout/radial5"/>
    <dgm:cxn modelId="{1F59B8DE-0F59-447D-8839-9EB0FB3B96B9}" type="presParOf" srcId="{07B7A8B6-B0B7-4682-A8DF-CC0DEEF64D39}" destId="{7F3F3BE3-C326-44A8-BFC1-31740247C2C3}" srcOrd="0" destOrd="0" presId="urn:microsoft.com/office/officeart/2005/8/layout/radial5"/>
    <dgm:cxn modelId="{1B624C39-BCCC-4D37-9CBC-B135CA2F0BDA}" type="presParOf" srcId="{72A8DB7D-7561-4317-A47A-B148E9812679}" destId="{D2D0BAB0-BDFC-49ED-9BB7-B299125E3911}" srcOrd="2" destOrd="0" presId="urn:microsoft.com/office/officeart/2005/8/layout/radial5"/>
    <dgm:cxn modelId="{BBBF718F-946E-44A1-97C2-F7A4A74372E7}" type="presParOf" srcId="{72A8DB7D-7561-4317-A47A-B148E9812679}" destId="{54C5D046-6ED1-4392-A0E2-367C0DD84AF5}" srcOrd="3" destOrd="0" presId="urn:microsoft.com/office/officeart/2005/8/layout/radial5"/>
    <dgm:cxn modelId="{23B6BAE0-17CC-4D86-AA9F-29B053BA7802}" type="presParOf" srcId="{54C5D046-6ED1-4392-A0E2-367C0DD84AF5}" destId="{CA1F5453-F20C-445F-8875-952C3CF9E6D2}" srcOrd="0" destOrd="0" presId="urn:microsoft.com/office/officeart/2005/8/layout/radial5"/>
    <dgm:cxn modelId="{A505234B-E7A2-4800-BE4B-76CC739E55FE}" type="presParOf" srcId="{72A8DB7D-7561-4317-A47A-B148E9812679}" destId="{88F73529-6466-4175-97D0-6D22093985F1}" srcOrd="4" destOrd="0" presId="urn:microsoft.com/office/officeart/2005/8/layout/radial5"/>
    <dgm:cxn modelId="{BD65CA41-3A1D-47F8-82CE-6DD514694CDD}" type="presParOf" srcId="{72A8DB7D-7561-4317-A47A-B148E9812679}" destId="{D7FF7197-4335-45DA-9742-3EDB56D91342}" srcOrd="5" destOrd="0" presId="urn:microsoft.com/office/officeart/2005/8/layout/radial5"/>
    <dgm:cxn modelId="{D006C2D4-4BE2-4FD3-967E-2001A756DBA3}" type="presParOf" srcId="{D7FF7197-4335-45DA-9742-3EDB56D91342}" destId="{20A0D503-BA6F-4103-BDE9-780E1E6DB4EE}" srcOrd="0" destOrd="0" presId="urn:microsoft.com/office/officeart/2005/8/layout/radial5"/>
    <dgm:cxn modelId="{EEDD5405-DB85-4AEB-8C38-BF0BD45F3C3E}" type="presParOf" srcId="{72A8DB7D-7561-4317-A47A-B148E9812679}" destId="{488826D8-71B4-425D-B011-CFD6FFCEC17B}" srcOrd="6" destOrd="0" presId="urn:microsoft.com/office/officeart/2005/8/layout/radial5"/>
    <dgm:cxn modelId="{0A761539-B2A2-46AC-8285-E22309A6DCA1}" type="presParOf" srcId="{72A8DB7D-7561-4317-A47A-B148E9812679}" destId="{BDE6EEEC-79BA-4342-8C55-A9348E902B61}" srcOrd="7" destOrd="0" presId="urn:microsoft.com/office/officeart/2005/8/layout/radial5"/>
    <dgm:cxn modelId="{0359E926-F843-43EF-A553-AC8598BFDDCD}" type="presParOf" srcId="{BDE6EEEC-79BA-4342-8C55-A9348E902B61}" destId="{76BAAC37-B334-470C-9C77-0CAB240F40D1}" srcOrd="0" destOrd="0" presId="urn:microsoft.com/office/officeart/2005/8/layout/radial5"/>
    <dgm:cxn modelId="{61FBA813-8ECE-470F-BED7-B15DB7EDA378}" type="presParOf" srcId="{72A8DB7D-7561-4317-A47A-B148E9812679}" destId="{C3B8DAF8-896E-482F-B367-9624225A28B2}" srcOrd="8" destOrd="0" presId="urn:microsoft.com/office/officeart/2005/8/layout/radial5"/>
    <dgm:cxn modelId="{A43CA59D-F6CC-48A8-99B4-17B5CB482E9E}" type="presParOf" srcId="{72A8DB7D-7561-4317-A47A-B148E9812679}" destId="{E5C2CE47-1449-4436-A944-4D463E66B3C0}" srcOrd="9" destOrd="0" presId="urn:microsoft.com/office/officeart/2005/8/layout/radial5"/>
    <dgm:cxn modelId="{792FC5B4-A8C3-4FFE-A7D1-06CB495DD4C9}" type="presParOf" srcId="{E5C2CE47-1449-4436-A944-4D463E66B3C0}" destId="{79B8EDE2-62BF-4696-8542-CAFB410FD0E4}" srcOrd="0" destOrd="0" presId="urn:microsoft.com/office/officeart/2005/8/layout/radial5"/>
    <dgm:cxn modelId="{1BA52352-30FD-42BF-AD11-9EA5C82EF98A}" type="presParOf" srcId="{72A8DB7D-7561-4317-A47A-B148E9812679}" destId="{E3CC9F6A-C9AE-4A23-9FE6-C22A1F5CF929}" srcOrd="10" destOrd="0" presId="urn:microsoft.com/office/officeart/2005/8/layout/radial5"/>
    <dgm:cxn modelId="{1C622433-67BC-4DBB-8C1A-A7F5710CCCCA}" type="presParOf" srcId="{72A8DB7D-7561-4317-A47A-B148E9812679}" destId="{8573AD04-F94E-4BE5-8188-B0E304318912}" srcOrd="11" destOrd="0" presId="urn:microsoft.com/office/officeart/2005/8/layout/radial5"/>
    <dgm:cxn modelId="{9AB5D8C1-1D96-474F-B075-EE53CF281C15}" type="presParOf" srcId="{8573AD04-F94E-4BE5-8188-B0E304318912}" destId="{B17A0E0C-BAE8-4A5D-ABEA-2A32778D4D34}" srcOrd="0" destOrd="0" presId="urn:microsoft.com/office/officeart/2005/8/layout/radial5"/>
    <dgm:cxn modelId="{587EEA19-5643-43FF-AF41-C278D02D5855}" type="presParOf" srcId="{72A8DB7D-7561-4317-A47A-B148E9812679}" destId="{FD7133CB-6477-4956-B319-E5053845BEE1}" srcOrd="12" destOrd="0" presId="urn:microsoft.com/office/officeart/2005/8/layout/radial5"/>
    <dgm:cxn modelId="{1945A9A4-04BA-45AE-A914-92B33FA9981A}" type="presParOf" srcId="{72A8DB7D-7561-4317-A47A-B148E9812679}" destId="{57C8B936-95F5-46E5-B332-BB0FF4FD47DC}" srcOrd="13" destOrd="0" presId="urn:microsoft.com/office/officeart/2005/8/layout/radial5"/>
    <dgm:cxn modelId="{C69A5940-C94B-4D44-BBDA-3E6D6730A367}" type="presParOf" srcId="{57C8B936-95F5-46E5-B332-BB0FF4FD47DC}" destId="{7B7B8C3A-BB4C-4951-8563-A8F569EEE2A3}" srcOrd="0" destOrd="0" presId="urn:microsoft.com/office/officeart/2005/8/layout/radial5"/>
    <dgm:cxn modelId="{30184C9B-A5DA-44AF-999B-F5BA9F725755}" type="presParOf" srcId="{72A8DB7D-7561-4317-A47A-B148E9812679}" destId="{17381FA7-C65F-479C-9DE5-6C7234B25FF1}" srcOrd="14" destOrd="0" presId="urn:microsoft.com/office/officeart/2005/8/layout/radial5"/>
    <dgm:cxn modelId="{AD091DE7-7BE4-45B3-B93F-D420F23FB718}" type="presParOf" srcId="{72A8DB7D-7561-4317-A47A-B148E9812679}" destId="{23418DB6-D522-4383-A2E2-403B0FA7CB23}" srcOrd="15" destOrd="0" presId="urn:microsoft.com/office/officeart/2005/8/layout/radial5"/>
    <dgm:cxn modelId="{8F0649B8-2A82-48BA-9DE0-F171116D5FC8}" type="presParOf" srcId="{23418DB6-D522-4383-A2E2-403B0FA7CB23}" destId="{A4D6E145-B553-4CBD-9120-5F064397292B}" srcOrd="0" destOrd="0" presId="urn:microsoft.com/office/officeart/2005/8/layout/radial5"/>
    <dgm:cxn modelId="{7E33D7FE-6305-4C72-8689-A27E7E9834CA}" type="presParOf" srcId="{72A8DB7D-7561-4317-A47A-B148E9812679}" destId="{6CEE17A1-CD48-4133-A07D-18DA27394F61}" srcOrd="16" destOrd="0" presId="urn:microsoft.com/office/officeart/2005/8/layout/radial5"/>
    <dgm:cxn modelId="{801A8FB5-E95A-4382-BBE2-8245A4AA3490}" type="presParOf" srcId="{72A8DB7D-7561-4317-A47A-B148E9812679}" destId="{C514A266-8C81-4C78-A65B-4A6EEEE55FDA}" srcOrd="17" destOrd="0" presId="urn:microsoft.com/office/officeart/2005/8/layout/radial5"/>
    <dgm:cxn modelId="{C0ABC829-F4A3-4B27-A24A-D2994C939E8D}" type="presParOf" srcId="{C514A266-8C81-4C78-A65B-4A6EEEE55FDA}" destId="{A696F158-8AA7-42C8-8111-7C499F377A15}" srcOrd="0" destOrd="0" presId="urn:microsoft.com/office/officeart/2005/8/layout/radial5"/>
    <dgm:cxn modelId="{C775FD6F-BFFE-4229-862C-67C4D385D1DF}" type="presParOf" srcId="{72A8DB7D-7561-4317-A47A-B148E9812679}" destId="{D33F7F9E-17B3-47A9-B636-849AD8A949CB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80519-DC1F-49C7-A0C9-2DAB9D12BD99}">
      <dsp:nvSpPr>
        <dsp:cNvPr id="0" name=""/>
        <dsp:cNvSpPr/>
      </dsp:nvSpPr>
      <dsp:spPr>
        <a:xfrm>
          <a:off x="3142196" y="2184752"/>
          <a:ext cx="1446442" cy="144644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4023" y="2396579"/>
        <a:ext cx="1022788" cy="1022788"/>
      </dsp:txXfrm>
    </dsp:sp>
    <dsp:sp modelId="{07B7A8B6-B0B7-4682-A8DF-CC0DEEF64D39}">
      <dsp:nvSpPr>
        <dsp:cNvPr id="0" name=""/>
        <dsp:cNvSpPr/>
      </dsp:nvSpPr>
      <dsp:spPr>
        <a:xfrm rot="16289100">
          <a:off x="3637798" y="1454805"/>
          <a:ext cx="517258" cy="514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12902" y="1634685"/>
        <a:ext cx="363053" cy="308411"/>
      </dsp:txXfrm>
    </dsp:sp>
    <dsp:sp modelId="{D2D0BAB0-BDFC-49ED-9BB7-B299125E3911}">
      <dsp:nvSpPr>
        <dsp:cNvPr id="0" name=""/>
        <dsp:cNvSpPr/>
      </dsp:nvSpPr>
      <dsp:spPr>
        <a:xfrm>
          <a:off x="3011446" y="0"/>
          <a:ext cx="1827362" cy="12094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বঙ্কিমচন্দ্র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চট্টোপাধ্যায়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70487" y="59041"/>
        <a:ext cx="1709280" cy="1091371"/>
      </dsp:txXfrm>
    </dsp:sp>
    <dsp:sp modelId="{54C5D046-6ED1-4392-A0E2-367C0DD84AF5}">
      <dsp:nvSpPr>
        <dsp:cNvPr id="0" name=""/>
        <dsp:cNvSpPr/>
      </dsp:nvSpPr>
      <dsp:spPr>
        <a:xfrm rot="19290732">
          <a:off x="4596142" y="1767371"/>
          <a:ext cx="761181" cy="514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2893" y="1918159"/>
        <a:ext cx="606976" cy="308411"/>
      </dsp:txXfrm>
    </dsp:sp>
    <dsp:sp modelId="{88F73529-6466-4175-97D0-6D22093985F1}">
      <dsp:nvSpPr>
        <dsp:cNvPr id="0" name=""/>
        <dsp:cNvSpPr/>
      </dsp:nvSpPr>
      <dsp:spPr>
        <a:xfrm>
          <a:off x="5226547" y="494571"/>
          <a:ext cx="1827362" cy="12094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২৬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জুন</a:t>
          </a: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১৮৩৮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5588" y="553612"/>
        <a:ext cx="1709280" cy="1091371"/>
      </dsp:txXfrm>
    </dsp:sp>
    <dsp:sp modelId="{D7FF7197-4335-45DA-9742-3EDB56D91342}">
      <dsp:nvSpPr>
        <dsp:cNvPr id="0" name=""/>
        <dsp:cNvSpPr/>
      </dsp:nvSpPr>
      <dsp:spPr>
        <a:xfrm rot="21041556">
          <a:off x="4854516" y="2432870"/>
          <a:ext cx="683291" cy="514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5531" y="2548143"/>
        <a:ext cx="529086" cy="308411"/>
      </dsp:txXfrm>
    </dsp:sp>
    <dsp:sp modelId="{488826D8-71B4-425D-B011-CFD6FFCEC17B}">
      <dsp:nvSpPr>
        <dsp:cNvPr id="0" name=""/>
        <dsp:cNvSpPr/>
      </dsp:nvSpPr>
      <dsp:spPr>
        <a:xfrm>
          <a:off x="5824588" y="1832418"/>
          <a:ext cx="1827362" cy="12094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কৃতিত্বঃ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ভারতীয়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উপমহাদেশের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বাঙ্গা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স্নাতক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গ্রি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ধারী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83629" y="1891459"/>
        <a:ext cx="1709280" cy="1091371"/>
      </dsp:txXfrm>
    </dsp:sp>
    <dsp:sp modelId="{BDE6EEEC-79BA-4342-8C55-A9348E902B61}">
      <dsp:nvSpPr>
        <dsp:cNvPr id="0" name=""/>
        <dsp:cNvSpPr/>
      </dsp:nvSpPr>
      <dsp:spPr>
        <a:xfrm rot="1147392">
          <a:off x="4731199" y="3037926"/>
          <a:ext cx="500472" cy="514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35342" y="3116136"/>
        <a:ext cx="350330" cy="308411"/>
      </dsp:txXfrm>
    </dsp:sp>
    <dsp:sp modelId="{C3B8DAF8-896E-482F-B367-9624225A28B2}">
      <dsp:nvSpPr>
        <dsp:cNvPr id="0" name=""/>
        <dsp:cNvSpPr/>
      </dsp:nvSpPr>
      <dsp:spPr>
        <a:xfrm>
          <a:off x="5336570" y="3130151"/>
          <a:ext cx="1827362" cy="12094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কর্মজীবনঃ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ডেপুটি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ম্যাজিষ্ট্রেট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বিশিষ্ট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সাহিত্যিক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সংবাদ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প্রভাকরের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অন্যতম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বঙ্গদর্শন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bn-BD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সম্পাদক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প্রকাশক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95611" y="3189192"/>
        <a:ext cx="1709280" cy="1091371"/>
      </dsp:txXfrm>
    </dsp:sp>
    <dsp:sp modelId="{E5C2CE47-1449-4436-A944-4D463E66B3C0}">
      <dsp:nvSpPr>
        <dsp:cNvPr id="0" name=""/>
        <dsp:cNvSpPr/>
      </dsp:nvSpPr>
      <dsp:spPr>
        <a:xfrm rot="3972408">
          <a:off x="4095453" y="3707886"/>
          <a:ext cx="471945" cy="514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37685" y="3745914"/>
        <a:ext cx="330362" cy="308411"/>
      </dsp:txXfrm>
    </dsp:sp>
    <dsp:sp modelId="{E3CC9F6A-C9AE-4A23-9FE6-C22A1F5CF929}">
      <dsp:nvSpPr>
        <dsp:cNvPr id="0" name=""/>
        <dsp:cNvSpPr/>
      </dsp:nvSpPr>
      <dsp:spPr>
        <a:xfrm>
          <a:off x="3858711" y="4360294"/>
          <a:ext cx="1827362" cy="120945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সংখ্যাঃ</a:t>
          </a:r>
          <a:endParaRPr lang="bn-BD" sz="20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৩৪টি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7752" y="4419335"/>
        <a:ext cx="1709280" cy="1091371"/>
      </dsp:txXfrm>
    </dsp:sp>
    <dsp:sp modelId="{8573AD04-F94E-4BE5-8188-B0E304318912}">
      <dsp:nvSpPr>
        <dsp:cNvPr id="0" name=""/>
        <dsp:cNvSpPr/>
      </dsp:nvSpPr>
      <dsp:spPr>
        <a:xfrm rot="6970848">
          <a:off x="3105589" y="3700477"/>
          <a:ext cx="487681" cy="51401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211016" y="3737633"/>
        <a:ext cx="341377" cy="308411"/>
      </dsp:txXfrm>
    </dsp:sp>
    <dsp:sp modelId="{FD7133CB-6477-4956-B319-E5053845BEE1}">
      <dsp:nvSpPr>
        <dsp:cNvPr id="0" name=""/>
        <dsp:cNvSpPr/>
      </dsp:nvSpPr>
      <dsp:spPr>
        <a:xfrm>
          <a:off x="1943951" y="4353070"/>
          <a:ext cx="1827362" cy="120945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উপন্যাসসমূহঃ</a:t>
          </a:r>
          <a:r>
            <a:rPr lang="bn-BD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দুর্গেশনন্দিনী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কপালকুণ্ডলা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কৃষ্ণকান্তের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উইল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বিষবৃক্ষ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মৃণালিনী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দেবীচৌধুরাণী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সীতারাম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আনন্দমঠ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যুগলাঙ্গুরীয়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রজনী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চন্দ্রশেখর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রাজসিংহ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bn-BD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উপন্যাস-রাজমোহন’স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ওয়াইফ</a:t>
          </a:r>
          <a:r>
            <a: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2992" y="4412111"/>
        <a:ext cx="1709280" cy="1091371"/>
      </dsp:txXfrm>
    </dsp:sp>
    <dsp:sp modelId="{57C8B936-95F5-46E5-B332-BB0FF4FD47DC}">
      <dsp:nvSpPr>
        <dsp:cNvPr id="0" name=""/>
        <dsp:cNvSpPr/>
      </dsp:nvSpPr>
      <dsp:spPr>
        <a:xfrm rot="9779112">
          <a:off x="2401609" y="3012978"/>
          <a:ext cx="561615" cy="5140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52439" y="3093219"/>
        <a:ext cx="407410" cy="308411"/>
      </dsp:txXfrm>
    </dsp:sp>
    <dsp:sp modelId="{17381FA7-C65F-479C-9DE5-6C7234B25FF1}">
      <dsp:nvSpPr>
        <dsp:cNvPr id="0" name=""/>
        <dsp:cNvSpPr/>
      </dsp:nvSpPr>
      <dsp:spPr>
        <a:xfrm>
          <a:off x="417574" y="3078733"/>
          <a:ext cx="1827362" cy="1209453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প্রবন্ধগ্রন্থঃ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কমলাকান্তের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দপ্তর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লোকরহস্য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বিজ্ঞানরহস্য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সাম্য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কৃষ্ণচরিত্র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বিবিধ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615" y="3137774"/>
        <a:ext cx="1709280" cy="1091371"/>
      </dsp:txXfrm>
    </dsp:sp>
    <dsp:sp modelId="{23418DB6-D522-4383-A2E2-403B0FA7CB23}">
      <dsp:nvSpPr>
        <dsp:cNvPr id="0" name=""/>
        <dsp:cNvSpPr/>
      </dsp:nvSpPr>
      <dsp:spPr>
        <a:xfrm rot="11386224">
          <a:off x="2190804" y="2421677"/>
          <a:ext cx="686166" cy="51401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343891" y="2537564"/>
        <a:ext cx="531961" cy="308411"/>
      </dsp:txXfrm>
    </dsp:sp>
    <dsp:sp modelId="{6CEE17A1-CD48-4133-A07D-18DA27394F61}">
      <dsp:nvSpPr>
        <dsp:cNvPr id="0" name=""/>
        <dsp:cNvSpPr/>
      </dsp:nvSpPr>
      <dsp:spPr>
        <a:xfrm>
          <a:off x="78886" y="1808547"/>
          <a:ext cx="1827362" cy="1209453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উপাধিঃ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সম্রাট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7927" y="1867588"/>
        <a:ext cx="1709280" cy="1091371"/>
      </dsp:txXfrm>
    </dsp:sp>
    <dsp:sp modelId="{C514A266-8C81-4C78-A65B-4A6EEEE55FDA}">
      <dsp:nvSpPr>
        <dsp:cNvPr id="0" name=""/>
        <dsp:cNvSpPr/>
      </dsp:nvSpPr>
      <dsp:spPr>
        <a:xfrm rot="13435248">
          <a:off x="2501400" y="1687605"/>
          <a:ext cx="727332" cy="514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634039" y="1843891"/>
        <a:ext cx="573127" cy="308411"/>
      </dsp:txXfrm>
    </dsp:sp>
    <dsp:sp modelId="{D33F7F9E-17B3-47A9-B636-849AD8A949CB}">
      <dsp:nvSpPr>
        <dsp:cNvPr id="0" name=""/>
        <dsp:cNvSpPr/>
      </dsp:nvSpPr>
      <dsp:spPr>
        <a:xfrm>
          <a:off x="924805" y="351269"/>
          <a:ext cx="1827362" cy="12094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১৮৯৪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০৮ই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3846" y="410310"/>
        <a:ext cx="1709280" cy="109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4E1F8-3D80-4079-8379-0885FF8D9FC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7767-D72B-4F60-AB8D-C64FC65C4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3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3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8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1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E5EF-6424-4EDA-ADF8-F94F323FBED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630EC-DA38-4B02-9BBF-4F2D49C8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3348" y="3065957"/>
            <a:ext cx="4320013" cy="1048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1392" y="4114002"/>
            <a:ext cx="4483940" cy="13056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42" y="657210"/>
            <a:ext cx="5615492" cy="3364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1414" y="4194277"/>
            <a:ext cx="6894548" cy="1569660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6211" y="1688943"/>
            <a:ext cx="6486861" cy="34854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দয়াবান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কৃপণতাই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নীতিকথা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বঞ্চিতের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প্রতিবাদ-রম্যগল্পটির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51980" y="1347388"/>
            <a:ext cx="4315322" cy="68311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রম্যগল্পটির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মূল-বার্তা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327" y="2711172"/>
            <a:ext cx="7025332" cy="584775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হের নাম লিখ।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9372" y="1186008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9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620" y="2424246"/>
            <a:ext cx="7080768" cy="1200329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ছেঁচে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বোঝ?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89" y="1399092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788" y="1811365"/>
            <a:ext cx="7107812" cy="2554545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অথবা, </a:t>
            </a:r>
          </a:p>
          <a:p>
            <a:r>
              <a:rPr lang="bn-BD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–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591" y="1088007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151" y="1299126"/>
            <a:ext cx="7608908" cy="4524315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সালে জন্মগ্রহন করেন?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মৃত্যবরণ করেন?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গ্রন্থগুলোর নাম বল।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উপাধি জি ছিল?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পেশায়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পাষাণব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দিব্যকর্ণ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সহোদর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সতরঞ্চ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লাঙ্গুল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সোশায়ালিষ্টিক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নৈয়ায়িক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কস্মিনকাল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4631" y="650780"/>
            <a:ext cx="1671949" cy="5192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907" y="1990766"/>
            <a:ext cx="7527995" cy="1200329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রম্যরচনা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রম্যরচনাটির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মূল-বক্তব্য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9833" y="1314468"/>
            <a:ext cx="1671949" cy="469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293628" cy="68330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5600" y="2514600"/>
            <a:ext cx="3962400" cy="947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581400"/>
            <a:ext cx="4396032" cy="969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00923" y="654239"/>
            <a:ext cx="4473825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70C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0569" y="1498866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52357" y="3286027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9413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478" y="1932498"/>
            <a:ext cx="2543924" cy="3400907"/>
            <a:chOff x="5019467" y="1932498"/>
            <a:chExt cx="2543924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114256" y="3595244"/>
              <a:ext cx="2411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আলিম</a:t>
              </a:r>
              <a:endParaRPr lang="bn-IN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বাংলা ১ম পত্র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924" y="2190425"/>
              <a:ext cx="1065229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19" y="883811"/>
            <a:ext cx="6146800" cy="4619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19" y="937475"/>
            <a:ext cx="6146800" cy="4542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49" y="929539"/>
            <a:ext cx="6157470" cy="4574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7448" y="663064"/>
            <a:ext cx="6283677" cy="4862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2421" y="5095373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কিসের? 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8669" y="5044676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বিড়ালের?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4919" y="5078244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 দেখি, কে মিউ মিউ ডাকে?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8855" y="5041238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 মিউ মিউ ডাকে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9332" y="5039755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বিড়াল কি খাচ্ছে?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0690" y="5049645"/>
            <a:ext cx="2995995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 দুধ খাচ্ছে।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7283" y="1702159"/>
            <a:ext cx="1602556" cy="5207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1561" y="2823587"/>
            <a:ext cx="5334000" cy="1458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04512" y="1423712"/>
            <a:ext cx="1526727" cy="4264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4708" y="2410691"/>
            <a:ext cx="5646337" cy="2987937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endParaRPr lang="bn-BD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মূলবক্তব্য সম্পর্কে বলতে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007" y="346213"/>
            <a:ext cx="2425421" cy="465441"/>
          </a:xfrm>
          <a:noFill/>
          <a:ln>
            <a:noFill/>
          </a:ln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72242953"/>
              </p:ext>
            </p:extLst>
          </p:nvPr>
        </p:nvGraphicFramePr>
        <p:xfrm>
          <a:off x="760021" y="897108"/>
          <a:ext cx="7730836" cy="567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0031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2CE47-1449-4436-A944-4D463E66B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E5C2CE47-1449-4436-A944-4D463E66B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CC9F6A-C9AE-4A23-9FE6-C22A1F5C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E3CC9F6A-C9AE-4A23-9FE6-C22A1F5CF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73AD04-F94E-4BE5-8188-B0E304318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>
                                            <p:graphicEl>
                                              <a:dgm id="{8573AD04-F94E-4BE5-8188-B0E304318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7133CB-6477-4956-B319-E5053845B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>
                                            <p:graphicEl>
                                              <a:dgm id="{FD7133CB-6477-4956-B319-E5053845B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C8B936-95F5-46E5-B332-BB0FF4FD4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>
                                            <p:graphicEl>
                                              <a:dgm id="{57C8B936-95F5-46E5-B332-BB0FF4FD4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381FA7-C65F-479C-9DE5-6C7234B25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>
                                            <p:graphicEl>
                                              <a:dgm id="{17381FA7-C65F-479C-9DE5-6C7234B25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418DB6-D522-4383-A2E2-403B0FA7C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>
                                            <p:graphicEl>
                                              <a:dgm id="{23418DB6-D522-4383-A2E2-403B0FA7C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E17A1-CD48-4133-A07D-18DA2739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9">
                                            <p:graphicEl>
                                              <a:dgm id="{6CEE17A1-CD48-4133-A07D-18DA27394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46" y="561837"/>
            <a:ext cx="3232019" cy="2132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90" y="561837"/>
            <a:ext cx="3232019" cy="2118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89" y="2865757"/>
            <a:ext cx="3232020" cy="2118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46" y="2865756"/>
            <a:ext cx="3232019" cy="2118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146" y="5155837"/>
            <a:ext cx="6651063" cy="9231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আফিমখোর</a:t>
            </a:r>
            <a:r>
              <a:rPr lang="bn-IN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কমলাকান্ত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খাটের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হুঁকা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ঝিমুচ্ছিল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নেপোলিয়নের</a:t>
            </a:r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ওয়াটার’লু</a:t>
            </a:r>
            <a:r>
              <a:rPr lang="bn-IN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ভাবছিল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" y="1046176"/>
            <a:ext cx="3863628" cy="2759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46" y="1046176"/>
            <a:ext cx="3863628" cy="2759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6101" y="4503008"/>
            <a:ext cx="7925973" cy="15986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ধনবৃদ্ধির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চেষ্টাকে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ভাণ্ডার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ধনবৃদ্ধির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মরতে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6052" y="3784482"/>
            <a:ext cx="156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9031" y="3812125"/>
            <a:ext cx="280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" y="834930"/>
            <a:ext cx="2485017" cy="15695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15" y="834930"/>
            <a:ext cx="2485017" cy="15695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88" y="834930"/>
            <a:ext cx="2485017" cy="15695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2" y="2651454"/>
            <a:ext cx="2485017" cy="15773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15" y="2651454"/>
            <a:ext cx="2485017" cy="15773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88" y="2651454"/>
            <a:ext cx="2494087" cy="15657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91670" y="4438603"/>
            <a:ext cx="7965234" cy="110799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প্রভেদ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3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।ক্ষীর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দধি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1084" y="5959735"/>
            <a:ext cx="8520943" cy="61318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547</Words>
  <Application>Microsoft Office PowerPoint</Application>
  <PresentationFormat>On-screen Show (4:3)</PresentationFormat>
  <Paragraphs>82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লেখক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59</cp:revision>
  <dcterms:created xsi:type="dcterms:W3CDTF">2020-04-05T16:38:15Z</dcterms:created>
  <dcterms:modified xsi:type="dcterms:W3CDTF">2020-05-15T16:43:42Z</dcterms:modified>
</cp:coreProperties>
</file>