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E0403-26B5-411C-9114-1D7E3CC615E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4298-BCB2-4F38-9DFF-3B24320C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24298-BCB2-4F38-9DFF-3B24320C39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Nazma\jib o jor\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971800" cy="2076450"/>
          </a:xfrm>
          <a:prstGeom prst="rect">
            <a:avLst/>
          </a:prstGeom>
          <a:noFill/>
        </p:spPr>
      </p:pic>
      <p:pic>
        <p:nvPicPr>
          <p:cNvPr id="1028" name="Picture 4" descr="C:\Users\User\Desktop\Nazma\jib o jor\11742948_929457840444573_576831233213071882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33218"/>
            <a:ext cx="2971800" cy="189618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" y="2677180"/>
            <a:ext cx="8077200" cy="980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erge 3"/>
          <p:cNvSpPr/>
          <p:nvPr/>
        </p:nvSpPr>
        <p:spPr>
          <a:xfrm>
            <a:off x="1981200" y="304800"/>
            <a:ext cx="2590800" cy="1143000"/>
          </a:xfrm>
          <a:prstGeom prst="flowChartMerg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600200"/>
            <a:ext cx="670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নিচের ছকে প্রাণী ও উদ্ভিদের তিনটি বৈশিষ্ট্য লিখঃ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438400"/>
            <a:ext cx="82296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-914400" y="3200400"/>
            <a:ext cx="11125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-914400" y="4267200"/>
            <a:ext cx="11125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-914400" y="5334000"/>
            <a:ext cx="11125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5400000">
            <a:off x="1981200" y="4419600"/>
            <a:ext cx="5410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2590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প্রাণীর বৈশিষ্ট্য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590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উদ্ভিদের বৈশিষ্ট্য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05200" y="123587"/>
            <a:ext cx="2057400" cy="562213"/>
          </a:xfrm>
          <a:prstGeom prst="cloudCallou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জড়ের বৈশিষ্ট্যঃ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modonblog_1189864351_1-book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1905000" cy="1905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67200" y="1447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0" y="1447800"/>
            <a:ext cx="43434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জড় চলাফেরা করতে পারেনা।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1905000" cy="1428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10000" y="2895600"/>
            <a:ext cx="43434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জড় বংশ বৃদ্ধি করতে পারেনা।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86200"/>
            <a:ext cx="1552575" cy="1143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33800" y="4191000"/>
            <a:ext cx="43434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জড় ছোট থেকে বড় হয়না।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BATAYON\jib o jor\56710188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00" y="5181600"/>
            <a:ext cx="1727200" cy="12954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352800" y="5943600"/>
            <a:ext cx="4419600" cy="2169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জড় খাবার খায়না।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066801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048000" y="381000"/>
            <a:ext cx="3505200" cy="1905000"/>
          </a:xfrm>
          <a:prstGeom prst="irregularSeal2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391400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প্রশ্নঃ জীব ও জড়ের পাঁচটি পার্থক্য লেখ।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2362200" cy="1077575"/>
          </a:xfrm>
          <a:prstGeom prst="cloudCallou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526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নিচের কোনটি জীব?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(ক) মরিচ গাছ     (খ) রিকশা      (গ) বাড়ি     (ঘ) এরোপ্লেন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জীব কত প্রকার?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(ক) তিন           (গ)  চার         (গ) দুই       (ঘ) পাঁচ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কোনটি বৃদ্ধি পায়?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(ক) মোটর গাড়ি  (খ) কবুতর     (গ) চেয়ার    (ঘ) পাথর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কোনটি চলাফেরা করতে পারে?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(ক)  গরু               (খ) ইট         (গ)  বই      (ঘ) টেবিল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এবার মিলিয়ে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297" y="22860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097" y="33627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0297" y="42771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2677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31207"/>
            <a:ext cx="4419600" cy="1077575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772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 জীব ও জড়ের একটি তালিকা তৈরি কর।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baeb80c77cfea96e6f205d640921fab-13.jpg"/>
          <p:cNvPicPr>
            <a:picLocks noChangeAspect="1"/>
          </p:cNvPicPr>
          <p:nvPr/>
        </p:nvPicPr>
        <p:blipFill>
          <a:blip r:embed="rId2"/>
          <a:srcRect l="18064" r="13065"/>
          <a:stretch>
            <a:fillRect/>
          </a:stretch>
        </p:blipFill>
        <p:spPr>
          <a:xfrm>
            <a:off x="5791200" y="1485900"/>
            <a:ext cx="2748935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" y="847107"/>
            <a:ext cx="4892311" cy="4715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3144322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0500"/>
            <a:ext cx="8686800" cy="64389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>
            <a:off x="3276600" y="2743200"/>
            <a:ext cx="5715000" cy="152400"/>
          </a:xfrm>
          <a:prstGeom prst="rect">
            <a:avLst/>
          </a:prstGeom>
        </p:spPr>
      </p:pic>
      <p:pic>
        <p:nvPicPr>
          <p:cNvPr id="13" name="Picture 12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 rot="5400000" flipV="1">
            <a:off x="3403592" y="4622792"/>
            <a:ext cx="3810018" cy="203198"/>
          </a:xfrm>
          <a:prstGeom prst="rect">
            <a:avLst/>
          </a:prstGeom>
        </p:spPr>
      </p:pic>
      <p:pic>
        <p:nvPicPr>
          <p:cNvPr id="17" name="Picture 16" descr="আসিফ-5.jpg"/>
          <p:cNvPicPr>
            <a:picLocks noChangeAspect="1"/>
          </p:cNvPicPr>
          <p:nvPr/>
        </p:nvPicPr>
        <p:blipFill>
          <a:blip r:embed="rId4"/>
          <a:srcRect t="5001" b="89999"/>
          <a:stretch>
            <a:fillRect/>
          </a:stretch>
        </p:blipFill>
        <p:spPr>
          <a:xfrm>
            <a:off x="228600" y="2743200"/>
            <a:ext cx="5715000" cy="152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685800"/>
            <a:ext cx="3657600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127718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অধ্যায়ঃ ২ ( জীব ও জড় )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  <p:pic>
        <p:nvPicPr>
          <p:cNvPr id="14" name="Picture 13" descr="3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609600"/>
            <a:ext cx="1371600" cy="1645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295400" y="411480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 l="10265" r="14931"/>
          <a:stretch>
            <a:fillRect/>
          </a:stretch>
        </p:blipFill>
        <p:spPr>
          <a:xfrm>
            <a:off x="685800" y="3962400"/>
            <a:ext cx="2267748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0130923114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038600"/>
            <a:ext cx="1828799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_294_409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95400"/>
            <a:ext cx="1905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ATAUR RAHMAN\Desktop\NATURE\cc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295400"/>
            <a:ext cx="217893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21765" t="68304" r="43870" b="11875"/>
          <a:stretch>
            <a:fillRect/>
          </a:stretch>
        </p:blipFill>
        <p:spPr bwMode="auto">
          <a:xfrm>
            <a:off x="6450754" y="3962400"/>
            <a:ext cx="1931246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5739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Nazma\jib o jor\gt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295400"/>
            <a:ext cx="1981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52600" y="199787"/>
            <a:ext cx="7162800" cy="562213"/>
          </a:xfrm>
          <a:prstGeom prst="cloudCallout">
            <a:avLst>
              <a:gd name="adj1" fmla="val -19851"/>
              <a:gd name="adj2" fmla="val 102535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গুলো ভাল করে দেখ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76200"/>
            <a:ext cx="4648200" cy="940653"/>
          </a:xfrm>
          <a:prstGeom prst="horizontalScroll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utterstock_1048085.jpg isolated d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76350"/>
            <a:ext cx="23622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F:\ATAUR PICTUR\PICTURE\TREE\2.jpg"/>
          <p:cNvPicPr>
            <a:picLocks noChangeAspect="1" noChangeArrowheads="1"/>
          </p:cNvPicPr>
          <p:nvPr/>
        </p:nvPicPr>
        <p:blipFill>
          <a:blip r:embed="rId3"/>
          <a:srcRect l="10116" r="11985" b="12000"/>
          <a:stretch>
            <a:fillRect/>
          </a:stretch>
        </p:blipFill>
        <p:spPr bwMode="auto">
          <a:xfrm>
            <a:off x="1572491" y="3505200"/>
            <a:ext cx="216130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195094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oliath-kitchen-chair.jpg"/>
          <p:cNvPicPr>
            <a:picLocks noChangeAspect="1"/>
          </p:cNvPicPr>
          <p:nvPr/>
        </p:nvPicPr>
        <p:blipFill>
          <a:blip r:embed="rId5" cstate="print"/>
          <a:srcRect t="-9042" r="-3986" b="2876"/>
          <a:stretch>
            <a:fillRect/>
          </a:stretch>
        </p:blipFill>
        <p:spPr>
          <a:xfrm>
            <a:off x="6133561" y="1219200"/>
            <a:ext cx="1791239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62400" y="5410200"/>
            <a:ext cx="4800600" cy="1283910"/>
          </a:xfrm>
          <a:prstGeom prst="star6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3823810" y="76200"/>
            <a:ext cx="3415190" cy="107757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5029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06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জীব ও জড় বস্তুর বৈশিষ্ট্য বলতে পারবে।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990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নিকট পরিবেশ পর্যবেক্ষণের  মাধ্যমে জীব ও জড়ের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তালিকা তৈরি করতে পারবে।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10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জড় ও জীবের পার্থক্য উল্লেখ করতে পারবে। </a:t>
            </a:r>
          </a:p>
        </p:txBody>
      </p:sp>
      <p:sp>
        <p:nvSpPr>
          <p:cNvPr id="11" name="Round Single Corner Rectangle 10"/>
          <p:cNvSpPr/>
          <p:nvPr/>
        </p:nvSpPr>
        <p:spPr>
          <a:xfrm>
            <a:off x="228600" y="2895600"/>
            <a:ext cx="8686800" cy="3124200"/>
          </a:xfrm>
          <a:prstGeom prst="round1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990600" y="1676400"/>
            <a:ext cx="4800600" cy="685800"/>
          </a:xfrm>
          <a:prstGeom prst="wedgeRectCallou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" y="3048000"/>
            <a:ext cx="9144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" y="4267200"/>
            <a:ext cx="9144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" y="5105400"/>
            <a:ext cx="9144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040" y="2133600"/>
            <a:ext cx="202336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1371565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86200"/>
            <a:ext cx="1727200" cy="1295400"/>
          </a:xfrm>
          <a:prstGeom prst="rect">
            <a:avLst/>
          </a:prstGeom>
        </p:spPr>
      </p:pic>
      <p:pic>
        <p:nvPicPr>
          <p:cNvPr id="5" name="Picture 4" descr="944840059519dbf6be299f356008321b-Issue-ctg-15-06-2014-Page_3-Photo-1.jpg"/>
          <p:cNvPicPr>
            <a:picLocks noChangeAspect="1"/>
          </p:cNvPicPr>
          <p:nvPr/>
        </p:nvPicPr>
        <p:blipFill>
          <a:blip r:embed="rId4"/>
          <a:srcRect l="27501"/>
          <a:stretch>
            <a:fillRect/>
          </a:stretch>
        </p:blipFill>
        <p:spPr>
          <a:xfrm>
            <a:off x="6781800" y="1828800"/>
            <a:ext cx="1563859" cy="1244949"/>
          </a:xfrm>
          <a:prstGeom prst="rect">
            <a:avLst/>
          </a:prstGeom>
        </p:spPr>
      </p:pic>
      <p:pic>
        <p:nvPicPr>
          <p:cNvPr id="6" name="Picture 5" descr="imag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62000"/>
            <a:ext cx="1681163" cy="1361692"/>
          </a:xfrm>
          <a:prstGeom prst="rect">
            <a:avLst/>
          </a:prstGeom>
        </p:spPr>
      </p:pic>
      <p:pic>
        <p:nvPicPr>
          <p:cNvPr id="7" name="Picture 6" descr="4537042330_5aa175b23a_b.jpg"/>
          <p:cNvPicPr>
            <a:picLocks noChangeAspect="1"/>
          </p:cNvPicPr>
          <p:nvPr/>
        </p:nvPicPr>
        <p:blipFill>
          <a:blip r:embed="rId6" cstate="print"/>
          <a:srcRect l="5078" t="10449" r="3125" b="26563"/>
          <a:stretch>
            <a:fillRect/>
          </a:stretch>
        </p:blipFill>
        <p:spPr>
          <a:xfrm>
            <a:off x="4953000" y="228600"/>
            <a:ext cx="1524000" cy="1394298"/>
          </a:xfrm>
          <a:prstGeom prst="rect">
            <a:avLst/>
          </a:prstGeom>
        </p:spPr>
      </p:pic>
      <p:pic>
        <p:nvPicPr>
          <p:cNvPr id="8" name="Picture 7" descr="285.jpg"/>
          <p:cNvPicPr>
            <a:picLocks noChangeAspect="1"/>
          </p:cNvPicPr>
          <p:nvPr/>
        </p:nvPicPr>
        <p:blipFill>
          <a:blip r:embed="rId7"/>
          <a:srcRect r="52632"/>
          <a:stretch>
            <a:fillRect/>
          </a:stretch>
        </p:blipFill>
        <p:spPr>
          <a:xfrm>
            <a:off x="1371600" y="3352800"/>
            <a:ext cx="1371600" cy="173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5410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উপরের ছবি গুলো লক্ষ্য করঃ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638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আমাদের চার পাশে আছে গাছপালা, ঘরবাড়ি,পুকুর, এ রকম আর ও অনেক কিছু।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5874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আমাদের চারপাশে কী কী আছে?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orinbiska-high-schoo_12-8-16-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1" y="304800"/>
            <a:ext cx="7168816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56489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সোনামনিরা বলতো, শ্রেণি কক্ষে শিক্ষক ও ছাত্র/ছাত্রী ছাড়া আর কী কী আছে?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86400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চার পাশে যা যা দেখি সেগুলো কে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জড়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দুই ভাগে ভাগ করা যায়।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 build="allAtOnce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তোমাদের শ্রেণি কক্ষের ভেতরে ও বাইরে যা যা দেখেছ সেগুলোকে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ও  জড়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দুই ভাগে নিচের ছকে সাজিয়ে লেখঃ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83820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-1143000" y="3581400"/>
            <a:ext cx="113538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5400000">
            <a:off x="2156461" y="4625342"/>
            <a:ext cx="5029197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/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905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Merge 17"/>
          <p:cNvSpPr/>
          <p:nvPr/>
        </p:nvSpPr>
        <p:spPr>
          <a:xfrm>
            <a:off x="3429000" y="304800"/>
            <a:ext cx="2590800" cy="1143000"/>
          </a:xfrm>
          <a:prstGeom prst="flowChartMerg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1742948_929457840444573_5768312332130718821_n.jpg"/>
          <p:cNvPicPr>
            <a:picLocks noChangeAspect="1"/>
          </p:cNvPicPr>
          <p:nvPr/>
        </p:nvPicPr>
        <p:blipFill>
          <a:blip r:embed="rId2"/>
          <a:srcRect l="5393" t="6557" r="29888" b="4918"/>
          <a:stretch>
            <a:fillRect/>
          </a:stretch>
        </p:blipFill>
        <p:spPr>
          <a:xfrm>
            <a:off x="1447800" y="1447800"/>
            <a:ext cx="1981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ndexcd.jpg"/>
          <p:cNvPicPr>
            <a:picLocks noChangeAspect="1"/>
          </p:cNvPicPr>
          <p:nvPr/>
        </p:nvPicPr>
        <p:blipFill>
          <a:blip r:embed="rId3"/>
          <a:srcRect l="8081" r="11111"/>
          <a:stretch>
            <a:fillRect/>
          </a:stretch>
        </p:blipFill>
        <p:spPr>
          <a:xfrm>
            <a:off x="5943600" y="3200400"/>
            <a:ext cx="16764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ndexyu.jpg"/>
          <p:cNvPicPr>
            <a:picLocks noChangeAspect="1"/>
          </p:cNvPicPr>
          <p:nvPr/>
        </p:nvPicPr>
        <p:blipFill>
          <a:blip r:embed="rId4"/>
          <a:srcRect b="42857"/>
          <a:stretch>
            <a:fillRect/>
          </a:stretch>
        </p:blipFill>
        <p:spPr>
          <a:xfrm>
            <a:off x="1524000" y="3200400"/>
            <a:ext cx="1905000" cy="1822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Bucolic-way-amazing-landscapes.jpg"/>
          <p:cNvPicPr>
            <a:picLocks noChangeAspect="1"/>
          </p:cNvPicPr>
          <p:nvPr/>
        </p:nvPicPr>
        <p:blipFill>
          <a:blip r:embed="rId5"/>
          <a:srcRect l="35000" t="11127" r="40833" b="59164"/>
          <a:stretch>
            <a:fillRect/>
          </a:stretch>
        </p:blipFill>
        <p:spPr>
          <a:xfrm>
            <a:off x="5943600" y="1447800"/>
            <a:ext cx="16002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52600" y="228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 মনযোগ সহকারে দেখঃ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02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ছবিতে যা যা দেখছ, এদেরকে কী বলে?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648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Decision 17"/>
          <p:cNvSpPr/>
          <p:nvPr/>
        </p:nvSpPr>
        <p:spPr>
          <a:xfrm>
            <a:off x="4038600" y="5562600"/>
            <a:ext cx="1295400" cy="609600"/>
          </a:xfrm>
          <a:prstGeom prst="flowChartDecision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00400" y="6172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এদের জীবন আছে।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0" y="76200"/>
            <a:ext cx="4419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জীবের বৈশিষ্ট্যঃ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62000"/>
            <a:ext cx="2707105" cy="1660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1295400"/>
            <a:ext cx="4495800" cy="385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 চলাফেরা করতে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1473.jpeg"/>
          <p:cNvPicPr>
            <a:picLocks noChangeAspect="1"/>
          </p:cNvPicPr>
          <p:nvPr/>
        </p:nvPicPr>
        <p:blipFill>
          <a:blip r:embed="rId3"/>
          <a:srcRect l="30000"/>
          <a:stretch>
            <a:fillRect/>
          </a:stretch>
        </p:blipFill>
        <p:spPr>
          <a:xfrm>
            <a:off x="228600" y="2743200"/>
            <a:ext cx="2743200" cy="1660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81400" y="3352800"/>
            <a:ext cx="4495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 পানি পান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z_3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38700"/>
            <a:ext cx="245745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14800" y="5421868"/>
            <a:ext cx="2971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খাবার খায়।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reath_1120190425212244.jpg"/>
          <p:cNvPicPr>
            <a:picLocks noChangeAspect="1"/>
          </p:cNvPicPr>
          <p:nvPr/>
        </p:nvPicPr>
        <p:blipFill>
          <a:blip r:embed="rId5"/>
          <a:srcRect l="12483" r="20207"/>
          <a:stretch>
            <a:fillRect/>
          </a:stretch>
        </p:blipFill>
        <p:spPr>
          <a:xfrm>
            <a:off x="517656" y="685800"/>
            <a:ext cx="2081962" cy="1272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29000" y="990600"/>
            <a:ext cx="4800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শ্বাস প্রশ্বাস গ্রহন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dsharifulalam_1284382886_1-gavi_kham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64" y="2133600"/>
            <a:ext cx="2075872" cy="132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29000" y="2514600"/>
            <a:ext cx="41910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বংশ বৃদ্ধি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Zinc-multivitamins-may-boost-height-gain-in-children-Study_wrbm_large.jpg"/>
          <p:cNvPicPr>
            <a:picLocks noChangeAspect="1"/>
          </p:cNvPicPr>
          <p:nvPr/>
        </p:nvPicPr>
        <p:blipFill>
          <a:blip r:embed="rId7"/>
          <a:srcRect l="15333" t="4000" r="6000"/>
          <a:stretch>
            <a:fillRect/>
          </a:stretch>
        </p:blipFill>
        <p:spPr>
          <a:xfrm>
            <a:off x="457200" y="3657600"/>
            <a:ext cx="2209800" cy="139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505200" y="4114800"/>
            <a:ext cx="4495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ছোট থেকে বড়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othoi2.jpg"/>
          <p:cNvPicPr>
            <a:picLocks noChangeAspect="1"/>
          </p:cNvPicPr>
          <p:nvPr/>
        </p:nvPicPr>
        <p:blipFill>
          <a:blip r:embed="rId8"/>
          <a:srcRect l="8333" t="20779" b="5195"/>
          <a:stretch>
            <a:fillRect/>
          </a:stretch>
        </p:blipFill>
        <p:spPr>
          <a:xfrm>
            <a:off x="457200" y="5257800"/>
            <a:ext cx="2209800" cy="1418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76600" y="5726668"/>
            <a:ext cx="472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মৃত্য বরণ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5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397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117</cp:revision>
  <dcterms:created xsi:type="dcterms:W3CDTF">2006-08-16T00:00:00Z</dcterms:created>
  <dcterms:modified xsi:type="dcterms:W3CDTF">2019-08-20T05:59:54Z</dcterms:modified>
</cp:coreProperties>
</file>