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51" r:id="rId2"/>
    <p:sldId id="352" r:id="rId3"/>
    <p:sldId id="279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hDvk5nJqcUPQbtQw7hJ9Q==" hashData="z/Z8bfLrJtDyw6uIHTxVtKBPnMTYv7ps489p9mzoxJ15+7IQiQHjXWYSmSIlVVFBXDRfA1SSgg1tczi4uk1HS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21C-C43C-4B46-9EEE-E596F9CD0672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20B88-DF3B-4B34-A58C-ACD59A509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7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B51E3-8967-4083-9D55-A02C6BC5DB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9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4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7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4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4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2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7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9666" y="6555509"/>
            <a:ext cx="12046461" cy="2371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Shariful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Islam, Assistant Teacher in English Language, Sultana Hamid Ali Girls’ High School, Khulna City, Khulna-9100, Mobile-01911-910825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1330" y="43346"/>
            <a:ext cx="12071925" cy="6456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8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3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4FF-C01D-43A0-A834-5504396CD28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AE4FF-C01D-43A0-A834-5504396CD28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33672-B4FE-4E0C-8CC5-0C677F8B6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6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mcQSdt_o_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30910"/>
            <a:ext cx="11823700" cy="607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29309"/>
            <a:ext cx="11499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Today’s topic of the class is----</a:t>
            </a:r>
            <a:endParaRPr lang="en-US" sz="4400" b="1" i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3200" y="1064231"/>
            <a:ext cx="11776363" cy="914400"/>
          </a:xfrm>
          <a:prstGeom prst="rect">
            <a:avLst/>
          </a:prstGeom>
          <a:noFill/>
          <a:ln w="5715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Time</a:t>
            </a: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, You Old Gipsy Man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3199" y="1895505"/>
            <a:ext cx="11776363" cy="38862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 b="1" dirty="0" smtClean="0"/>
              <a:t>Unit  : 14 </a:t>
            </a:r>
          </a:p>
          <a:p>
            <a:pPr marL="0" indent="0" algn="ctr">
              <a:buNone/>
            </a:pPr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[Pleasure and Purpose]</a:t>
            </a:r>
          </a:p>
          <a:p>
            <a:pPr marL="0" indent="0" algn="ctr">
              <a:buNone/>
            </a:pPr>
            <a:r>
              <a:rPr lang="en-US" sz="6600" b="1" dirty="0" smtClean="0"/>
              <a:t>Lesson : 4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92823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6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6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6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60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7.40741E-7 L -0.00039 0.621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525" y="237112"/>
            <a:ext cx="10836852" cy="923330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Learning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outcomes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562" y="1220792"/>
            <a:ext cx="11702471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After the students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have studied the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lesson, they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will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be able to --- ---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741" y="2959604"/>
            <a:ext cx="11702471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NewRomanPSMT"/>
              </a:rPr>
              <a:t>recognize and use English sounds, stress, and </a:t>
            </a:r>
            <a:r>
              <a:rPr lang="en-US" sz="3600" b="1" dirty="0" smtClean="0">
                <a:latin typeface="TimesNewRomanPSMT"/>
              </a:rPr>
              <a:t>intonation,</a:t>
            </a:r>
            <a:endParaRPr lang="en-US" sz="3600" b="1" dirty="0">
              <a:latin typeface="TimesNewRomanPS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687" y="4151198"/>
            <a:ext cx="10880437" cy="646331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NewRomanPSMT"/>
              </a:rPr>
              <a:t>understand </a:t>
            </a:r>
            <a:r>
              <a:rPr lang="en-US" sz="3600" b="1" dirty="0" smtClean="0">
                <a:latin typeface="TimesNewRomanPSMT"/>
              </a:rPr>
              <a:t>poem,</a:t>
            </a:r>
            <a:endParaRPr lang="en-US" sz="3600" b="1" dirty="0">
              <a:latin typeface="TimesNewRomanPS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143" y="5011170"/>
            <a:ext cx="1161670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NewRomanPSMT"/>
              </a:rPr>
              <a:t>interpret, evaluate, and </a:t>
            </a:r>
            <a:r>
              <a:rPr lang="en-US" sz="3600" b="1" dirty="0" err="1">
                <a:latin typeface="TimesNewRomanPSMT"/>
              </a:rPr>
              <a:t>summarise</a:t>
            </a:r>
            <a:r>
              <a:rPr lang="en-US" sz="3600" b="1" dirty="0">
                <a:latin typeface="TimesNewRomanPSMT"/>
              </a:rPr>
              <a:t> literary texts.</a:t>
            </a:r>
          </a:p>
        </p:txBody>
      </p:sp>
    </p:spTree>
    <p:extLst>
      <p:ext uri="{BB962C8B-B14F-4D97-AF65-F5344CB8AC3E}">
        <p14:creationId xmlns:p14="http://schemas.microsoft.com/office/powerpoint/2010/main" val="2996738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582" y="2587705"/>
            <a:ext cx="117948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WORDS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724" y="460734"/>
            <a:ext cx="3842973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568" y="1858766"/>
            <a:ext cx="3569832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 head or body forward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21" y="1657351"/>
            <a:ext cx="7836798" cy="4590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19238" y="3967130"/>
            <a:ext cx="4558596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Syn.:  knot, loop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238" y="5110130"/>
            <a:ext cx="4558596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Ant.:  straight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722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056" y="515581"/>
            <a:ext cx="3476173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Gipsy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382" y="1846941"/>
            <a:ext cx="5069568" cy="230832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who do not have a fixed living place and who travel from one place to another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86" y="1061709"/>
            <a:ext cx="6822126" cy="5283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12056" y="4332462"/>
            <a:ext cx="4059919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Syn.: nomad, traveler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796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836" y="-46180"/>
            <a:ext cx="12081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B: </a:t>
            </a:r>
            <a:r>
              <a:rPr lang="en-US" sz="4000" b="1" dirty="0"/>
              <a:t>Now read the poem and answer the questions follow.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2138" y="410992"/>
            <a:ext cx="83404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Time, You Old Gypsy Man</a:t>
            </a:r>
            <a:endParaRPr lang="en-US" sz="3500" b="1" dirty="0"/>
          </a:p>
        </p:txBody>
      </p:sp>
      <p:sp>
        <p:nvSpPr>
          <p:cNvPr id="5" name="Rectangle 4"/>
          <p:cNvSpPr/>
          <p:nvPr/>
        </p:nvSpPr>
        <p:spPr>
          <a:xfrm>
            <a:off x="4258726" y="891761"/>
            <a:ext cx="6096000" cy="56169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500" b="1" dirty="0" smtClean="0">
                <a:solidFill>
                  <a:prstClr val="black"/>
                </a:solidFill>
              </a:rPr>
              <a:t>Time</a:t>
            </a:r>
            <a:r>
              <a:rPr lang="en-US" sz="3500" b="1" dirty="0">
                <a:solidFill>
                  <a:prstClr val="black"/>
                </a:solidFill>
              </a:rPr>
              <a:t>, you old gipsy man,</a:t>
            </a:r>
          </a:p>
          <a:p>
            <a:pPr lvl="0"/>
            <a:r>
              <a:rPr lang="en-US" sz="3500" b="1" dirty="0">
                <a:solidFill>
                  <a:prstClr val="black"/>
                </a:solidFill>
              </a:rPr>
              <a:t>	Will you not stay,</a:t>
            </a:r>
          </a:p>
          <a:p>
            <a:pPr lvl="0"/>
            <a:r>
              <a:rPr lang="en-US" sz="3500" b="1" dirty="0">
                <a:solidFill>
                  <a:prstClr val="black"/>
                </a:solidFill>
              </a:rPr>
              <a:t>	Put up your caravan</a:t>
            </a:r>
          </a:p>
          <a:p>
            <a:pPr lvl="0"/>
            <a:r>
              <a:rPr lang="en-US" sz="3500" b="1" dirty="0">
                <a:solidFill>
                  <a:prstClr val="black"/>
                </a:solidFill>
              </a:rPr>
              <a:t>	Just for a day?</a:t>
            </a:r>
          </a:p>
          <a:p>
            <a:pPr lvl="0"/>
            <a:r>
              <a:rPr lang="en-US" sz="3500" b="1" dirty="0">
                <a:solidFill>
                  <a:prstClr val="black"/>
                </a:solidFill>
              </a:rPr>
              <a:t>	All things I’ll give you,</a:t>
            </a:r>
          </a:p>
          <a:p>
            <a:pPr lvl="0"/>
            <a:r>
              <a:rPr lang="en-US" sz="3500" b="1" dirty="0">
                <a:solidFill>
                  <a:prstClr val="black"/>
                </a:solidFill>
              </a:rPr>
              <a:t>	Will you be my guest?</a:t>
            </a:r>
          </a:p>
          <a:p>
            <a:pPr lvl="0"/>
            <a:r>
              <a:rPr lang="en-US" sz="3500" b="1" dirty="0">
                <a:solidFill>
                  <a:prstClr val="black"/>
                </a:solidFill>
              </a:rPr>
              <a:t>	Bells for your jennet</a:t>
            </a:r>
          </a:p>
          <a:p>
            <a:pPr lvl="0"/>
            <a:r>
              <a:rPr lang="en-US" sz="3500" b="1" dirty="0">
                <a:solidFill>
                  <a:prstClr val="black"/>
                </a:solidFill>
              </a:rPr>
              <a:t>	Of silver the best,</a:t>
            </a:r>
          </a:p>
          <a:p>
            <a:pPr lvl="0"/>
            <a:r>
              <a:rPr lang="en-US" sz="3500" b="1" dirty="0">
                <a:solidFill>
                  <a:prstClr val="black"/>
                </a:solidFill>
              </a:rPr>
              <a:t>	Goldsmiths shall beat you</a:t>
            </a:r>
          </a:p>
          <a:p>
            <a:pPr lvl="0"/>
            <a:r>
              <a:rPr lang="en-US" sz="3500" b="1" dirty="0">
                <a:solidFill>
                  <a:prstClr val="black"/>
                </a:solidFill>
              </a:rPr>
              <a:t>	A golden ring,</a:t>
            </a:r>
          </a:p>
        </p:txBody>
      </p:sp>
    </p:spTree>
    <p:extLst>
      <p:ext uri="{BB962C8B-B14F-4D97-AF65-F5344CB8AC3E}">
        <p14:creationId xmlns:p14="http://schemas.microsoft.com/office/powerpoint/2010/main" val="126561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5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50"/>
                            </p:stCondLst>
                            <p:childTnLst>
                              <p:par>
                                <p:cTn id="3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300"/>
                            </p:stCondLst>
                            <p:childTnLst>
                              <p:par>
                                <p:cTn id="4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350"/>
                            </p:stCondLst>
                            <p:childTnLst>
                              <p:par>
                                <p:cTn id="5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850"/>
                            </p:stCondLst>
                            <p:childTnLst>
                              <p:par>
                                <p:cTn id="5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150"/>
                            </p:stCondLst>
                            <p:childTnLst>
                              <p:par>
                                <p:cTn id="6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750"/>
                            </p:stCondLst>
                            <p:childTnLst>
                              <p:par>
                                <p:cTn id="8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300"/>
                            </p:stCondLst>
                            <p:childTnLst>
                              <p:par>
                                <p:cTn id="9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5022" y="-6367"/>
            <a:ext cx="834043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smtClean="0"/>
              <a:t>Peacocks </a:t>
            </a:r>
            <a:r>
              <a:rPr lang="en-US" sz="3500" b="1" dirty="0"/>
              <a:t>shall bow to you</a:t>
            </a:r>
            <a:r>
              <a:rPr lang="en-US" sz="3500" b="1" dirty="0" smtClean="0"/>
              <a:t>,</a:t>
            </a:r>
          </a:p>
          <a:p>
            <a:r>
              <a:rPr lang="en-US" sz="3500" b="1" dirty="0"/>
              <a:t>Little boys sing,</a:t>
            </a:r>
          </a:p>
          <a:p>
            <a:r>
              <a:rPr lang="en-US" sz="3500" b="1" dirty="0"/>
              <a:t>Oh, and sweet girls will</a:t>
            </a:r>
          </a:p>
          <a:p>
            <a:r>
              <a:rPr lang="en-US" sz="3500" b="1" dirty="0"/>
              <a:t>Festoon you with May.</a:t>
            </a:r>
          </a:p>
          <a:p>
            <a:r>
              <a:rPr lang="en-US" sz="3500" b="1" dirty="0"/>
              <a:t>Time, you old gipsy,</a:t>
            </a:r>
          </a:p>
          <a:p>
            <a:r>
              <a:rPr lang="en-US" sz="3500" b="1" dirty="0"/>
              <a:t>Why hasten away?</a:t>
            </a:r>
          </a:p>
          <a:p>
            <a:r>
              <a:rPr lang="en-US" sz="3500" b="1" dirty="0"/>
              <a:t>Last week in Babylon,</a:t>
            </a:r>
          </a:p>
          <a:p>
            <a:r>
              <a:rPr lang="en-US" sz="3500" b="1" dirty="0"/>
              <a:t>Last night in Rome,</a:t>
            </a:r>
          </a:p>
          <a:p>
            <a:r>
              <a:rPr lang="en-US" sz="3500" b="1" dirty="0"/>
              <a:t>Morning, and in the crush</a:t>
            </a:r>
          </a:p>
          <a:p>
            <a:r>
              <a:rPr lang="en-US" sz="3500" b="1" dirty="0"/>
              <a:t>Under Paul’s dome</a:t>
            </a:r>
            <a:r>
              <a:rPr lang="en-US" sz="3500" b="1" dirty="0" smtClean="0"/>
              <a:t>;</a:t>
            </a:r>
          </a:p>
          <a:p>
            <a:r>
              <a:rPr lang="en-US" sz="3500" b="1" dirty="0"/>
              <a:t>Under Paul’s </a:t>
            </a:r>
            <a:r>
              <a:rPr lang="en-US" sz="3500" b="1" dirty="0" smtClean="0"/>
              <a:t>dial</a:t>
            </a:r>
          </a:p>
          <a:p>
            <a:r>
              <a:rPr lang="en-US" sz="3500" b="1" dirty="0"/>
              <a:t>You tighten your rein</a:t>
            </a:r>
            <a:r>
              <a:rPr lang="en-US" sz="3500" b="1" dirty="0" smtClean="0"/>
              <a:t>—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271455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5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85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350"/>
                            </p:stCondLst>
                            <p:childTnLst>
                              <p:par>
                                <p:cTn id="6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600"/>
                            </p:stCondLst>
                            <p:childTnLst>
                              <p:par>
                                <p:cTn id="6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100"/>
                            </p:stCondLst>
                            <p:childTnLst>
                              <p:par>
                                <p:cTn id="7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350"/>
                            </p:stCondLst>
                            <p:childTnLst>
                              <p:par>
                                <p:cTn id="8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550"/>
                            </p:stCondLst>
                            <p:childTnLst>
                              <p:par>
                                <p:cTn id="9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5022" y="40766"/>
            <a:ext cx="8340437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Only </a:t>
            </a:r>
            <a:r>
              <a:rPr lang="en-US" sz="3600" b="1" dirty="0"/>
              <a:t>a moment</a:t>
            </a:r>
          </a:p>
          <a:p>
            <a:r>
              <a:rPr lang="en-US" sz="3600" b="1" dirty="0"/>
              <a:t>And off once again;</a:t>
            </a:r>
          </a:p>
          <a:p>
            <a:r>
              <a:rPr lang="en-US" sz="3600" b="1" dirty="0"/>
              <a:t>Off to some city</a:t>
            </a:r>
          </a:p>
          <a:p>
            <a:r>
              <a:rPr lang="en-US" sz="3600" b="1" dirty="0"/>
              <a:t>Now blind in the womb,</a:t>
            </a:r>
          </a:p>
          <a:p>
            <a:r>
              <a:rPr lang="en-US" sz="3600" b="1" dirty="0"/>
              <a:t>Off to another</a:t>
            </a:r>
          </a:p>
          <a:p>
            <a:r>
              <a:rPr lang="en-US" sz="3600" b="1" dirty="0"/>
              <a:t>Ere that’s in the tomb.</a:t>
            </a:r>
          </a:p>
          <a:p>
            <a:r>
              <a:rPr lang="en-US" sz="3600" b="1" dirty="0"/>
              <a:t>Time, you old gipsy man,</a:t>
            </a:r>
          </a:p>
          <a:p>
            <a:r>
              <a:rPr lang="en-US" sz="3600" b="1" dirty="0"/>
              <a:t>Will you not stay,</a:t>
            </a:r>
          </a:p>
          <a:p>
            <a:r>
              <a:rPr lang="en-US" sz="3600" b="1" dirty="0"/>
              <a:t>Put up your caravan</a:t>
            </a:r>
          </a:p>
          <a:p>
            <a:r>
              <a:rPr lang="en-US" sz="3600" b="1" dirty="0"/>
              <a:t>Just for a day?</a:t>
            </a:r>
          </a:p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----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Ralph Hodgson</a:t>
            </a:r>
          </a:p>
        </p:txBody>
      </p:sp>
    </p:spTree>
    <p:extLst>
      <p:ext uri="{BB962C8B-B14F-4D97-AF65-F5344CB8AC3E}">
        <p14:creationId xmlns:p14="http://schemas.microsoft.com/office/powerpoint/2010/main" val="92390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5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0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50"/>
                            </p:stCondLst>
                            <p:childTnLst>
                              <p:par>
                                <p:cTn id="5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600"/>
                            </p:stCondLst>
                            <p:childTnLst>
                              <p:par>
                                <p:cTn id="6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800"/>
                            </p:stCondLst>
                            <p:childTnLst>
                              <p:par>
                                <p:cTn id="6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50"/>
                            </p:stCondLst>
                            <p:childTnLst>
                              <p:par>
                                <p:cTn id="7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100"/>
                            </p:stCondLst>
                            <p:childTnLst>
                              <p:par>
                                <p:cTn id="8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583" y="2105561"/>
            <a:ext cx="117948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836" y="2096656"/>
            <a:ext cx="117209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1.	Why </a:t>
            </a:r>
            <a:r>
              <a:rPr lang="en-US" sz="3600" b="1" dirty="0"/>
              <a:t>does the poet call time an old gipsy man?</a:t>
            </a:r>
          </a:p>
          <a:p>
            <a:pPr algn="just"/>
            <a:r>
              <a:rPr lang="en-US" sz="3600" b="1" dirty="0" smtClean="0"/>
              <a:t>2.	Make </a:t>
            </a:r>
            <a:r>
              <a:rPr lang="en-US" sz="3600" b="1" dirty="0"/>
              <a:t>a list of things the poet will offer time if it stays </a:t>
            </a:r>
            <a:r>
              <a:rPr lang="en-US" sz="3600" b="1" dirty="0" smtClean="0"/>
              <a:t>	just </a:t>
            </a:r>
            <a:r>
              <a:rPr lang="en-US" sz="3600" b="1" dirty="0"/>
              <a:t>for a day.</a:t>
            </a:r>
          </a:p>
          <a:p>
            <a:pPr algn="just"/>
            <a:r>
              <a:rPr lang="en-US" sz="3600" b="1" dirty="0" smtClean="0"/>
              <a:t>3.	What </a:t>
            </a:r>
            <a:r>
              <a:rPr lang="en-US" sz="3600" b="1" dirty="0"/>
              <a:t>else can you offer time if it stays for a day?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775" y="104775"/>
            <a:ext cx="119919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TimesNewRomanPS-BoldMT"/>
              </a:rPr>
              <a:t>B:  </a:t>
            </a:r>
            <a:r>
              <a:rPr lang="en-US" sz="4400" b="1" dirty="0">
                <a:latin typeface="TimesNewRomanPS-BoldMT"/>
              </a:rPr>
              <a:t>Answer these questions</a:t>
            </a:r>
            <a:r>
              <a:rPr lang="en-US" sz="4400" b="1" dirty="0" smtClean="0">
                <a:latin typeface="TimesNewRomanPS-BoldMT"/>
              </a:rPr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4263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35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800"/>
                            </p:stCondLst>
                            <p:childTnLst>
                              <p:par>
                                <p:cTn id="3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582" y="2105561"/>
            <a:ext cx="117948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WORK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615" y="2690336"/>
            <a:ext cx="11832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latin typeface="TimesNewRomanPS-BoldMT"/>
              </a:rPr>
              <a:t>Every student will write a summary of the poem ‘A’ in no more than 90 to 100 words</a:t>
            </a:r>
            <a:r>
              <a:rPr lang="en-US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.</a:t>
            </a:r>
            <a:endParaRPr lang="en-US" sz="4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131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" y="169032"/>
            <a:ext cx="11832771" cy="621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22135" y="3274182"/>
            <a:ext cx="10904338" cy="1863426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all.</a:t>
            </a:r>
            <a:endParaRPr 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3943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4.44444E-6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 to all.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1107314"/>
            <a:ext cx="11798300" cy="5250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7994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01" y="78957"/>
            <a:ext cx="11972161" cy="6359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701" y="1965021"/>
            <a:ext cx="3584759" cy="437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401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0500" y="241300"/>
            <a:ext cx="11747500" cy="6089891"/>
            <a:chOff x="4147778" y="1752600"/>
            <a:chExt cx="4094522" cy="26497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778" y="1752600"/>
              <a:ext cx="4094522" cy="26289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500" y="1766330"/>
              <a:ext cx="3963078" cy="4733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4213500" y="3826480"/>
              <a:ext cx="3963078" cy="57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Time, You Old Gipsy Man</a:t>
              </a:r>
              <a:endPara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4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729" y="36352"/>
            <a:ext cx="11785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NewRomanPS-BoldMT"/>
              </a:rPr>
              <a:t>A: </a:t>
            </a:r>
            <a:r>
              <a:rPr lang="en-US" sz="4400" b="1" dirty="0">
                <a:latin typeface="TimesNewRomanPS-BoldMT"/>
              </a:rPr>
              <a:t>Look at the </a:t>
            </a:r>
            <a:r>
              <a:rPr lang="en-US" sz="4400" b="1" dirty="0" smtClean="0">
                <a:latin typeface="TimesNewRomanPS-BoldMT"/>
              </a:rPr>
              <a:t>picture.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1" y="805794"/>
            <a:ext cx="11744335" cy="5623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316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75491"/>
            <a:ext cx="11734799" cy="6188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963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06829"/>
            <a:ext cx="11785600" cy="6074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267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836" y="101599"/>
            <a:ext cx="119980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A: </a:t>
            </a:r>
            <a:r>
              <a:rPr lang="en-US" sz="4400" b="1" dirty="0"/>
              <a:t>Read and answer the following questions.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08000" y="1348508"/>
            <a:ext cx="115823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1. </a:t>
            </a:r>
            <a:r>
              <a:rPr lang="en-US" sz="3600" b="1" dirty="0"/>
              <a:t>Have you seen any gipsy? If yes, where?</a:t>
            </a:r>
          </a:p>
          <a:p>
            <a:pPr algn="just"/>
            <a:r>
              <a:rPr lang="en-US" sz="3600" b="1" dirty="0" smtClean="0"/>
              <a:t>2. </a:t>
            </a:r>
            <a:r>
              <a:rPr lang="en-US" sz="3600" b="1" dirty="0"/>
              <a:t>Do gypsies live in our country?</a:t>
            </a:r>
          </a:p>
          <a:p>
            <a:pPr algn="just"/>
            <a:r>
              <a:rPr lang="en-US" sz="3600" b="1" dirty="0" smtClean="0"/>
              <a:t>3. </a:t>
            </a:r>
            <a:r>
              <a:rPr lang="en-US" sz="3600" b="1" dirty="0"/>
              <a:t>In what ways are they different from the general people?</a:t>
            </a:r>
          </a:p>
        </p:txBody>
      </p:sp>
    </p:spTree>
    <p:extLst>
      <p:ext uri="{BB962C8B-B14F-4D97-AF65-F5344CB8AC3E}">
        <p14:creationId xmlns:p14="http://schemas.microsoft.com/office/powerpoint/2010/main" val="405509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50"/>
                            </p:stCondLst>
                            <p:childTnLst>
                              <p:par>
                                <p:cTn id="1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489" y="129312"/>
            <a:ext cx="11833877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watch the video.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hlinkClick r:id="rId2"/>
          </p:cNvPr>
          <p:cNvSpPr txBox="1"/>
          <p:nvPr/>
        </p:nvSpPr>
        <p:spPr>
          <a:xfrm>
            <a:off x="175490" y="2456873"/>
            <a:ext cx="11850256" cy="155735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click here to go to internet for watching Video.</a:t>
            </a:r>
            <a:endParaRPr lang="en-US" sz="4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20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343</Words>
  <Application>Microsoft Office PowerPoint</Application>
  <PresentationFormat>Widescreen</PresentationFormat>
  <Paragraphs>71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TimesNewRomanPS-BoldMT</vt:lpstr>
      <vt:lpstr>TimesNewRomanPSMT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177</cp:revision>
  <dcterms:created xsi:type="dcterms:W3CDTF">2020-05-04T06:38:32Z</dcterms:created>
  <dcterms:modified xsi:type="dcterms:W3CDTF">2020-05-14T04:06:51Z</dcterms:modified>
</cp:coreProperties>
</file>