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19"/>
  </p:notesMasterIdLst>
  <p:sldIdLst>
    <p:sldId id="295" r:id="rId2"/>
    <p:sldId id="339" r:id="rId3"/>
    <p:sldId id="346" r:id="rId4"/>
    <p:sldId id="367" r:id="rId5"/>
    <p:sldId id="354" r:id="rId6"/>
    <p:sldId id="283" r:id="rId7"/>
    <p:sldId id="327" r:id="rId8"/>
    <p:sldId id="328" r:id="rId9"/>
    <p:sldId id="357" r:id="rId10"/>
    <p:sldId id="356" r:id="rId11"/>
    <p:sldId id="359" r:id="rId12"/>
    <p:sldId id="361" r:id="rId13"/>
    <p:sldId id="363" r:id="rId14"/>
    <p:sldId id="370" r:id="rId15"/>
    <p:sldId id="368" r:id="rId16"/>
    <p:sldId id="365" r:id="rId17"/>
    <p:sldId id="369" r:id="rId18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0033"/>
    <a:srgbClr val="003399"/>
    <a:srgbClr val="1A1AB6"/>
    <a:srgbClr val="006600"/>
    <a:srgbClr val="003366"/>
    <a:srgbClr val="CCCC00"/>
    <a:srgbClr val="35BF4C"/>
    <a:srgbClr val="CC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7312" autoAdjust="0"/>
  </p:normalViewPr>
  <p:slideViewPr>
    <p:cSldViewPr>
      <p:cViewPr varScale="1">
        <p:scale>
          <a:sx n="69" d="100"/>
          <a:sy n="69" d="100"/>
        </p:scale>
        <p:origin x="312" y="72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C036-88E5-431E-A445-21291A72266E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27050" y="685800"/>
            <a:ext cx="5803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A8D7-8DC5-4775-A8C3-84EC016D31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65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1A8D7-8DC5-4775-A8C3-84EC016D31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1571" y="1122363"/>
            <a:ext cx="8709422" cy="2387600"/>
          </a:xfrm>
        </p:spPr>
        <p:txBody>
          <a:bodyPr anchor="b"/>
          <a:lstStyle>
            <a:lvl1pPr algn="ctr">
              <a:defRPr sz="57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571" y="3602038"/>
            <a:ext cx="8709422" cy="1655762"/>
          </a:xfrm>
        </p:spPr>
        <p:txBody>
          <a:bodyPr/>
          <a:lstStyle>
            <a:lvl1pPr marL="0" indent="0" algn="ctr">
              <a:buNone/>
              <a:defRPr sz="2286"/>
            </a:lvl1pPr>
            <a:lvl2pPr marL="435483" indent="0" algn="ctr">
              <a:buNone/>
              <a:defRPr sz="1905"/>
            </a:lvl2pPr>
            <a:lvl3pPr marL="870966" indent="0" algn="ctr">
              <a:buNone/>
              <a:defRPr sz="1715"/>
            </a:lvl3pPr>
            <a:lvl4pPr marL="1306449" indent="0" algn="ctr">
              <a:buNone/>
              <a:defRPr sz="1524"/>
            </a:lvl4pPr>
            <a:lvl5pPr marL="1741932" indent="0" algn="ctr">
              <a:buNone/>
              <a:defRPr sz="1524"/>
            </a:lvl5pPr>
            <a:lvl6pPr marL="2177415" indent="0" algn="ctr">
              <a:buNone/>
              <a:defRPr sz="1524"/>
            </a:lvl6pPr>
            <a:lvl7pPr marL="2612898" indent="0" algn="ctr">
              <a:buNone/>
              <a:defRPr sz="1524"/>
            </a:lvl7pPr>
            <a:lvl8pPr marL="3048381" indent="0" algn="ctr">
              <a:buNone/>
              <a:defRPr sz="1524"/>
            </a:lvl8pPr>
            <a:lvl9pPr marL="3483864" indent="0" algn="ctr">
              <a:buNone/>
              <a:defRPr sz="1524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34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0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0240" y="365125"/>
            <a:ext cx="2503959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8364" y="365125"/>
            <a:ext cx="736672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3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15" y="1709739"/>
            <a:ext cx="10015836" cy="2852737"/>
          </a:xfrm>
        </p:spPr>
        <p:txBody>
          <a:bodyPr anchor="b"/>
          <a:lstStyle>
            <a:lvl1pPr>
              <a:defRPr sz="57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315" y="4589464"/>
            <a:ext cx="10015836" cy="1500187"/>
          </a:xfrm>
        </p:spPr>
        <p:txBody>
          <a:bodyPr/>
          <a:lstStyle>
            <a:lvl1pPr marL="0" indent="0">
              <a:buNone/>
              <a:defRPr sz="2286">
                <a:solidFill>
                  <a:schemeClr val="tx1">
                    <a:tint val="75000"/>
                  </a:schemeClr>
                </a:solidFill>
              </a:defRPr>
            </a:lvl1pPr>
            <a:lvl2pPr marL="435483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870966" indent="0">
              <a:buNone/>
              <a:defRPr sz="1715">
                <a:solidFill>
                  <a:schemeClr val="tx1">
                    <a:tint val="75000"/>
                  </a:schemeClr>
                </a:solidFill>
              </a:defRPr>
            </a:lvl3pPr>
            <a:lvl4pPr marL="1306449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174193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17741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2612898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04838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3483864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0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364" y="1825625"/>
            <a:ext cx="493533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860" y="1825625"/>
            <a:ext cx="4935339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6" y="365126"/>
            <a:ext cx="1001583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877" y="1681163"/>
            <a:ext cx="4912658" cy="82391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83" indent="0">
              <a:buNone/>
              <a:defRPr sz="1905" b="1"/>
            </a:lvl2pPr>
            <a:lvl3pPr marL="870966" indent="0">
              <a:buNone/>
              <a:defRPr sz="1715" b="1"/>
            </a:lvl3pPr>
            <a:lvl4pPr marL="1306449" indent="0">
              <a:buNone/>
              <a:defRPr sz="1524" b="1"/>
            </a:lvl4pPr>
            <a:lvl5pPr marL="1741932" indent="0">
              <a:buNone/>
              <a:defRPr sz="1524" b="1"/>
            </a:lvl5pPr>
            <a:lvl6pPr marL="2177415" indent="0">
              <a:buNone/>
              <a:defRPr sz="1524" b="1"/>
            </a:lvl6pPr>
            <a:lvl7pPr marL="2612898" indent="0">
              <a:buNone/>
              <a:defRPr sz="1524" b="1"/>
            </a:lvl7pPr>
            <a:lvl8pPr marL="3048381" indent="0">
              <a:buNone/>
              <a:defRPr sz="1524" b="1"/>
            </a:lvl8pPr>
            <a:lvl9pPr marL="3483864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9877" y="2505075"/>
            <a:ext cx="491265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8860" y="1681163"/>
            <a:ext cx="4936852" cy="82391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83" indent="0">
              <a:buNone/>
              <a:defRPr sz="1905" b="1"/>
            </a:lvl2pPr>
            <a:lvl3pPr marL="870966" indent="0">
              <a:buNone/>
              <a:defRPr sz="1715" b="1"/>
            </a:lvl3pPr>
            <a:lvl4pPr marL="1306449" indent="0">
              <a:buNone/>
              <a:defRPr sz="1524" b="1"/>
            </a:lvl4pPr>
            <a:lvl5pPr marL="1741932" indent="0">
              <a:buNone/>
              <a:defRPr sz="1524" b="1"/>
            </a:lvl5pPr>
            <a:lvl6pPr marL="2177415" indent="0">
              <a:buNone/>
              <a:defRPr sz="1524" b="1"/>
            </a:lvl6pPr>
            <a:lvl7pPr marL="2612898" indent="0">
              <a:buNone/>
              <a:defRPr sz="1524" b="1"/>
            </a:lvl7pPr>
            <a:lvl8pPr marL="3048381" indent="0">
              <a:buNone/>
              <a:defRPr sz="1524" b="1"/>
            </a:lvl8pPr>
            <a:lvl9pPr marL="3483864" indent="0">
              <a:buNone/>
              <a:defRPr sz="152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8860" y="2505075"/>
            <a:ext cx="493685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5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63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6" y="457200"/>
            <a:ext cx="3745354" cy="1600200"/>
          </a:xfrm>
        </p:spPr>
        <p:txBody>
          <a:bodyPr anchor="b"/>
          <a:lstStyle>
            <a:lvl1pPr>
              <a:defRPr sz="304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852" y="987426"/>
            <a:ext cx="5878860" cy="4873625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876" y="2057400"/>
            <a:ext cx="3745354" cy="3811588"/>
          </a:xfrm>
        </p:spPr>
        <p:txBody>
          <a:bodyPr/>
          <a:lstStyle>
            <a:lvl1pPr marL="0" indent="0">
              <a:buNone/>
              <a:defRPr sz="1524"/>
            </a:lvl1pPr>
            <a:lvl2pPr marL="435483" indent="0">
              <a:buNone/>
              <a:defRPr sz="1334"/>
            </a:lvl2pPr>
            <a:lvl3pPr marL="870966" indent="0">
              <a:buNone/>
              <a:defRPr sz="1143"/>
            </a:lvl3pPr>
            <a:lvl4pPr marL="1306449" indent="0">
              <a:buNone/>
              <a:defRPr sz="953"/>
            </a:lvl4pPr>
            <a:lvl5pPr marL="1741932" indent="0">
              <a:buNone/>
              <a:defRPr sz="953"/>
            </a:lvl5pPr>
            <a:lvl6pPr marL="2177415" indent="0">
              <a:buNone/>
              <a:defRPr sz="953"/>
            </a:lvl6pPr>
            <a:lvl7pPr marL="2612898" indent="0">
              <a:buNone/>
              <a:defRPr sz="953"/>
            </a:lvl7pPr>
            <a:lvl8pPr marL="3048381" indent="0">
              <a:buNone/>
              <a:defRPr sz="953"/>
            </a:lvl8pPr>
            <a:lvl9pPr marL="3483864" indent="0">
              <a:buNone/>
              <a:defRPr sz="95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2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76" y="457200"/>
            <a:ext cx="3745354" cy="1600200"/>
          </a:xfrm>
        </p:spPr>
        <p:txBody>
          <a:bodyPr anchor="b"/>
          <a:lstStyle>
            <a:lvl1pPr>
              <a:defRPr sz="304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6852" y="987426"/>
            <a:ext cx="5878860" cy="4873625"/>
          </a:xfrm>
        </p:spPr>
        <p:txBody>
          <a:bodyPr/>
          <a:lstStyle>
            <a:lvl1pPr marL="0" indent="0">
              <a:buNone/>
              <a:defRPr sz="3048"/>
            </a:lvl1pPr>
            <a:lvl2pPr marL="435483" indent="0">
              <a:buNone/>
              <a:defRPr sz="2667"/>
            </a:lvl2pPr>
            <a:lvl3pPr marL="870966" indent="0">
              <a:buNone/>
              <a:defRPr sz="2286"/>
            </a:lvl3pPr>
            <a:lvl4pPr marL="1306449" indent="0">
              <a:buNone/>
              <a:defRPr sz="1905"/>
            </a:lvl4pPr>
            <a:lvl5pPr marL="1741932" indent="0">
              <a:buNone/>
              <a:defRPr sz="1905"/>
            </a:lvl5pPr>
            <a:lvl6pPr marL="2177415" indent="0">
              <a:buNone/>
              <a:defRPr sz="1905"/>
            </a:lvl6pPr>
            <a:lvl7pPr marL="2612898" indent="0">
              <a:buNone/>
              <a:defRPr sz="1905"/>
            </a:lvl7pPr>
            <a:lvl8pPr marL="3048381" indent="0">
              <a:buNone/>
              <a:defRPr sz="1905"/>
            </a:lvl8pPr>
            <a:lvl9pPr marL="3483864" indent="0">
              <a:buNone/>
              <a:defRPr sz="19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876" y="2057400"/>
            <a:ext cx="3745354" cy="3811588"/>
          </a:xfrm>
        </p:spPr>
        <p:txBody>
          <a:bodyPr/>
          <a:lstStyle>
            <a:lvl1pPr marL="0" indent="0">
              <a:buNone/>
              <a:defRPr sz="1524"/>
            </a:lvl1pPr>
            <a:lvl2pPr marL="435483" indent="0">
              <a:buNone/>
              <a:defRPr sz="1334"/>
            </a:lvl2pPr>
            <a:lvl3pPr marL="870966" indent="0">
              <a:buNone/>
              <a:defRPr sz="1143"/>
            </a:lvl3pPr>
            <a:lvl4pPr marL="1306449" indent="0">
              <a:buNone/>
              <a:defRPr sz="953"/>
            </a:lvl4pPr>
            <a:lvl5pPr marL="1741932" indent="0">
              <a:buNone/>
              <a:defRPr sz="953"/>
            </a:lvl5pPr>
            <a:lvl6pPr marL="2177415" indent="0">
              <a:buNone/>
              <a:defRPr sz="953"/>
            </a:lvl6pPr>
            <a:lvl7pPr marL="2612898" indent="0">
              <a:buNone/>
              <a:defRPr sz="953"/>
            </a:lvl7pPr>
            <a:lvl8pPr marL="3048381" indent="0">
              <a:buNone/>
              <a:defRPr sz="953"/>
            </a:lvl8pPr>
            <a:lvl9pPr marL="3483864" indent="0">
              <a:buNone/>
              <a:defRPr sz="95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79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364" y="365126"/>
            <a:ext cx="100158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364" y="1825625"/>
            <a:ext cx="100158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364" y="6356351"/>
            <a:ext cx="2612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6662" y="6356351"/>
            <a:ext cx="3919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1372" y="6356351"/>
            <a:ext cx="2612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6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70966" rtl="0" eaLnBrk="1" latinLnBrk="0" hangingPunct="1">
        <a:lnSpc>
          <a:spcPct val="90000"/>
        </a:lnSpc>
        <a:spcBef>
          <a:spcPct val="0"/>
        </a:spcBef>
        <a:buNone/>
        <a:defRPr sz="41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742" indent="-217742" algn="l" defTabSz="870966" rtl="0" eaLnBrk="1" latinLnBrk="0" hangingPunct="1">
        <a:lnSpc>
          <a:spcPct val="90000"/>
        </a:lnSpc>
        <a:spcBef>
          <a:spcPts val="953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53225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2pPr>
      <a:lvl3pPr marL="1088708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524191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959674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395157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830640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266123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701606" indent="-217742" algn="l" defTabSz="870966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1pPr>
      <a:lvl2pPr marL="435483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2pPr>
      <a:lvl3pPr marL="870966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3pPr>
      <a:lvl4pPr marL="1306449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741932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177415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612898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048381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483864" algn="l" defTabSz="870966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81" y="578982"/>
            <a:ext cx="5029200" cy="58469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96481" y="2819400"/>
            <a:ext cx="480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 w="1905"/>
                <a:solidFill>
                  <a:srgbClr val="00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Welcome,</a:t>
            </a:r>
          </a:p>
          <a:p>
            <a:pPr algn="ctr"/>
            <a:r>
              <a:rPr lang="en-US" sz="5400" dirty="0">
                <a:ln w="1905"/>
                <a:solidFill>
                  <a:srgbClr val="00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5400" dirty="0" smtClean="0">
                <a:ln w="1905"/>
                <a:solidFill>
                  <a:srgbClr val="00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 the English class. </a:t>
            </a:r>
            <a:endParaRPr lang="en-US" sz="5400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8681" y="1465575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4000" spc="50" dirty="0" smtClean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o-yo</a:t>
            </a:r>
            <a:endParaRPr lang="en-US" sz="4000" spc="50" dirty="0">
              <a:ln w="11430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2483" y="1468327"/>
            <a:ext cx="14477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4000" spc="50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-ray</a:t>
            </a:r>
            <a:endParaRPr lang="en-US" sz="4000" spc="50" dirty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1281" y="1490413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umbrella</a:t>
            </a:r>
            <a:endParaRPr lang="en-US" sz="4000" spc="50" dirty="0">
              <a:ln w="11430"/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882" y="1465575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zebra</a:t>
            </a:r>
            <a:endParaRPr lang="en-US" sz="4000" spc="5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2681" y="1447800"/>
            <a:ext cx="21335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en-US" sz="4000" spc="50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882" y="533400"/>
            <a:ext cx="601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Read and say.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01319" y="2514600"/>
            <a:ext cx="179136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zebra</a:t>
            </a:r>
            <a:endParaRPr lang="en-US" sz="4000" spc="5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0081" y="2514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umbrella</a:t>
            </a:r>
            <a:endParaRPr lang="en-US" sz="4000" spc="50" dirty="0">
              <a:ln w="11430"/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0081" y="25301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en-US" sz="4000" spc="50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3681" y="2514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4000" spc="50" dirty="0" smtClean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o-yo</a:t>
            </a:r>
            <a:endParaRPr lang="en-US" sz="4000" spc="50" dirty="0">
              <a:ln w="11430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882" y="2527348"/>
            <a:ext cx="13715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4000" spc="50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-ray</a:t>
            </a:r>
            <a:endParaRPr lang="en-US" sz="4000" spc="50" dirty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4681" y="35969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zebra</a:t>
            </a:r>
            <a:endParaRPr lang="en-US" sz="4000" spc="5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6081" y="35969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umbrella</a:t>
            </a:r>
            <a:endParaRPr lang="en-US" sz="4000" spc="50" dirty="0">
              <a:ln w="11430"/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882" y="3564859"/>
            <a:ext cx="20573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en-US" sz="4000" spc="50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21081" y="35814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spc="5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4000" spc="50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-ray</a:t>
            </a:r>
            <a:endParaRPr lang="en-US" sz="4000" spc="50" dirty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29681" y="3581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4000" spc="50" dirty="0" smtClean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o-yo</a:t>
            </a:r>
            <a:endParaRPr lang="en-US" sz="4000" spc="50" dirty="0">
              <a:ln w="11430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1481" y="468695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000" spc="50" dirty="0" smtClean="0">
                <a:ln w="11430"/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window</a:t>
            </a:r>
            <a:endParaRPr lang="en-US" sz="4000" spc="50" dirty="0">
              <a:ln w="11430"/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2484" y="4695618"/>
            <a:ext cx="228599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umbrella</a:t>
            </a:r>
            <a:endParaRPr lang="en-US" sz="4000" spc="50" dirty="0">
              <a:ln w="11430"/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11281" y="47023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4000" spc="50" dirty="0" smtClean="0">
                <a:ln w="11430"/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-ray</a:t>
            </a:r>
            <a:endParaRPr lang="en-US" sz="4000" spc="50" dirty="0">
              <a:ln w="11430"/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882" y="4692866"/>
            <a:ext cx="16001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4000" spc="50" dirty="0" smtClean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o-yo</a:t>
            </a:r>
            <a:endParaRPr lang="en-US" sz="4000" spc="50" dirty="0">
              <a:ln w="11430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8681" y="467509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spc="5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zebra</a:t>
            </a:r>
            <a:endParaRPr lang="en-US" sz="4000" spc="5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4281" y="573982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Marking </a:t>
            </a:r>
            <a:r>
              <a:rPr lang="en-US" sz="3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weak students and </a:t>
            </a:r>
            <a:r>
              <a:rPr lang="en-US" sz="36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take to care</a:t>
            </a:r>
            <a:r>
              <a:rPr lang="en-US" sz="36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21081" y="1490412"/>
            <a:ext cx="13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spc="50" dirty="0" smtClean="0">
                <a:ln w="11430"/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vase</a:t>
            </a:r>
            <a:endParaRPr lang="en-US" sz="4000" spc="50" dirty="0">
              <a:ln w="11430"/>
              <a:solidFill>
                <a:srgbClr val="00C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44681" y="2514600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pc="50" dirty="0">
                <a:ln w="11430"/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vase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68281" y="3552110"/>
            <a:ext cx="13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pc="50" dirty="0">
                <a:ln w="11430"/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vase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10882" y="4695618"/>
            <a:ext cx="1295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pc="50" dirty="0">
                <a:ln w="11430"/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vase</a:t>
            </a:r>
          </a:p>
        </p:txBody>
      </p:sp>
    </p:spTree>
    <p:extLst>
      <p:ext uri="{BB962C8B-B14F-4D97-AF65-F5344CB8AC3E}">
        <p14:creationId xmlns:p14="http://schemas.microsoft.com/office/powerpoint/2010/main" val="3361089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3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3681" y="1266377"/>
            <a:ext cx="364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this?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1682" y="510089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One Day One Word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4881" y="4419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রঞ্জনরশ্মি</a:t>
            </a:r>
            <a:r>
              <a:rPr lang="en-US" sz="60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  <a:r>
              <a:rPr lang="en-US" sz="7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   </a:t>
            </a:r>
            <a:endParaRPr lang="en-US" sz="7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681" y="5638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Spell out the word</a:t>
            </a:r>
            <a:r>
              <a:rPr lang="en-US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68081" y="4788520"/>
            <a:ext cx="762000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53881" y="5638800"/>
            <a:ext cx="441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Technique - SGW</a:t>
            </a:r>
            <a:endParaRPr lang="en-US" sz="4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3881" y="4419600"/>
            <a:ext cx="304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en-US" sz="6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-ray</a:t>
            </a:r>
            <a:endParaRPr lang="en-US" sz="60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70" y="1883516"/>
            <a:ext cx="2551422" cy="255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2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 animBg="1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881" y="143440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9681" y="14594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36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0481" y="14594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smtClean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4800" spc="50" dirty="0">
              <a:ln w="11430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9281" y="1447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23" y="381000"/>
            <a:ext cx="112252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50" dirty="0" smtClean="0">
                <a:ln w="11430"/>
                <a:solidFill>
                  <a:srgbClr val="241581"/>
                </a:solidFill>
                <a:latin typeface="Arial" pitchFamily="34" charset="0"/>
                <a:cs typeface="Arial" pitchFamily="34" charset="0"/>
              </a:rPr>
              <a:t>Find out the following letters that are made by a meaningful word.</a:t>
            </a:r>
            <a:endParaRPr lang="en-US" sz="3600" spc="50" dirty="0">
              <a:ln w="11430"/>
              <a:solidFill>
                <a:srgbClr val="2415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10481" y="4191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find out word is  ---------------------</a:t>
            </a:r>
            <a:endParaRPr lang="en-US" sz="3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97081" y="14478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smtClean="0">
                <a:ln w="11430"/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4800" spc="50" dirty="0">
              <a:ln w="11430"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1881" y="5105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windwo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39681" y="512966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wondiw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901281" y="5038130"/>
            <a:ext cx="1981200" cy="753070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01281" y="5105400"/>
            <a:ext cx="1981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window</a:t>
            </a:r>
            <a:endParaRPr lang="en-US" sz="36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91881" y="3581399"/>
            <a:ext cx="198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91881" y="3657599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30481" y="5105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winodw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1681" y="1447800"/>
            <a:ext cx="68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1905"/>
                <a:solidFill>
                  <a:srgbClr val="35BF4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</a:t>
            </a:r>
            <a:endParaRPr lang="en-US" sz="4800" cap="none" spc="0" dirty="0">
              <a:ln w="1905"/>
              <a:solidFill>
                <a:srgbClr val="35BF4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53681" y="1447801"/>
            <a:ext cx="76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</a:t>
            </a:r>
            <a:endParaRPr lang="en-US" sz="48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82481" y="1447800"/>
            <a:ext cx="76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</a:t>
            </a:r>
            <a:endParaRPr lang="en-US" sz="48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06481" y="1447800"/>
            <a:ext cx="914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en-US" sz="48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21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9843E-6 2.22222E-6 L -0.10171 0.3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5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116E-6 4.07407E-6 L 0.41011 0.356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6" y="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8093E-6 3.7037E-7 L 0.10827 0.35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4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971E-6 2.22222E-6 L 0.28544 0.354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2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4552E-6 2.22222E-6 L -0.04593 0.35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7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3527E-8 3.7037E-7 L 0.41668 0.35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4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28" grpId="0"/>
      <p:bldP spid="29" grpId="0"/>
      <p:bldP spid="31" grpId="0"/>
      <p:bldP spid="16" grpId="0" animBg="1"/>
      <p:bldP spid="16" grpId="1" animBg="1"/>
      <p:bldP spid="17" grpId="0"/>
      <p:bldP spid="18" grpId="0"/>
      <p:bldP spid="20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2281" y="748877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Dear students now say the missing letter.</a:t>
            </a:r>
            <a:endParaRPr lang="en-US" sz="40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2681" y="4343400"/>
            <a:ext cx="152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itchFamily="34" charset="0"/>
              </a:rPr>
              <a:t>vase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897" y="3505200"/>
            <a:ext cx="1031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Write the word in your exercise book.</a:t>
            </a:r>
            <a:endParaRPr lang="en-US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7281" y="4495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ফুলদানি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।  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flipV="1">
            <a:off x="5425281" y="4648200"/>
            <a:ext cx="533400" cy="3048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3681" y="2209800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Arial" pitchFamily="34" charset="0"/>
                <a:cs typeface="Times New Roman" pitchFamily="18" charset="0"/>
              </a:rPr>
              <a:t>--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ase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681" y="2209798"/>
            <a:ext cx="16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bn-BD" sz="4000" dirty="0" smtClean="0">
                <a:latin typeface="Arial" pitchFamily="34" charset="0"/>
                <a:cs typeface="Times New Roman" pitchFamily="18" charset="0"/>
              </a:rPr>
              <a:t>--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53681" y="2209797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vas</a:t>
            </a:r>
            <a:r>
              <a:rPr lang="bn-BD" sz="4000" dirty="0" smtClean="0">
                <a:latin typeface="Arial" pitchFamily="34" charset="0"/>
                <a:cs typeface="Times New Roman" pitchFamily="18" charset="0"/>
              </a:rPr>
              <a:t>--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3681" y="2209799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v</a:t>
            </a:r>
            <a:r>
              <a:rPr lang="bn-BD" sz="4000" dirty="0" smtClean="0">
                <a:latin typeface="Arial" pitchFamily="34" charset="0"/>
                <a:cs typeface="Times New Roman" pitchFamily="18" charset="0"/>
              </a:rPr>
              <a:t>--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se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6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25" grpId="0" animBg="1"/>
      <p:bldP spid="13" grpId="0"/>
      <p:bldP spid="13" grpId="1"/>
      <p:bldP spid="15" grpId="0"/>
      <p:bldP spid="15" grpId="1"/>
      <p:bldP spid="17" grpId="0"/>
      <p:bldP spid="17" grpId="1"/>
      <p:bldP spid="18" grpId="0"/>
      <p:bldP spid="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881" y="152400"/>
            <a:ext cx="1097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Dear students look at the below picture and </a:t>
            </a:r>
          </a:p>
          <a:p>
            <a:pPr algn="ctr"/>
            <a:r>
              <a:rPr lang="en-US" sz="36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re-arrange the following letters which will be make a meaningful word. </a:t>
            </a:r>
            <a:endParaRPr lang="en-US" sz="36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3281" y="57150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The meaningful word is………………  </a:t>
            </a:r>
            <a:endParaRPr lang="en-US" sz="360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882481" y="4114800"/>
            <a:ext cx="3810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272881" y="4114800"/>
            <a:ext cx="3810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739481" y="4114800"/>
            <a:ext cx="3810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10881" y="3810000"/>
            <a:ext cx="30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z</a:t>
            </a:r>
            <a:endParaRPr lang="en-US" sz="3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4281" y="3810000"/>
            <a:ext cx="38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3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53881" y="3810000"/>
            <a:ext cx="30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en-US" sz="3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87281" y="3809999"/>
            <a:ext cx="381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en-US" sz="3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6492081" y="4114800"/>
            <a:ext cx="381000" cy="76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96881" y="3810000"/>
            <a:ext cx="3722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a</a:t>
            </a:r>
            <a:endParaRPr lang="en-US" sz="3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8 -0.01065 L 0.12468 0.26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8" y="13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3645E-6 3.7037E-6 L 0.04605 0.26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3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665E-6 3.7037E-6 L 0.11715 0.262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1310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1005E-6 3.7037E-6 L 0.03621 0.2641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32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8934E-6 3.7037E-6 L 0.00382 0.264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9" grpId="0"/>
      <p:bldP spid="46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7481" y="1905000"/>
            <a:ext cx="11049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Write </a:t>
            </a:r>
            <a:r>
              <a:rPr lang="en-U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non-cursive small letters</a:t>
            </a:r>
            <a:r>
              <a:rPr lang="bn-BD" sz="4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beside the capital letters in your exercise book</a:t>
            </a:r>
            <a:r>
              <a:rPr lang="en-US" sz="4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bn-BD" sz="4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4800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91681" y="685800"/>
            <a:ext cx="472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Evaluation</a:t>
            </a:r>
            <a:endParaRPr lang="en-US" sz="6600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482" y="4267200"/>
            <a:ext cx="1600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bn-BD" sz="6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96282" y="4267200"/>
            <a:ext cx="18287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bn-BD" sz="6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82480" y="4191000"/>
            <a:ext cx="1600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bn-BD" sz="60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25080" y="4267200"/>
            <a:ext cx="1752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bn-BD" sz="60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482682" y="4114800"/>
            <a:ext cx="1752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bn-BD" sz="6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bn-BD" dirty="0" smtClean="0">
                <a:latin typeface="Arial" pitchFamily="34" charset="0"/>
                <a:cs typeface="Arial" pitchFamily="34" charset="0"/>
              </a:rPr>
              <a:t>-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63883" y="4114800"/>
            <a:ext cx="1752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latin typeface="Arial" pitchFamily="34" charset="0"/>
                <a:cs typeface="Arial" pitchFamily="34" charset="0"/>
              </a:rPr>
              <a:t>Z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bn-BD" sz="60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28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281" y="35052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Page no</a:t>
            </a:r>
            <a:r>
              <a:rPr lang="bn-BD" sz="4000" dirty="0" smtClean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000" dirty="0" smtClean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11 activity-C  will </a:t>
            </a:r>
            <a:r>
              <a:rPr lang="en-US" sz="4000" dirty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well read and </a:t>
            </a:r>
            <a:r>
              <a:rPr lang="en-US" sz="4000" dirty="0" smtClean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write.</a:t>
            </a:r>
            <a:endParaRPr lang="en-US" sz="4000" dirty="0">
              <a:solidFill>
                <a:srgbClr val="1A1AB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icture1.png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81" y="2590800"/>
            <a:ext cx="2908060" cy="2908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63081" y="609600"/>
            <a:ext cx="4648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Home work </a:t>
            </a:r>
            <a:endParaRPr lang="en-US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6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8962086">
            <a:off x="909305" y="2131589"/>
            <a:ext cx="70034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Thank </a:t>
            </a:r>
            <a:r>
              <a:rPr lang="en-US" sz="60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en-US" sz="6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6000" dirty="0" smtClean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that’s</a:t>
            </a:r>
            <a:r>
              <a:rPr lang="en-US" sz="60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all  </a:t>
            </a:r>
            <a:r>
              <a:rPr lang="en-U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6000" dirty="0" smtClean="0">
                <a:ln w="1905"/>
                <a:solidFill>
                  <a:srgbClr val="00CC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en-US" sz="6000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smtClean="0">
                <a:ln w="1905"/>
                <a:solidFill>
                  <a:srgbClr val="CC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today</a:t>
            </a:r>
            <a:r>
              <a:rPr lang="en-US" sz="6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60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9013277">
            <a:off x="5783507" y="2283457"/>
            <a:ext cx="4850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Good</a:t>
            </a:r>
            <a:r>
              <a:rPr lang="en-US" sz="6000" cap="none" spc="0" dirty="0" smtClean="0">
                <a:ln w="1905"/>
                <a:solidFill>
                  <a:srgbClr val="1A1A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bye</a:t>
            </a:r>
            <a:r>
              <a:rPr lang="en-US" sz="6000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sz="60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11612563" cy="2939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FB_IMG_15855754679025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6681" y="1524000"/>
            <a:ext cx="2133600" cy="2133600"/>
          </a:xfrm>
          <a:prstGeom prst="rect">
            <a:avLst/>
          </a:prstGeom>
        </p:spPr>
      </p:pic>
      <p:pic>
        <p:nvPicPr>
          <p:cNvPr id="30" name="Picture 29" descr="IMG-20200401-WA0000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481" y="457200"/>
            <a:ext cx="1600200" cy="5715000"/>
          </a:xfrm>
          <a:prstGeom prst="rect">
            <a:avLst/>
          </a:prstGeom>
        </p:spPr>
      </p:pic>
      <p:pic>
        <p:nvPicPr>
          <p:cNvPr id="31" name="Picture 30" descr="English-For-Today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7481" y="1371600"/>
            <a:ext cx="2130789" cy="214396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96081" y="3886200"/>
            <a:ext cx="44195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Kalyan</a:t>
            </a:r>
            <a:r>
              <a:rPr lang="en-US" sz="28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Brata</a:t>
            </a:r>
            <a:r>
              <a:rPr lang="en-US" sz="28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Biswas</a:t>
            </a:r>
            <a:endParaRPr lang="en-US" sz="280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Assistant Teacher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Kayesthorail</a:t>
            </a:r>
            <a:r>
              <a:rPr lang="en-US" sz="24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Govt. Primary School</a:t>
            </a:r>
          </a:p>
          <a:p>
            <a:pPr algn="ctr"/>
            <a:r>
              <a:rPr lang="en-US" sz="20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Dakshin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Surma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,</a:t>
            </a:r>
            <a:r>
              <a:rPr lang="en-US" sz="20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Sylhet</a:t>
            </a:r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Email: </a:t>
            </a:r>
            <a:r>
              <a:rPr lang="en-US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kalyanbratabiswas1979@gmail.</a:t>
            </a:r>
            <a:endParaRPr lang="bn-BD" dirty="0" smtClean="0">
              <a:solidFill>
                <a:srgbClr val="660033"/>
              </a:solidFill>
              <a:latin typeface="Arial" pitchFamily="34" charset="0"/>
            </a:endParaRPr>
          </a:p>
          <a:p>
            <a:pPr algn="ctr"/>
            <a:r>
              <a:rPr lang="en-US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com</a:t>
            </a:r>
            <a:r>
              <a:rPr lang="bn-BD" dirty="0" smtClean="0">
                <a:solidFill>
                  <a:srgbClr val="660033"/>
                </a:solidFill>
                <a:latin typeface="Arial" pitchFamily="34" charset="0"/>
              </a:rPr>
              <a:t>.</a:t>
            </a:r>
            <a:r>
              <a:rPr lang="en-US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77881" y="228600"/>
            <a:ext cx="312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Lesson’s Introduce </a:t>
            </a:r>
            <a:r>
              <a:rPr lang="bn-BD" sz="3200" dirty="0" smtClean="0">
                <a:solidFill>
                  <a:srgbClr val="1A1AB6"/>
                </a:solidFill>
                <a:latin typeface="Arial" pitchFamily="34" charset="0"/>
              </a:rPr>
              <a:t> </a:t>
            </a:r>
            <a:endParaRPr lang="en-US" sz="3200" dirty="0">
              <a:solidFill>
                <a:srgbClr val="1A1AB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49281" y="3657600"/>
            <a:ext cx="419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Unit: </a:t>
            </a:r>
            <a:r>
              <a:rPr lang="en-US" sz="2800" dirty="0">
                <a:solidFill>
                  <a:srgbClr val="003366"/>
                </a:solidFill>
                <a:latin typeface="Arial" pitchFamily="34" charset="0"/>
              </a:rPr>
              <a:t>5</a:t>
            </a:r>
            <a:r>
              <a:rPr lang="bn-BD" sz="2800" dirty="0" smtClean="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en-US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800" dirty="0" smtClean="0">
                <a:solidFill>
                  <a:srgbClr val="003366"/>
                </a:solidFill>
                <a:latin typeface="Arial" pitchFamily="34" charset="0"/>
              </a:rPr>
              <a:t>How old…..?</a:t>
            </a:r>
            <a:r>
              <a:rPr lang="en-US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Lessons:(4-6) </a:t>
            </a:r>
            <a:endParaRPr lang="bn-BD" sz="2400" dirty="0" smtClean="0">
              <a:solidFill>
                <a:srgbClr val="003366"/>
              </a:solidFill>
              <a:latin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Alphabet( </a:t>
            </a:r>
            <a:r>
              <a:rPr lang="en-US" sz="2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bn-BD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n-BD" sz="2400" dirty="0" smtClean="0">
                <a:solidFill>
                  <a:srgbClr val="003366"/>
                </a:solidFill>
                <a:latin typeface="Arial" pitchFamily="34" charset="0"/>
              </a:rPr>
              <a:t>- </a:t>
            </a:r>
            <a:r>
              <a:rPr lang="en-US" sz="2400" dirty="0" smtClean="0">
                <a:solidFill>
                  <a:srgbClr val="003366"/>
                </a:solidFill>
                <a:latin typeface="Arial" pitchFamily="34" charset="0"/>
              </a:rPr>
              <a:t>z</a:t>
            </a:r>
            <a:r>
              <a:rPr lang="en-US" sz="24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)</a:t>
            </a:r>
          </a:p>
          <a:p>
            <a:pPr algn="ctr"/>
            <a:r>
              <a:rPr lang="en-US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Parts of lesson: Activity- </a:t>
            </a:r>
            <a:r>
              <a:rPr lang="bn-BD" sz="2000" dirty="0" smtClean="0">
                <a:solidFill>
                  <a:srgbClr val="003366"/>
                </a:solidFill>
                <a:latin typeface="Arial" pitchFamily="34" charset="0"/>
              </a:rPr>
              <a:t>C</a:t>
            </a:r>
            <a:r>
              <a:rPr lang="en-US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bn-BD" sz="2000" dirty="0" smtClean="0">
                <a:solidFill>
                  <a:srgbClr val="003366"/>
                </a:solidFill>
                <a:latin typeface="Arial" pitchFamily="34" charset="0"/>
              </a:rPr>
              <a:t>Look</a:t>
            </a:r>
            <a:r>
              <a:rPr lang="en-US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and say).</a:t>
            </a:r>
          </a:p>
          <a:p>
            <a:pPr algn="ctr"/>
            <a:r>
              <a:rPr lang="en-US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Subject: English.</a:t>
            </a:r>
          </a:p>
          <a:p>
            <a:pPr algn="ctr"/>
            <a:r>
              <a:rPr lang="en-US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Class: Two</a:t>
            </a:r>
          </a:p>
          <a:p>
            <a:pPr algn="ctr"/>
            <a:r>
              <a:rPr lang="en-US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Time: 45 minutes  </a:t>
            </a:r>
            <a:r>
              <a:rPr lang="bn-BD" sz="2000" dirty="0" smtClean="0">
                <a:solidFill>
                  <a:srgbClr val="003366"/>
                </a:solidFill>
                <a:latin typeface="Arial" pitchFamily="34" charset="0"/>
              </a:rPr>
              <a:t> </a:t>
            </a:r>
            <a:endParaRPr lang="en-US" sz="20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682" y="381000"/>
            <a:ext cx="365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Teacher’s Introduce</a:t>
            </a:r>
            <a:endParaRPr lang="en-US" sz="3200" dirty="0">
              <a:solidFill>
                <a:srgbClr val="1A1AB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3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438" y="990600"/>
            <a:ext cx="8710272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29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81" y="685800"/>
            <a:ext cx="1066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Safety environment by greetings song. </a:t>
            </a:r>
            <a:r>
              <a:rPr lang="bn-BD" sz="4400" dirty="0" smtClean="0">
                <a:solidFill>
                  <a:srgbClr val="00B050"/>
                </a:solidFill>
                <a:latin typeface="Arial" pitchFamily="34" charset="0"/>
              </a:rPr>
              <a:t> </a:t>
            </a:r>
            <a:endParaRPr lang="en-US" sz="4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481" y="2133600"/>
            <a:ext cx="556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Hello! Hello!</a:t>
            </a:r>
          </a:p>
          <a:p>
            <a:pPr algn="ctr"/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are you?</a:t>
            </a:r>
          </a:p>
          <a:p>
            <a:pPr algn="ctr"/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I’m good,</a:t>
            </a:r>
          </a:p>
          <a:p>
            <a:pPr algn="ctr"/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I’m great!</a:t>
            </a:r>
          </a:p>
          <a:p>
            <a:pPr algn="ctr"/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How about you?</a:t>
            </a:r>
          </a:p>
          <a:p>
            <a:pPr algn="ctr"/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en-US" sz="32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nana </a:t>
            </a:r>
            <a:r>
              <a:rPr lang="en-US" sz="32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bn-BD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2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nana </a:t>
            </a:r>
            <a:r>
              <a:rPr lang="en-US" sz="32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!  </a:t>
            </a:r>
            <a:endParaRPr lang="en-US" sz="32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81" y="1939292"/>
            <a:ext cx="5683691" cy="31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37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881" y="304801"/>
            <a:ext cx="10972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Checking homework and ask the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following </a:t>
            </a:r>
            <a:r>
              <a:rPr lang="bn-BD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questions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  </a:t>
            </a:r>
            <a:endParaRPr lang="en-US" sz="36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681" y="1447801"/>
            <a:ext cx="4114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What’s this?</a:t>
            </a:r>
            <a:endParaRPr lang="en-US" sz="36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081" y="5410199"/>
            <a:ext cx="1097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Answer the above questions I will declaration today’s lesson.</a:t>
            </a:r>
            <a:endParaRPr lang="en-US" sz="36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126" y="2269481"/>
            <a:ext cx="2473517" cy="2473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" y="2417063"/>
            <a:ext cx="2312596" cy="2312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281" y="2429806"/>
            <a:ext cx="2103099" cy="2086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27" y="2432468"/>
            <a:ext cx="2244917" cy="2244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39" y="2593910"/>
            <a:ext cx="1922034" cy="19220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788" y="2269481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6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280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repeatCount="indefinite" fill="hold" grpId="8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9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6"/>
      <p:bldP spid="9" grpId="8"/>
      <p:bldP spid="9" grpId="9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adro-com-criancas-felizes-sorrindo_1308-32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81" y="685800"/>
            <a:ext cx="8429808" cy="55884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48881" y="3886200"/>
            <a:ext cx="4953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Unit :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5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How old……..?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3600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4629" y="4648200"/>
            <a:ext cx="52958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Lessons: 4-6(Alphabet)</a:t>
            </a:r>
            <a:endParaRPr lang="en-US" sz="3200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6482" y="5181599"/>
            <a:ext cx="533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905"/>
                <a:solidFill>
                  <a:srgbClr val="66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Activity- C</a:t>
            </a:r>
            <a:endParaRPr lang="en-US" sz="4000" cap="none" spc="0" dirty="0">
              <a:ln w="1905"/>
              <a:solidFill>
                <a:srgbClr val="66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0281" y="2438400"/>
            <a:ext cx="533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n w="1905"/>
                <a:solidFill>
                  <a:srgbClr val="1A1AB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Today’s our lesson is....</a:t>
            </a:r>
            <a:endParaRPr lang="en-US" sz="4000" dirty="0">
              <a:ln w="1905"/>
              <a:solidFill>
                <a:srgbClr val="1A1AB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61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91481" y="990600"/>
            <a:ext cx="845820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LEARNING OUTCOMES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81" y="1905000"/>
            <a:ext cx="1010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end of the lesson students will be able to------</a:t>
            </a:r>
            <a:endParaRPr lang="en-US" sz="3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281" y="2667000"/>
            <a:ext cx="10683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Speaking: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1.1.2 say simple words and phrases with proper sounds and stress.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481" y="3810000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Reading: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1.4.1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read words and phrases with the help of the visual clues and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simple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sentences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1881" y="5029200"/>
            <a:ext cx="96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Writing: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1.2.1 write non-cursive small letters.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3281" y="685800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1A1AB6"/>
                </a:solidFill>
                <a:latin typeface="Arial" pitchFamily="34" charset="0"/>
                <a:cs typeface="Arial" pitchFamily="34" charset="0"/>
              </a:rPr>
              <a:t>Spell out the words which we learned in the previous lesson.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281" y="24163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umbrella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4481" y="24163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vase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2281" y="24163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itchFamily="34" charset="0"/>
                <a:cs typeface="Times New Roman" pitchFamily="18" charset="0"/>
              </a:rPr>
              <a:t>window</a:t>
            </a:r>
            <a:r>
              <a:rPr lang="en-US" sz="4000" b="1" dirty="0" smtClean="0"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5881" y="24163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-ray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0081" y="24163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zebra </a:t>
            </a:r>
          </a:p>
        </p:txBody>
      </p:sp>
      <p:sp>
        <p:nvSpPr>
          <p:cNvPr id="2" name="Rectangle 1"/>
          <p:cNvSpPr/>
          <p:nvPr/>
        </p:nvSpPr>
        <p:spPr>
          <a:xfrm>
            <a:off x="7863681" y="2416314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o-yo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3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081" y="152401"/>
            <a:ext cx="1089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Dear students now open your English book at page</a:t>
            </a:r>
            <a:r>
              <a:rPr lang="bn-BD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bn-BD" sz="3200" dirty="0" smtClean="0">
                <a:solidFill>
                  <a:srgbClr val="660033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and see the Activity-C</a:t>
            </a:r>
            <a:endParaRPr lang="en-US" sz="32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0481" y="5486399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Exchange your book to other and check the text  other .</a:t>
            </a:r>
            <a:endParaRPr lang="en-US" sz="28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0681" y="6009619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Match your answers.</a:t>
            </a:r>
            <a:endParaRPr lang="en-US" sz="28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481" y="2060615"/>
            <a:ext cx="236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can you see in the picture?</a:t>
            </a:r>
            <a:endParaRPr lang="en-US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53" y="1294867"/>
            <a:ext cx="8697428" cy="41915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0682" y="3886200"/>
            <a:ext cx="152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-ray</a:t>
            </a:r>
            <a:endParaRPr lang="en-US" sz="36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1481" y="4419599"/>
            <a:ext cx="1371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zebra</a:t>
            </a:r>
            <a:endParaRPr lang="en-US" sz="36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3481" y="2590800"/>
            <a:ext cx="1295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vase</a:t>
            </a:r>
            <a:endParaRPr lang="en-US" sz="36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4881" y="1905001"/>
            <a:ext cx="228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endParaRPr lang="en-US" sz="36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4281" y="3581400"/>
            <a:ext cx="2209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endParaRPr lang="en-US" sz="36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87480" y="4750951"/>
            <a:ext cx="19918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dirty="0" smtClean="0">
                <a:ln w="0"/>
                <a:solidFill>
                  <a:srgbClr val="00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o-yo</a:t>
            </a:r>
            <a:endParaRPr lang="en-US" sz="3600" b="0" cap="none" spc="0" dirty="0">
              <a:ln w="0"/>
              <a:solidFill>
                <a:srgbClr val="00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80" y="533400"/>
            <a:ext cx="6629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Now say and write</a:t>
            </a:r>
            <a:r>
              <a:rPr lang="bn-BD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the 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non-cursive small letters</a:t>
            </a:r>
            <a:r>
              <a:rPr lang="bn-BD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beside the capital letters</a:t>
            </a:r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in your exercise book.</a:t>
            </a:r>
            <a:endParaRPr lang="en-US" sz="3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80" y="3581400"/>
            <a:ext cx="1676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bn-BD" sz="6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2481" y="3581399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bn-BD" sz="66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6481" y="3505200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" pitchFamily="34" charset="0"/>
                <a:cs typeface="Arial" pitchFamily="34" charset="0"/>
              </a:rPr>
              <a:t>W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bn-BD" sz="6600" dirty="0" smtClean="0">
                <a:latin typeface="Arial" pitchFamily="34" charset="0"/>
                <a:cs typeface="Arial" pitchFamily="34" charset="0"/>
              </a:rPr>
              <a:t>-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3881" y="350520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" pitchFamily="34" charset="0"/>
                <a:cs typeface="Arial" pitchFamily="34" charset="0"/>
              </a:rPr>
              <a:t>X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bn-BD" sz="6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8881" y="3505199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Arial" pitchFamily="34" charset="0"/>
                <a:cs typeface="Arial" pitchFamily="34" charset="0"/>
              </a:rPr>
              <a:t>Y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-</a:t>
            </a:r>
            <a:r>
              <a:rPr lang="bn-BD" sz="6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6600" b="1" dirty="0" smtClean="0">
                <a:latin typeface="Arial Black" pitchFamily="34" charset="0"/>
                <a:cs typeface="Times New Roman" pitchFamily="18" charset="0"/>
              </a:rPr>
              <a:t> </a:t>
            </a:r>
            <a:endParaRPr lang="en-US" sz="66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4629" y="5486400"/>
            <a:ext cx="40756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Techniques: SGW</a:t>
            </a:r>
            <a:endParaRPr lang="en-US" sz="3200" cap="none" spc="0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2481" y="3429000"/>
            <a:ext cx="152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atin typeface="Arial" pitchFamily="34" charset="0"/>
                <a:cs typeface="Arial" pitchFamily="34" charset="0"/>
              </a:rPr>
              <a:t>Z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-</a:t>
            </a:r>
            <a:r>
              <a:rPr lang="bn-BD" sz="6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6600" b="1" dirty="0"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80" y="203481"/>
            <a:ext cx="4463401" cy="29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5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</TotalTime>
  <Words>517</Words>
  <Application>Microsoft Office PowerPoint</Application>
  <PresentationFormat>Custom</PresentationFormat>
  <Paragraphs>145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KALYAN BRATA BISWAS</cp:lastModifiedBy>
  <cp:revision>560</cp:revision>
  <dcterms:created xsi:type="dcterms:W3CDTF">2006-08-16T00:00:00Z</dcterms:created>
  <dcterms:modified xsi:type="dcterms:W3CDTF">2020-05-15T18:57:03Z</dcterms:modified>
</cp:coreProperties>
</file>