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9" r:id="rId4"/>
    <p:sldId id="258" r:id="rId5"/>
    <p:sldId id="260" r:id="rId6"/>
    <p:sldId id="265" r:id="rId7"/>
    <p:sldId id="266" r:id="rId8"/>
    <p:sldId id="268" r:id="rId9"/>
    <p:sldId id="263" r:id="rId10"/>
    <p:sldId id="262" r:id="rId11"/>
    <p:sldId id="272" r:id="rId12"/>
    <p:sldId id="264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8T16:27:08.964" idx="1">
    <p:pos x="6245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736-6A58-47BE-8C4E-FD6A9F54B51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F12851E-F95D-4971-8AED-7B59E9492B7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3200" dirty="0" smtClean="0">
              <a:solidFill>
                <a:srgbClr val="FF0000"/>
              </a:solidFill>
            </a:rPr>
            <a:t>Materials </a:t>
          </a:r>
          <a:endParaRPr lang="en-GB" sz="3200" dirty="0">
            <a:solidFill>
              <a:srgbClr val="FF0000"/>
            </a:solidFill>
          </a:endParaRPr>
        </a:p>
      </dgm:t>
    </dgm:pt>
    <dgm:pt modelId="{3A67A3B8-FF96-46E0-8F5D-247EC196CC78}" type="parTrans" cxnId="{6531207B-8D97-4719-BB3E-6C3A2083EA27}">
      <dgm:prSet/>
      <dgm:spPr/>
      <dgm:t>
        <a:bodyPr/>
        <a:lstStyle/>
        <a:p>
          <a:endParaRPr lang="en-GB"/>
        </a:p>
      </dgm:t>
    </dgm:pt>
    <dgm:pt modelId="{43764AF4-F7F3-40D5-AE58-D690526F955F}" type="sibTrans" cxnId="{6531207B-8D97-4719-BB3E-6C3A2083EA27}">
      <dgm:prSet/>
      <dgm:spPr/>
      <dgm:t>
        <a:bodyPr/>
        <a:lstStyle/>
        <a:p>
          <a:endParaRPr lang="en-GB"/>
        </a:p>
      </dgm:t>
    </dgm:pt>
    <dgm:pt modelId="{618F7296-A443-4788-B971-8B397D47AA19}">
      <dgm:prSet phldrT="[Text]" custT="1"/>
      <dgm:spPr/>
      <dgm:t>
        <a:bodyPr/>
        <a:lstStyle/>
        <a:p>
          <a:r>
            <a:rPr lang="en-GB" sz="3200" dirty="0" smtClean="0"/>
            <a:t>Text book</a:t>
          </a:r>
          <a:endParaRPr lang="en-GB" sz="3200" dirty="0"/>
        </a:p>
      </dgm:t>
    </dgm:pt>
    <dgm:pt modelId="{F685F4D9-ECF2-4094-BB16-575EDFD44521}" type="parTrans" cxnId="{1819ACAC-9945-4817-919B-F9641DB5AF1B}">
      <dgm:prSet/>
      <dgm:spPr/>
      <dgm:t>
        <a:bodyPr/>
        <a:lstStyle/>
        <a:p>
          <a:endParaRPr lang="en-GB"/>
        </a:p>
      </dgm:t>
    </dgm:pt>
    <dgm:pt modelId="{6FEB3865-17FE-4F36-9957-295F0DEFC9DA}" type="sibTrans" cxnId="{1819ACAC-9945-4817-919B-F9641DB5AF1B}">
      <dgm:prSet/>
      <dgm:spPr/>
      <dgm:t>
        <a:bodyPr/>
        <a:lstStyle/>
        <a:p>
          <a:endParaRPr lang="en-GB"/>
        </a:p>
      </dgm:t>
    </dgm:pt>
    <dgm:pt modelId="{27D87A1E-BA4C-4205-8E0D-892A400A220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3600" dirty="0" smtClean="0"/>
            <a:t>Audio/Cd</a:t>
          </a:r>
          <a:endParaRPr lang="en-GB" sz="3600" dirty="0"/>
        </a:p>
      </dgm:t>
    </dgm:pt>
    <dgm:pt modelId="{87ABC949-F19A-4194-BA92-498793314A6B}" type="parTrans" cxnId="{968F9484-D8FE-404E-B8A3-EFD357E3982E}">
      <dgm:prSet/>
      <dgm:spPr/>
      <dgm:t>
        <a:bodyPr/>
        <a:lstStyle/>
        <a:p>
          <a:endParaRPr lang="en-GB"/>
        </a:p>
      </dgm:t>
    </dgm:pt>
    <dgm:pt modelId="{BF52DD16-AFDD-41DE-9DD1-9EAE5DB9EB2F}" type="sibTrans" cxnId="{968F9484-D8FE-404E-B8A3-EFD357E3982E}">
      <dgm:prSet/>
      <dgm:spPr/>
      <dgm:t>
        <a:bodyPr/>
        <a:lstStyle/>
        <a:p>
          <a:endParaRPr lang="en-GB"/>
        </a:p>
      </dgm:t>
    </dgm:pt>
    <dgm:pt modelId="{A8656F54-BCD1-44D2-A74F-01CD7773889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3600" dirty="0" smtClean="0"/>
            <a:t>Flash cards</a:t>
          </a:r>
          <a:endParaRPr lang="en-GB" sz="3600" dirty="0"/>
        </a:p>
      </dgm:t>
    </dgm:pt>
    <dgm:pt modelId="{46962324-1DBD-46E5-BFA3-4C8A9A551946}" type="parTrans" cxnId="{530BADE8-7367-4296-B46B-BF4E8CBECDBB}">
      <dgm:prSet/>
      <dgm:spPr/>
      <dgm:t>
        <a:bodyPr/>
        <a:lstStyle/>
        <a:p>
          <a:endParaRPr lang="en-GB"/>
        </a:p>
      </dgm:t>
    </dgm:pt>
    <dgm:pt modelId="{2DC05A27-84D9-4911-B1F9-BC0B227CD662}" type="sibTrans" cxnId="{530BADE8-7367-4296-B46B-BF4E8CBECDBB}">
      <dgm:prSet/>
      <dgm:spPr/>
      <dgm:t>
        <a:bodyPr/>
        <a:lstStyle/>
        <a:p>
          <a:endParaRPr lang="en-GB"/>
        </a:p>
      </dgm:t>
    </dgm:pt>
    <dgm:pt modelId="{99C07436-48EF-4107-8FA8-6F6BC7E80C88}">
      <dgm:prSet phldrT="[Text]" custT="1"/>
      <dgm:spPr/>
      <dgm:t>
        <a:bodyPr/>
        <a:lstStyle/>
        <a:p>
          <a:r>
            <a:rPr lang="en-GB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Multi-projector</a:t>
          </a:r>
          <a:endParaRPr lang="en-GB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785499-594C-46D0-A695-D36E97771DCD}" type="parTrans" cxnId="{D0163234-84F0-49FD-8ED9-1A93169063A9}">
      <dgm:prSet/>
      <dgm:spPr/>
      <dgm:t>
        <a:bodyPr/>
        <a:lstStyle/>
        <a:p>
          <a:endParaRPr lang="en-GB"/>
        </a:p>
      </dgm:t>
    </dgm:pt>
    <dgm:pt modelId="{C2039BBE-C655-40BC-BA10-6BB5B5CC4FDB}" type="sibTrans" cxnId="{D0163234-84F0-49FD-8ED9-1A93169063A9}">
      <dgm:prSet/>
      <dgm:spPr/>
      <dgm:t>
        <a:bodyPr/>
        <a:lstStyle/>
        <a:p>
          <a:endParaRPr lang="en-GB"/>
        </a:p>
      </dgm:t>
    </dgm:pt>
    <dgm:pt modelId="{23CEB876-3A79-40FC-B4BC-CC3BF2782B1F}">
      <dgm:prSet custT="1"/>
      <dgm:spPr>
        <a:solidFill>
          <a:srgbClr val="002060"/>
        </a:solidFill>
      </dgm:spPr>
      <dgm:t>
        <a:bodyPr/>
        <a:lstStyle/>
        <a:p>
          <a:r>
            <a:rPr lang="en-GB" sz="36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Number’s cards </a:t>
          </a:r>
          <a:endParaRPr lang="en-GB" sz="36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0BF441C7-D0DA-4A0C-9D66-B9BD70036DB6}" type="parTrans" cxnId="{3CDB118A-6621-4611-9FD3-C945AAC56BEB}">
      <dgm:prSet/>
      <dgm:spPr/>
      <dgm:t>
        <a:bodyPr/>
        <a:lstStyle/>
        <a:p>
          <a:endParaRPr lang="en-GB"/>
        </a:p>
      </dgm:t>
    </dgm:pt>
    <dgm:pt modelId="{825D123A-4F6A-4591-B30D-994E0C53F61F}" type="sibTrans" cxnId="{3CDB118A-6621-4611-9FD3-C945AAC56BEB}">
      <dgm:prSet/>
      <dgm:spPr/>
      <dgm:t>
        <a:bodyPr/>
        <a:lstStyle/>
        <a:p>
          <a:endParaRPr lang="en-GB"/>
        </a:p>
      </dgm:t>
    </dgm:pt>
    <dgm:pt modelId="{16250626-6A9D-4165-BFE7-DAB896659150}" type="pres">
      <dgm:prSet presAssocID="{01C62736-6A58-47BE-8C4E-FD6A9F54B5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297AAB-547A-4BD6-866E-032EBA4B1E37}" type="pres">
      <dgm:prSet presAssocID="{2F12851E-F95D-4971-8AED-7B59E9492B7F}" presName="centerShape" presStyleLbl="node0" presStyleIdx="0" presStyleCnt="1" custScaleX="132887" custLinFactNeighborY="-1598"/>
      <dgm:spPr/>
      <dgm:t>
        <a:bodyPr/>
        <a:lstStyle/>
        <a:p>
          <a:endParaRPr lang="en-GB"/>
        </a:p>
      </dgm:t>
    </dgm:pt>
    <dgm:pt modelId="{73BCD476-7ABD-429B-B052-322FC2A2F9A4}" type="pres">
      <dgm:prSet presAssocID="{F685F4D9-ECF2-4094-BB16-575EDFD44521}" presName="parTrans" presStyleLbl="sibTrans2D1" presStyleIdx="0" presStyleCnt="5"/>
      <dgm:spPr/>
      <dgm:t>
        <a:bodyPr/>
        <a:lstStyle/>
        <a:p>
          <a:endParaRPr lang="en-GB"/>
        </a:p>
      </dgm:t>
    </dgm:pt>
    <dgm:pt modelId="{E5D80355-B9F1-4B37-8893-D7EA778A2888}" type="pres">
      <dgm:prSet presAssocID="{F685F4D9-ECF2-4094-BB16-575EDFD4452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02A5C8C4-BFCC-4A34-A5D2-02597B1F0CCF}" type="pres">
      <dgm:prSet presAssocID="{618F7296-A443-4788-B971-8B397D47AA19}" presName="node" presStyleLbl="node1" presStyleIdx="0" presStyleCnt="5" custScaleX="141583" custRadScaleRad="98404" custRadScaleInc="-8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80E86F-2FDE-457F-9A83-863F12CC649B}" type="pres">
      <dgm:prSet presAssocID="{87ABC949-F19A-4194-BA92-498793314A6B}" presName="parTrans" presStyleLbl="sibTrans2D1" presStyleIdx="1" presStyleCnt="5"/>
      <dgm:spPr/>
      <dgm:t>
        <a:bodyPr/>
        <a:lstStyle/>
        <a:p>
          <a:endParaRPr lang="en-GB"/>
        </a:p>
      </dgm:t>
    </dgm:pt>
    <dgm:pt modelId="{A96989A5-9B2F-46E8-B2AF-DC1A4113C7B7}" type="pres">
      <dgm:prSet presAssocID="{87ABC949-F19A-4194-BA92-498793314A6B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F73DB04-0219-49E0-9B62-199D1600CC3E}" type="pres">
      <dgm:prSet presAssocID="{27D87A1E-BA4C-4205-8E0D-892A400A220E}" presName="node" presStyleLbl="node1" presStyleIdx="1" presStyleCnt="5" custScaleX="146978" custRadScaleRad="116910" custRadScaleInc="44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F8BB95-8090-4AF4-8101-CE2BD9DAFD36}" type="pres">
      <dgm:prSet presAssocID="{0BF441C7-D0DA-4A0C-9D66-B9BD70036DB6}" presName="parTrans" presStyleLbl="sibTrans2D1" presStyleIdx="2" presStyleCnt="5"/>
      <dgm:spPr/>
      <dgm:t>
        <a:bodyPr/>
        <a:lstStyle/>
        <a:p>
          <a:endParaRPr lang="en-GB"/>
        </a:p>
      </dgm:t>
    </dgm:pt>
    <dgm:pt modelId="{3246D2A8-6F33-4CC9-8486-C32685337741}" type="pres">
      <dgm:prSet presAssocID="{0BF441C7-D0DA-4A0C-9D66-B9BD70036DB6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F5D8FD5D-E1D9-416D-9377-C94348817504}" type="pres">
      <dgm:prSet presAssocID="{23CEB876-3A79-40FC-B4BC-CC3BF2782B1F}" presName="node" presStyleLbl="node1" presStyleIdx="2" presStyleCnt="5" custScaleX="146989" custRadScaleRad="114071" custRadScaleInc="-415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9A67DA-5CF4-4B74-8669-09677B798FD7}" type="pres">
      <dgm:prSet presAssocID="{46962324-1DBD-46E5-BFA3-4C8A9A551946}" presName="parTrans" presStyleLbl="sibTrans2D1" presStyleIdx="3" presStyleCnt="5"/>
      <dgm:spPr/>
      <dgm:t>
        <a:bodyPr/>
        <a:lstStyle/>
        <a:p>
          <a:endParaRPr lang="en-GB"/>
        </a:p>
      </dgm:t>
    </dgm:pt>
    <dgm:pt modelId="{6BA8CE91-C4A7-480F-8A50-437D9CBD2DBC}" type="pres">
      <dgm:prSet presAssocID="{46962324-1DBD-46E5-BFA3-4C8A9A551946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5A74E83-4D02-4FA5-82E7-CB555822A042}" type="pres">
      <dgm:prSet presAssocID="{A8656F54-BCD1-44D2-A74F-01CD7773889E}" presName="node" presStyleLbl="node1" presStyleIdx="3" presStyleCnt="5" custScaleX="151884" custRadScaleRad="104049" custRadScaleInc="229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B690E9-55B9-498D-88EA-BAE8A7F088F6}" type="pres">
      <dgm:prSet presAssocID="{67785499-594C-46D0-A695-D36E97771DCD}" presName="parTrans" presStyleLbl="sibTrans2D1" presStyleIdx="4" presStyleCnt="5"/>
      <dgm:spPr/>
      <dgm:t>
        <a:bodyPr/>
        <a:lstStyle/>
        <a:p>
          <a:endParaRPr lang="en-GB"/>
        </a:p>
      </dgm:t>
    </dgm:pt>
    <dgm:pt modelId="{C0D0C241-91A1-4DF9-83C2-9DD0E6B652C5}" type="pres">
      <dgm:prSet presAssocID="{67785499-594C-46D0-A695-D36E97771DCD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3EF55730-A19C-4334-B894-399AA3AF764E}" type="pres">
      <dgm:prSet presAssocID="{99C07436-48EF-4107-8FA8-6F6BC7E80C88}" presName="node" presStyleLbl="node1" presStyleIdx="4" presStyleCnt="5" custScaleX="150073" custRadScaleRad="117022" custRadScaleInc="-14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CD3CD4-E2D7-47E6-80BF-F6A5D9D570BF}" type="presOf" srcId="{99C07436-48EF-4107-8FA8-6F6BC7E80C88}" destId="{3EF55730-A19C-4334-B894-399AA3AF764E}" srcOrd="0" destOrd="0" presId="urn:microsoft.com/office/officeart/2005/8/layout/radial5"/>
    <dgm:cxn modelId="{8FDD3225-5CA7-43CC-8790-DC9E74597E61}" type="presOf" srcId="{F685F4D9-ECF2-4094-BB16-575EDFD44521}" destId="{E5D80355-B9F1-4B37-8893-D7EA778A2888}" srcOrd="1" destOrd="0" presId="urn:microsoft.com/office/officeart/2005/8/layout/radial5"/>
    <dgm:cxn modelId="{F86D2F58-794E-49C0-B447-6593282F3CCF}" type="presOf" srcId="{46962324-1DBD-46E5-BFA3-4C8A9A551946}" destId="{6BA8CE91-C4A7-480F-8A50-437D9CBD2DBC}" srcOrd="1" destOrd="0" presId="urn:microsoft.com/office/officeart/2005/8/layout/radial5"/>
    <dgm:cxn modelId="{A84D2B51-C786-4A3F-BE99-CA802389A427}" type="presOf" srcId="{87ABC949-F19A-4194-BA92-498793314A6B}" destId="{2E80E86F-2FDE-457F-9A83-863F12CC649B}" srcOrd="0" destOrd="0" presId="urn:microsoft.com/office/officeart/2005/8/layout/radial5"/>
    <dgm:cxn modelId="{3CDB118A-6621-4611-9FD3-C945AAC56BEB}" srcId="{2F12851E-F95D-4971-8AED-7B59E9492B7F}" destId="{23CEB876-3A79-40FC-B4BC-CC3BF2782B1F}" srcOrd="2" destOrd="0" parTransId="{0BF441C7-D0DA-4A0C-9D66-B9BD70036DB6}" sibTransId="{825D123A-4F6A-4591-B30D-994E0C53F61F}"/>
    <dgm:cxn modelId="{3CBBB0BA-C445-407E-BD4E-1766A57AA839}" type="presOf" srcId="{27D87A1E-BA4C-4205-8E0D-892A400A220E}" destId="{5F73DB04-0219-49E0-9B62-199D1600CC3E}" srcOrd="0" destOrd="0" presId="urn:microsoft.com/office/officeart/2005/8/layout/radial5"/>
    <dgm:cxn modelId="{D0163234-84F0-49FD-8ED9-1A93169063A9}" srcId="{2F12851E-F95D-4971-8AED-7B59E9492B7F}" destId="{99C07436-48EF-4107-8FA8-6F6BC7E80C88}" srcOrd="4" destOrd="0" parTransId="{67785499-594C-46D0-A695-D36E97771DCD}" sibTransId="{C2039BBE-C655-40BC-BA10-6BB5B5CC4FDB}"/>
    <dgm:cxn modelId="{1819ACAC-9945-4817-919B-F9641DB5AF1B}" srcId="{2F12851E-F95D-4971-8AED-7B59E9492B7F}" destId="{618F7296-A443-4788-B971-8B397D47AA19}" srcOrd="0" destOrd="0" parTransId="{F685F4D9-ECF2-4094-BB16-575EDFD44521}" sibTransId="{6FEB3865-17FE-4F36-9957-295F0DEFC9DA}"/>
    <dgm:cxn modelId="{A17E551C-8A5F-4AB7-B070-83FDFFFA21E9}" type="presOf" srcId="{01C62736-6A58-47BE-8C4E-FD6A9F54B518}" destId="{16250626-6A9D-4165-BFE7-DAB896659150}" srcOrd="0" destOrd="0" presId="urn:microsoft.com/office/officeart/2005/8/layout/radial5"/>
    <dgm:cxn modelId="{530BADE8-7367-4296-B46B-BF4E8CBECDBB}" srcId="{2F12851E-F95D-4971-8AED-7B59E9492B7F}" destId="{A8656F54-BCD1-44D2-A74F-01CD7773889E}" srcOrd="3" destOrd="0" parTransId="{46962324-1DBD-46E5-BFA3-4C8A9A551946}" sibTransId="{2DC05A27-84D9-4911-B1F9-BC0B227CD662}"/>
    <dgm:cxn modelId="{B8DC1C20-785C-467D-B4AB-48C47BC47E43}" type="presOf" srcId="{23CEB876-3A79-40FC-B4BC-CC3BF2782B1F}" destId="{F5D8FD5D-E1D9-416D-9377-C94348817504}" srcOrd="0" destOrd="0" presId="urn:microsoft.com/office/officeart/2005/8/layout/radial5"/>
    <dgm:cxn modelId="{6CE3DFFA-19CF-4F71-9AB3-1EB10966F495}" type="presOf" srcId="{67785499-594C-46D0-A695-D36E97771DCD}" destId="{98B690E9-55B9-498D-88EA-BAE8A7F088F6}" srcOrd="0" destOrd="0" presId="urn:microsoft.com/office/officeart/2005/8/layout/radial5"/>
    <dgm:cxn modelId="{0ABEFC0F-01AD-453F-9CEC-3121FE32A789}" type="presOf" srcId="{A8656F54-BCD1-44D2-A74F-01CD7773889E}" destId="{85A74E83-4D02-4FA5-82E7-CB555822A042}" srcOrd="0" destOrd="0" presId="urn:microsoft.com/office/officeart/2005/8/layout/radial5"/>
    <dgm:cxn modelId="{207AACB4-9F46-4930-B624-E902301FF540}" type="presOf" srcId="{F685F4D9-ECF2-4094-BB16-575EDFD44521}" destId="{73BCD476-7ABD-429B-B052-322FC2A2F9A4}" srcOrd="0" destOrd="0" presId="urn:microsoft.com/office/officeart/2005/8/layout/radial5"/>
    <dgm:cxn modelId="{6531207B-8D97-4719-BB3E-6C3A2083EA27}" srcId="{01C62736-6A58-47BE-8C4E-FD6A9F54B518}" destId="{2F12851E-F95D-4971-8AED-7B59E9492B7F}" srcOrd="0" destOrd="0" parTransId="{3A67A3B8-FF96-46E0-8F5D-247EC196CC78}" sibTransId="{43764AF4-F7F3-40D5-AE58-D690526F955F}"/>
    <dgm:cxn modelId="{A3CE1A74-8837-42B8-A225-3591EFA21CA4}" type="presOf" srcId="{67785499-594C-46D0-A695-D36E97771DCD}" destId="{C0D0C241-91A1-4DF9-83C2-9DD0E6B652C5}" srcOrd="1" destOrd="0" presId="urn:microsoft.com/office/officeart/2005/8/layout/radial5"/>
    <dgm:cxn modelId="{968F9484-D8FE-404E-B8A3-EFD357E3982E}" srcId="{2F12851E-F95D-4971-8AED-7B59E9492B7F}" destId="{27D87A1E-BA4C-4205-8E0D-892A400A220E}" srcOrd="1" destOrd="0" parTransId="{87ABC949-F19A-4194-BA92-498793314A6B}" sibTransId="{BF52DD16-AFDD-41DE-9DD1-9EAE5DB9EB2F}"/>
    <dgm:cxn modelId="{A415FF5A-3D4B-402F-83A6-E51530A68AF5}" type="presOf" srcId="{0BF441C7-D0DA-4A0C-9D66-B9BD70036DB6}" destId="{3246D2A8-6F33-4CC9-8486-C32685337741}" srcOrd="1" destOrd="0" presId="urn:microsoft.com/office/officeart/2005/8/layout/radial5"/>
    <dgm:cxn modelId="{566BD99F-02E7-4742-9AE0-3E8F5FE4E197}" type="presOf" srcId="{87ABC949-F19A-4194-BA92-498793314A6B}" destId="{A96989A5-9B2F-46E8-B2AF-DC1A4113C7B7}" srcOrd="1" destOrd="0" presId="urn:microsoft.com/office/officeart/2005/8/layout/radial5"/>
    <dgm:cxn modelId="{E6783EBF-978A-42C0-B436-D56CC169BBF0}" type="presOf" srcId="{2F12851E-F95D-4971-8AED-7B59E9492B7F}" destId="{6E297AAB-547A-4BD6-866E-032EBA4B1E37}" srcOrd="0" destOrd="0" presId="urn:microsoft.com/office/officeart/2005/8/layout/radial5"/>
    <dgm:cxn modelId="{6C66FF2E-7F45-4095-B9FE-EDA7729EDF49}" type="presOf" srcId="{618F7296-A443-4788-B971-8B397D47AA19}" destId="{02A5C8C4-BFCC-4A34-A5D2-02597B1F0CCF}" srcOrd="0" destOrd="0" presId="urn:microsoft.com/office/officeart/2005/8/layout/radial5"/>
    <dgm:cxn modelId="{3E1CB312-3E4E-4836-8C99-130B2BCF5033}" type="presOf" srcId="{46962324-1DBD-46E5-BFA3-4C8A9A551946}" destId="{B79A67DA-5CF4-4B74-8669-09677B798FD7}" srcOrd="0" destOrd="0" presId="urn:microsoft.com/office/officeart/2005/8/layout/radial5"/>
    <dgm:cxn modelId="{09B79AE1-8FFA-427E-BC27-D824FF399BD0}" type="presOf" srcId="{0BF441C7-D0DA-4A0C-9D66-B9BD70036DB6}" destId="{3BF8BB95-8090-4AF4-8101-CE2BD9DAFD36}" srcOrd="0" destOrd="0" presId="urn:microsoft.com/office/officeart/2005/8/layout/radial5"/>
    <dgm:cxn modelId="{4C228928-2D7F-4B00-8DA0-A459A80F51E2}" type="presParOf" srcId="{16250626-6A9D-4165-BFE7-DAB896659150}" destId="{6E297AAB-547A-4BD6-866E-032EBA4B1E37}" srcOrd="0" destOrd="0" presId="urn:microsoft.com/office/officeart/2005/8/layout/radial5"/>
    <dgm:cxn modelId="{A5DA851E-C015-4668-A000-001F670EE581}" type="presParOf" srcId="{16250626-6A9D-4165-BFE7-DAB896659150}" destId="{73BCD476-7ABD-429B-B052-322FC2A2F9A4}" srcOrd="1" destOrd="0" presId="urn:microsoft.com/office/officeart/2005/8/layout/radial5"/>
    <dgm:cxn modelId="{521E9553-6399-4031-BC65-F6BE820AEE74}" type="presParOf" srcId="{73BCD476-7ABD-429B-B052-322FC2A2F9A4}" destId="{E5D80355-B9F1-4B37-8893-D7EA778A2888}" srcOrd="0" destOrd="0" presId="urn:microsoft.com/office/officeart/2005/8/layout/radial5"/>
    <dgm:cxn modelId="{D31B9F12-C754-48AF-8450-1AA9F3782769}" type="presParOf" srcId="{16250626-6A9D-4165-BFE7-DAB896659150}" destId="{02A5C8C4-BFCC-4A34-A5D2-02597B1F0CCF}" srcOrd="2" destOrd="0" presId="urn:microsoft.com/office/officeart/2005/8/layout/radial5"/>
    <dgm:cxn modelId="{5D6C6D36-EE1C-4C11-B8B9-BBDF7F85B5FF}" type="presParOf" srcId="{16250626-6A9D-4165-BFE7-DAB896659150}" destId="{2E80E86F-2FDE-457F-9A83-863F12CC649B}" srcOrd="3" destOrd="0" presId="urn:microsoft.com/office/officeart/2005/8/layout/radial5"/>
    <dgm:cxn modelId="{00E5828F-1561-4C77-A87F-2C5B32ED79D9}" type="presParOf" srcId="{2E80E86F-2FDE-457F-9A83-863F12CC649B}" destId="{A96989A5-9B2F-46E8-B2AF-DC1A4113C7B7}" srcOrd="0" destOrd="0" presId="urn:microsoft.com/office/officeart/2005/8/layout/radial5"/>
    <dgm:cxn modelId="{CE8471B3-9E19-4E69-8F0C-995ADC47E3B7}" type="presParOf" srcId="{16250626-6A9D-4165-BFE7-DAB896659150}" destId="{5F73DB04-0219-49E0-9B62-199D1600CC3E}" srcOrd="4" destOrd="0" presId="urn:microsoft.com/office/officeart/2005/8/layout/radial5"/>
    <dgm:cxn modelId="{7CD480B9-503C-4FAF-AE4E-F0363031E8D1}" type="presParOf" srcId="{16250626-6A9D-4165-BFE7-DAB896659150}" destId="{3BF8BB95-8090-4AF4-8101-CE2BD9DAFD36}" srcOrd="5" destOrd="0" presId="urn:microsoft.com/office/officeart/2005/8/layout/radial5"/>
    <dgm:cxn modelId="{13B45C72-6567-4946-ADAD-4622816E45A6}" type="presParOf" srcId="{3BF8BB95-8090-4AF4-8101-CE2BD9DAFD36}" destId="{3246D2A8-6F33-4CC9-8486-C32685337741}" srcOrd="0" destOrd="0" presId="urn:microsoft.com/office/officeart/2005/8/layout/radial5"/>
    <dgm:cxn modelId="{CF28BAF2-B576-4F3F-9BB1-D22194A60449}" type="presParOf" srcId="{16250626-6A9D-4165-BFE7-DAB896659150}" destId="{F5D8FD5D-E1D9-416D-9377-C94348817504}" srcOrd="6" destOrd="0" presId="urn:microsoft.com/office/officeart/2005/8/layout/radial5"/>
    <dgm:cxn modelId="{EFBE6C45-4B3D-4589-A286-DDCAEC11FC0E}" type="presParOf" srcId="{16250626-6A9D-4165-BFE7-DAB896659150}" destId="{B79A67DA-5CF4-4B74-8669-09677B798FD7}" srcOrd="7" destOrd="0" presId="urn:microsoft.com/office/officeart/2005/8/layout/radial5"/>
    <dgm:cxn modelId="{44B19236-7A71-4AE8-82D4-CDE399EF0D9C}" type="presParOf" srcId="{B79A67DA-5CF4-4B74-8669-09677B798FD7}" destId="{6BA8CE91-C4A7-480F-8A50-437D9CBD2DBC}" srcOrd="0" destOrd="0" presId="urn:microsoft.com/office/officeart/2005/8/layout/radial5"/>
    <dgm:cxn modelId="{08954A44-B215-4C3D-8434-E1E085E14F5B}" type="presParOf" srcId="{16250626-6A9D-4165-BFE7-DAB896659150}" destId="{85A74E83-4D02-4FA5-82E7-CB555822A042}" srcOrd="8" destOrd="0" presId="urn:microsoft.com/office/officeart/2005/8/layout/radial5"/>
    <dgm:cxn modelId="{2658BC01-2980-4FD4-89CF-B70E209C954F}" type="presParOf" srcId="{16250626-6A9D-4165-BFE7-DAB896659150}" destId="{98B690E9-55B9-498D-88EA-BAE8A7F088F6}" srcOrd="9" destOrd="0" presId="urn:microsoft.com/office/officeart/2005/8/layout/radial5"/>
    <dgm:cxn modelId="{FA76AEF8-BB70-4B00-95C7-F32BCE097C7B}" type="presParOf" srcId="{98B690E9-55B9-498D-88EA-BAE8A7F088F6}" destId="{C0D0C241-91A1-4DF9-83C2-9DD0E6B652C5}" srcOrd="0" destOrd="0" presId="urn:microsoft.com/office/officeart/2005/8/layout/radial5"/>
    <dgm:cxn modelId="{C12EF855-BF81-420B-AB82-98E099B4C429}" type="presParOf" srcId="{16250626-6A9D-4165-BFE7-DAB896659150}" destId="{3EF55730-A19C-4334-B894-399AA3AF764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C4A2A-CBCC-478F-89D2-387F91197F52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849A0-B653-4000-A593-D37D78DAC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5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49A0-B653-4000-A593-D37D78DAC5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7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49A0-B653-4000-A593-D37D78DAC5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7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49A0-B653-4000-A593-D37D78DAC5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0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1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5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9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6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7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1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9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1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6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7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EB85-265E-4810-A009-23CEBBCE73E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2202-EA6A-49B0-A4D5-1777D29E1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7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7520" r="1365" b="9137"/>
          <a:stretch/>
        </p:blipFill>
        <p:spPr>
          <a:xfrm>
            <a:off x="180108" y="138545"/>
            <a:ext cx="11914910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1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15146" y="562545"/>
            <a:ext cx="6079109" cy="127744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GB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Listen and say</a:t>
            </a:r>
            <a:endParaRPr lang="en-GB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76" y="5727246"/>
            <a:ext cx="1877724" cy="100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err="1" smtClean="0">
                <a:solidFill>
                  <a:srgbClr val="002060"/>
                </a:solidFill>
              </a:rPr>
              <a:t>Ff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4666" y="152127"/>
            <a:ext cx="1876024" cy="1159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err="1" smtClean="0">
                <a:solidFill>
                  <a:srgbClr val="FFFF00"/>
                </a:solidFill>
              </a:rPr>
              <a:t>Gh</a:t>
            </a:r>
            <a:endParaRPr lang="en-GB" sz="7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5970" y="5804051"/>
            <a:ext cx="1707918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err="1" smtClean="0">
                <a:solidFill>
                  <a:schemeClr val="accent2">
                    <a:lumMod val="75000"/>
                  </a:schemeClr>
                </a:solidFill>
              </a:rPr>
              <a:t>Hh</a:t>
            </a:r>
            <a:endParaRPr lang="en-GB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2" r="21776" b="2134"/>
          <a:stretch/>
        </p:blipFill>
        <p:spPr>
          <a:xfrm>
            <a:off x="248760" y="3020291"/>
            <a:ext cx="4295531" cy="24245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54701" y="5650984"/>
            <a:ext cx="2210233" cy="1146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2060"/>
                </a:solidFill>
              </a:rPr>
              <a:t>f</a:t>
            </a:r>
            <a:r>
              <a:rPr lang="en-GB" sz="4800" dirty="0" smtClean="0">
                <a:solidFill>
                  <a:srgbClr val="002060"/>
                </a:solidFill>
              </a:rPr>
              <a:t>armer</a:t>
            </a:r>
            <a:endParaRPr lang="en-GB" sz="4800" dirty="0">
              <a:solidFill>
                <a:srgbClr val="00206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7273" r="7062"/>
          <a:stretch/>
        </p:blipFill>
        <p:spPr>
          <a:xfrm>
            <a:off x="8908472" y="281222"/>
            <a:ext cx="3283527" cy="284662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330460" y="2079186"/>
            <a:ext cx="2244436" cy="104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FFFF00"/>
                </a:solidFill>
              </a:rPr>
              <a:t>g</a:t>
            </a:r>
            <a:r>
              <a:rPr lang="en-GB" sz="8000" dirty="0" smtClean="0">
                <a:solidFill>
                  <a:srgbClr val="FFFF00"/>
                </a:solidFill>
              </a:rPr>
              <a:t>irl</a:t>
            </a:r>
            <a:endParaRPr lang="en-GB" sz="8000" dirty="0">
              <a:solidFill>
                <a:srgbClr val="FFFF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6012" t="9096" r="6611" b="10827"/>
          <a:stretch/>
        </p:blipFill>
        <p:spPr>
          <a:xfrm>
            <a:off x="6927274" y="3602182"/>
            <a:ext cx="4225636" cy="193963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653558" y="5759610"/>
            <a:ext cx="2326296" cy="107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solidFill>
                  <a:schemeClr val="accent2">
                    <a:lumMod val="75000"/>
                  </a:schemeClr>
                </a:solidFill>
              </a:rPr>
              <a:t>hut</a:t>
            </a:r>
            <a:endParaRPr lang="en-GB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087171" y="1361875"/>
            <a:ext cx="568037" cy="674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2211729" y="6036495"/>
            <a:ext cx="729943" cy="522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8837683" y="6059741"/>
            <a:ext cx="66716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5" grpId="0" animBg="1"/>
      <p:bldP spid="8" grpId="0" animBg="1"/>
      <p:bldP spid="20" grpId="0" animBg="1"/>
      <p:bldP spid="26" grpId="0" animBg="1"/>
      <p:bldP spid="28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03619"/>
            <a:ext cx="2092036" cy="1406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solidFill>
                  <a:srgbClr val="FF0000"/>
                </a:solidFill>
              </a:rPr>
              <a:t>Ii</a:t>
            </a:r>
            <a:endParaRPr lang="en-GB" sz="8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1" y="4738255"/>
            <a:ext cx="2701636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rgbClr val="FF0000"/>
                </a:solidFill>
              </a:rPr>
              <a:t>igloo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61019" y="4809260"/>
            <a:ext cx="2036617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 smtClean="0">
                <a:solidFill>
                  <a:schemeClr val="bg2">
                    <a:lumMod val="25000"/>
                  </a:schemeClr>
                </a:solidFill>
              </a:rPr>
              <a:t>Jj</a:t>
            </a:r>
            <a:endParaRPr lang="en-GB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87346" y="4809259"/>
            <a:ext cx="2341416" cy="130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chemeClr val="bg2">
                    <a:lumMod val="25000"/>
                  </a:schemeClr>
                </a:solidFill>
              </a:rPr>
              <a:t>jeep</a:t>
            </a:r>
            <a:endParaRPr lang="en-GB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1485468"/>
            <a:ext cx="5278581" cy="2343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9355" r="8998"/>
          <a:stretch/>
        </p:blipFill>
        <p:spPr>
          <a:xfrm>
            <a:off x="789710" y="1717964"/>
            <a:ext cx="4378036" cy="211065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72145" y="5254338"/>
            <a:ext cx="623455" cy="48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8846127" y="5254338"/>
            <a:ext cx="692727" cy="592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9991" y="271463"/>
            <a:ext cx="11023077" cy="2532158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F0000"/>
                </a:solidFill>
              </a:rPr>
              <a:t>Group :01</a:t>
            </a:r>
          </a:p>
          <a:p>
            <a:pPr algn="ctr"/>
            <a:r>
              <a:rPr lang="en-GB" sz="6000" dirty="0" smtClean="0">
                <a:solidFill>
                  <a:srgbClr val="00B050"/>
                </a:solidFill>
              </a:rPr>
              <a:t>Read ,Say and trace the words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40823" y="3125650"/>
            <a:ext cx="11291454" cy="1264322"/>
            <a:chOff x="374073" y="4170217"/>
            <a:chExt cx="11291454" cy="126432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74073" y="4170217"/>
              <a:ext cx="11291454" cy="277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74073" y="5427427"/>
              <a:ext cx="11291454" cy="71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4073" y="4572001"/>
              <a:ext cx="11236036" cy="2770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4073" y="5032756"/>
              <a:ext cx="11291454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34573" y="5308857"/>
            <a:ext cx="11291454" cy="1264322"/>
            <a:chOff x="374073" y="4170217"/>
            <a:chExt cx="11291454" cy="126432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74073" y="4170217"/>
              <a:ext cx="11291454" cy="277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4073" y="5427427"/>
              <a:ext cx="11291454" cy="71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74073" y="4572001"/>
              <a:ext cx="11236036" cy="2770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74073" y="5032756"/>
              <a:ext cx="11291454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542400" y="3421420"/>
            <a:ext cx="1523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/>
              <a:t>Farmer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91948" y="3374386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girl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50635" y="3332655"/>
            <a:ext cx="966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/>
              <a:t>hut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6686550" y="3332655"/>
            <a:ext cx="1305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igloo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428896" y="3296957"/>
            <a:ext cx="1176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/>
              <a:t>jeep</a:t>
            </a:r>
            <a:endParaRPr lang="en-GB" dirty="0"/>
          </a:p>
        </p:txBody>
      </p:sp>
      <p:sp>
        <p:nvSpPr>
          <p:cNvPr id="43" name="Down Arrow 42"/>
          <p:cNvSpPr/>
          <p:nvPr/>
        </p:nvSpPr>
        <p:spPr>
          <a:xfrm>
            <a:off x="5100638" y="4389972"/>
            <a:ext cx="935080" cy="918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38" y="250933"/>
            <a:ext cx="3424857" cy="2755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C000"/>
                </a:solidFill>
              </a:rPr>
              <a:t>Group :02</a:t>
            </a:r>
          </a:p>
          <a:p>
            <a:pPr algn="ctr"/>
            <a:r>
              <a:rPr lang="en-GB" sz="5400" dirty="0" smtClean="0">
                <a:solidFill>
                  <a:srgbClr val="FFFF00"/>
                </a:solidFill>
              </a:rPr>
              <a:t>Say and write</a:t>
            </a:r>
            <a:endParaRPr lang="en-GB" sz="8800" dirty="0">
              <a:solidFill>
                <a:srgbClr val="FFFF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6" r="-4301" b="10994"/>
          <a:stretch/>
        </p:blipFill>
        <p:spPr>
          <a:xfrm>
            <a:off x="395293" y="3948544"/>
            <a:ext cx="3012925" cy="15794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7273" r="7457" b="3534"/>
          <a:stretch/>
        </p:blipFill>
        <p:spPr>
          <a:xfrm>
            <a:off x="4655127" y="3456199"/>
            <a:ext cx="2563091" cy="21687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33" y="313555"/>
            <a:ext cx="3104892" cy="13763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4755" t="7695" r="6034" b="9083"/>
          <a:stretch/>
        </p:blipFill>
        <p:spPr>
          <a:xfrm>
            <a:off x="8880764" y="3810000"/>
            <a:ext cx="2715491" cy="17179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25849"/>
          <a:stretch/>
        </p:blipFill>
        <p:spPr>
          <a:xfrm>
            <a:off x="8575522" y="526473"/>
            <a:ext cx="3010997" cy="1476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3979" y="2002722"/>
            <a:ext cx="2189018" cy="6989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728364" y="2168841"/>
            <a:ext cx="2590800" cy="7375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1661" y="5715991"/>
            <a:ext cx="2140088" cy="81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767437" y="5733606"/>
            <a:ext cx="2140088" cy="8174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9230811" y="5733606"/>
            <a:ext cx="2140088" cy="817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9354" y="215182"/>
            <a:ext cx="6898105" cy="13475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dirty="0" smtClean="0">
                <a:solidFill>
                  <a:srgbClr val="FFC000"/>
                </a:solidFill>
              </a:rPr>
              <a:t>Feedback</a:t>
            </a:r>
            <a:endParaRPr lang="en-GB" sz="11500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22912" y="5360045"/>
            <a:ext cx="17107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268351" y="5360045"/>
            <a:ext cx="17107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168944" y="5360045"/>
            <a:ext cx="1596635" cy="97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87673" y="5491533"/>
            <a:ext cx="1797402" cy="100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 r="5974" b="16682"/>
          <a:stretch/>
        </p:blipFill>
        <p:spPr>
          <a:xfrm>
            <a:off x="7425657" y="2269927"/>
            <a:ext cx="2147834" cy="12352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r="7062"/>
          <a:stretch/>
        </p:blipFill>
        <p:spPr>
          <a:xfrm>
            <a:off x="2996500" y="2203316"/>
            <a:ext cx="1769079" cy="146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00" y="2446449"/>
            <a:ext cx="2147455" cy="10864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r="24047"/>
          <a:stretch/>
        </p:blipFill>
        <p:spPr>
          <a:xfrm>
            <a:off x="217627" y="2355273"/>
            <a:ext cx="2442445" cy="14021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523" t="14341" r="5293" b="13715"/>
          <a:stretch/>
        </p:blipFill>
        <p:spPr>
          <a:xfrm>
            <a:off x="4973782" y="2355273"/>
            <a:ext cx="2189018" cy="117763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177474" y="5296867"/>
            <a:ext cx="17107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84910" y="3999360"/>
            <a:ext cx="160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Ff</a:t>
            </a:r>
            <a:endParaRPr lang="en-GB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80509" y="3923449"/>
            <a:ext cx="128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/>
              <a:t>Gg</a:t>
            </a:r>
            <a:endParaRPr lang="en-GB" sz="5400" dirty="0"/>
          </a:p>
        </p:txBody>
      </p:sp>
      <p:sp>
        <p:nvSpPr>
          <p:cNvPr id="35" name="TextBox 34"/>
          <p:cNvSpPr txBox="1"/>
          <p:nvPr/>
        </p:nvSpPr>
        <p:spPr>
          <a:xfrm>
            <a:off x="5555604" y="4045527"/>
            <a:ext cx="142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/>
              <a:t>Hh</a:t>
            </a:r>
            <a:endParaRPr lang="en-GB" sz="5400" dirty="0"/>
          </a:p>
        </p:txBody>
      </p:sp>
      <p:sp>
        <p:nvSpPr>
          <p:cNvPr id="36" name="TextBox 35"/>
          <p:cNvSpPr txBox="1"/>
          <p:nvPr/>
        </p:nvSpPr>
        <p:spPr>
          <a:xfrm>
            <a:off x="8313206" y="4040923"/>
            <a:ext cx="1177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Ii</a:t>
            </a:r>
            <a:endParaRPr lang="en-GB" sz="6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890246" y="4045527"/>
            <a:ext cx="1094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/>
              <a:t>Jj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5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  <p:bldP spid="26" grpId="0" animBg="1"/>
      <p:bldP spid="27" grpId="0" animBg="1"/>
      <p:bldP spid="32" grpId="0" animBg="1"/>
      <p:bldP spid="18" grpId="0"/>
      <p:bldP spid="19" grpId="0"/>
      <p:bldP spid="3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8004" y="346365"/>
            <a:ext cx="7716982" cy="192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THANKS</a:t>
            </a:r>
            <a:endParaRPr lang="en-GB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577" r="5077" b="14513"/>
          <a:stretch/>
        </p:blipFill>
        <p:spPr>
          <a:xfrm>
            <a:off x="110837" y="2396836"/>
            <a:ext cx="11859490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6"/>
          <p:cNvSpPr>
            <a:spLocks noChangeArrowheads="1"/>
          </p:cNvSpPr>
          <p:nvPr/>
        </p:nvSpPr>
        <p:spPr bwMode="auto">
          <a:xfrm>
            <a:off x="426110" y="69445"/>
            <a:ext cx="7560860" cy="270225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NikoshBAN" panose="02000000000000000000" pitchFamily="2" charset="0"/>
              </a:rPr>
              <a:t>Teacher’s identity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08" y="69445"/>
            <a:ext cx="3337102" cy="3444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979" y="3513984"/>
            <a:ext cx="11455021" cy="30777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rtlCol="0">
            <a:spAutoFit/>
          </a:bodyPr>
          <a:lstStyle/>
          <a:p>
            <a:pPr lvl="6"/>
            <a:r>
              <a:rPr lang="en-GB" sz="2800" dirty="0" smtClean="0">
                <a:solidFill>
                  <a:srgbClr val="0070C0"/>
                </a:solidFill>
              </a:rPr>
              <a:t>       </a:t>
            </a:r>
            <a:r>
              <a:rPr lang="en-GB" sz="5400" dirty="0" smtClean="0">
                <a:solidFill>
                  <a:srgbClr val="0070C0"/>
                </a:solidFill>
              </a:rPr>
              <a:t>*</a:t>
            </a:r>
            <a:r>
              <a:rPr lang="en-GB" sz="5400" dirty="0" err="1" smtClean="0">
                <a:solidFill>
                  <a:srgbClr val="0070C0"/>
                </a:solidFill>
              </a:rPr>
              <a:t>Gorden</a:t>
            </a:r>
            <a:r>
              <a:rPr lang="en-GB" sz="5400" dirty="0" smtClean="0">
                <a:solidFill>
                  <a:srgbClr val="0070C0"/>
                </a:solidFill>
              </a:rPr>
              <a:t> Tripura</a:t>
            </a:r>
            <a:endParaRPr lang="en-GB" sz="5400" dirty="0">
              <a:solidFill>
                <a:srgbClr val="0070C0"/>
              </a:solidFill>
            </a:endParaRPr>
          </a:p>
          <a:p>
            <a:pPr lvl="6"/>
            <a:r>
              <a:rPr lang="en-GB" sz="4800" dirty="0">
                <a:solidFill>
                  <a:srgbClr val="7030A0"/>
                </a:solidFill>
              </a:rPr>
              <a:t>    </a:t>
            </a:r>
            <a:r>
              <a:rPr lang="en-GB" sz="4800" b="1" dirty="0">
                <a:solidFill>
                  <a:srgbClr val="7030A0"/>
                </a:solidFill>
              </a:rPr>
              <a:t>* Assistant </a:t>
            </a:r>
            <a:r>
              <a:rPr lang="en-GB" sz="4800" b="1" dirty="0" err="1" smtClean="0">
                <a:solidFill>
                  <a:srgbClr val="7030A0"/>
                </a:solidFill>
              </a:rPr>
              <a:t>Tacher</a:t>
            </a:r>
            <a:endParaRPr lang="en-GB" sz="4800" b="1" dirty="0">
              <a:solidFill>
                <a:srgbClr val="7030A0"/>
              </a:solidFill>
            </a:endParaRPr>
          </a:p>
          <a:p>
            <a:pPr lvl="6"/>
            <a:r>
              <a:rPr lang="en-GB" sz="4000" b="1" dirty="0"/>
              <a:t>     *  </a:t>
            </a:r>
            <a:r>
              <a:rPr lang="en-GB" sz="4000" b="1" dirty="0" err="1"/>
              <a:t>Pakniar</a:t>
            </a:r>
            <a:r>
              <a:rPr lang="en-GB" sz="4000" b="1" dirty="0"/>
              <a:t> para Gov’t Primary </a:t>
            </a:r>
            <a:r>
              <a:rPr lang="en-GB" sz="4000" dirty="0" smtClean="0"/>
              <a:t>School</a:t>
            </a:r>
            <a:endParaRPr lang="en-GB" sz="4000" dirty="0"/>
          </a:p>
          <a:p>
            <a:pPr lvl="6"/>
            <a:r>
              <a:rPr lang="en-GB" sz="4000" dirty="0">
                <a:solidFill>
                  <a:srgbClr val="7030A0"/>
                </a:solidFill>
              </a:rPr>
              <a:t>      * </a:t>
            </a:r>
            <a:r>
              <a:rPr lang="en-GB" sz="4000" dirty="0" err="1">
                <a:solidFill>
                  <a:srgbClr val="7030A0"/>
                </a:solidFill>
              </a:rPr>
              <a:t>Ruma</a:t>
            </a:r>
            <a:r>
              <a:rPr lang="en-GB" sz="4000" dirty="0">
                <a:solidFill>
                  <a:srgbClr val="7030A0"/>
                </a:solidFill>
              </a:rPr>
              <a:t>, </a:t>
            </a:r>
            <a:r>
              <a:rPr lang="en-GB" sz="4000" dirty="0" err="1" smtClean="0">
                <a:solidFill>
                  <a:srgbClr val="7030A0"/>
                </a:solidFill>
              </a:rPr>
              <a:t>Bandarban</a:t>
            </a:r>
            <a:r>
              <a:rPr lang="en-GB" sz="4000" dirty="0" smtClean="0">
                <a:solidFill>
                  <a:srgbClr val="7030A0"/>
                </a:solidFill>
              </a:rPr>
              <a:t>.</a:t>
            </a:r>
            <a:endParaRPr lang="en-GB" sz="4000" dirty="0">
              <a:solidFill>
                <a:srgbClr val="7030A0"/>
              </a:solidFill>
            </a:endParaRPr>
          </a:p>
          <a:p>
            <a:pPr lvl="6"/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3" r="1399" b="6193"/>
          <a:stretch/>
        </p:blipFill>
        <p:spPr>
          <a:xfrm>
            <a:off x="0" y="2147455"/>
            <a:ext cx="4031673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2138" y="109182"/>
            <a:ext cx="10863618" cy="247024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INTRODUCTION OF THE CLASS</a:t>
            </a:r>
            <a:endParaRPr lang="en-GB" sz="4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2012" y="2733995"/>
            <a:ext cx="102221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GB" sz="4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Subject :   English</a:t>
            </a:r>
          </a:p>
          <a:p>
            <a:pPr algn="ctr">
              <a:spcBef>
                <a:spcPct val="0"/>
              </a:spcBef>
            </a:pPr>
            <a:r>
              <a:rPr lang="en-GB" sz="4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Unit   :    02</a:t>
            </a:r>
          </a:p>
          <a:p>
            <a:pPr algn="ctr">
              <a:spcBef>
                <a:spcPct val="0"/>
              </a:spcBef>
            </a:pPr>
            <a:r>
              <a:rPr lang="en-GB" sz="4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Lesson:   4-6</a:t>
            </a:r>
          </a:p>
          <a:p>
            <a:pPr algn="ctr">
              <a:spcBef>
                <a:spcPct val="0"/>
              </a:spcBef>
            </a:pPr>
            <a:r>
              <a:rPr lang="en-GB" sz="4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Title  :    Alphabets</a:t>
            </a:r>
          </a:p>
          <a:p>
            <a:pPr algn="ctr">
              <a:spcBef>
                <a:spcPct val="0"/>
              </a:spcBef>
            </a:pPr>
            <a:r>
              <a:rPr lang="en-GB" sz="4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Time  :     40 Minute</a:t>
            </a:r>
            <a:endParaRPr lang="en-GB" sz="4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" y="0"/>
            <a:ext cx="8652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u="sng" dirty="0" smtClean="0">
                <a:solidFill>
                  <a:srgbClr val="0070C0"/>
                </a:solidFill>
              </a:rPr>
              <a:t>Learning Outcomes:</a:t>
            </a:r>
            <a:endParaRPr lang="en-GB" sz="6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23014" y="1148317"/>
            <a:ext cx="113143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00FF"/>
                </a:solidFill>
              </a:rPr>
              <a:t>At the end of this lesson students will be able to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" y="2688609"/>
            <a:ext cx="61551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009900"/>
                </a:solidFill>
              </a:rPr>
              <a:t>Listening :</a:t>
            </a:r>
            <a:r>
              <a:rPr lang="en-GB" sz="3600" dirty="0">
                <a:solidFill>
                  <a:srgbClr val="7030A0"/>
                </a:solidFill>
              </a:rPr>
              <a:t>1.1.1,become familiar with English sounds by listening to common English words.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3600" dirty="0">
                <a:solidFill>
                  <a:srgbClr val="0000FF"/>
                </a:solidFill>
              </a:rPr>
              <a:t>Speaking: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1.1.2 say simple words and phrases with proper sounds and stress.</a:t>
            </a:r>
          </a:p>
          <a:p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096835" y="2456598"/>
            <a:ext cx="4940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en-GB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Reading:</a:t>
            </a:r>
            <a:r>
              <a:rPr lang="en-GB" sz="3600" dirty="0" smtClean="0">
                <a:solidFill>
                  <a:srgbClr val="A50021"/>
                </a:solidFill>
              </a:rPr>
              <a:t> 1.2.1 recognize and read the alphabets both small and capital .</a:t>
            </a:r>
          </a:p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D60093"/>
                </a:solidFill>
              </a:rPr>
              <a:t>Writing :</a:t>
            </a:r>
            <a:r>
              <a:rPr lang="en-GB" sz="3600" dirty="0" smtClean="0">
                <a:solidFill>
                  <a:srgbClr val="7030A0"/>
                </a:solidFill>
              </a:rPr>
              <a:t>1.2.1 write non-cursive small letters.</a:t>
            </a:r>
            <a:endParaRPr lang="en-GB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48408" y="3035297"/>
            <a:ext cx="13648" cy="3568890"/>
          </a:xfrm>
          <a:prstGeom prst="line">
            <a:avLst/>
          </a:prstGeom>
          <a:ln w="762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3295473"/>
              </p:ext>
            </p:extLst>
          </p:nvPr>
        </p:nvGraphicFramePr>
        <p:xfrm>
          <a:off x="267286" y="182880"/>
          <a:ext cx="11451102" cy="667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8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97AAB-547A-4BD6-866E-032EBA4B1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graphicEl>
                                              <a:dgm id="{6E297AAB-547A-4BD6-866E-032EBA4B1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graphicEl>
                                              <a:dgm id="{6E297AAB-547A-4BD6-866E-032EBA4B1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BCD476-7ABD-429B-B052-322FC2A2F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graphicEl>
                                              <a:dgm id="{73BCD476-7ABD-429B-B052-322FC2A2F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graphicEl>
                                              <a:dgm id="{73BCD476-7ABD-429B-B052-322FC2A2F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A5C8C4-BFCC-4A34-A5D2-02597B1F0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>
                                            <p:graphicEl>
                                              <a:dgm id="{02A5C8C4-BFCC-4A34-A5D2-02597B1F0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>
                                            <p:graphicEl>
                                              <a:dgm id="{02A5C8C4-BFCC-4A34-A5D2-02597B1F0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0E86F-2FDE-457F-9A83-863F12CC6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>
                                            <p:graphicEl>
                                              <a:dgm id="{2E80E86F-2FDE-457F-9A83-863F12CC6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>
                                            <p:graphicEl>
                                              <a:dgm id="{2E80E86F-2FDE-457F-9A83-863F12CC6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73DB04-0219-49E0-9B62-199D1600C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graphicEl>
                                              <a:dgm id="{5F73DB04-0219-49E0-9B62-199D1600C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graphicEl>
                                              <a:dgm id="{5F73DB04-0219-49E0-9B62-199D1600C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F8BB95-8090-4AF4-8101-CE2BD9DAF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">
                                            <p:graphicEl>
                                              <a:dgm id="{3BF8BB95-8090-4AF4-8101-CE2BD9DAF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>
                                            <p:graphicEl>
                                              <a:dgm id="{3BF8BB95-8090-4AF4-8101-CE2BD9DAF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8FD5D-E1D9-416D-9377-C94348817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>
                                            <p:graphicEl>
                                              <a:dgm id="{F5D8FD5D-E1D9-416D-9377-C94348817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>
                                            <p:graphicEl>
                                              <a:dgm id="{F5D8FD5D-E1D9-416D-9377-C94348817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A67DA-5CF4-4B74-8669-09677B79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graphicEl>
                                              <a:dgm id="{B79A67DA-5CF4-4B74-8669-09677B79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>
                                            <p:graphicEl>
                                              <a:dgm id="{B79A67DA-5CF4-4B74-8669-09677B798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A74E83-4D02-4FA5-82E7-CB555822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>
                                            <p:graphicEl>
                                              <a:dgm id="{85A74E83-4D02-4FA5-82E7-CB555822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>
                                            <p:graphicEl>
                                              <a:dgm id="{85A74E83-4D02-4FA5-82E7-CB555822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B690E9-55B9-498D-88EA-BAE8A7F08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">
                                            <p:graphicEl>
                                              <a:dgm id="{98B690E9-55B9-498D-88EA-BAE8A7F08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">
                                            <p:graphicEl>
                                              <a:dgm id="{98B690E9-55B9-498D-88EA-BAE8A7F08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F55730-A19C-4334-B894-399AA3AF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">
                                            <p:graphicEl>
                                              <a:dgm id="{3EF55730-A19C-4334-B894-399AA3AF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">
                                            <p:graphicEl>
                                              <a:dgm id="{3EF55730-A19C-4334-B894-399AA3AF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55344" y="0"/>
            <a:ext cx="8884692" cy="169232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/>
              <a:t>Greetings </a:t>
            </a:r>
            <a:endParaRPr lang="en-GB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354842" y="2060813"/>
            <a:ext cx="11600597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70C0"/>
                </a:solidFill>
              </a:rPr>
              <a:t>Hi /Hello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70C0"/>
                </a:solidFill>
              </a:rPr>
              <a:t>Good Morning /Good Afternoon ....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70C0"/>
                </a:solidFill>
              </a:rPr>
              <a:t>How Are You, Students 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70C0"/>
                </a:solidFill>
              </a:rPr>
              <a:t>Fine, Thank You 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70C0"/>
                </a:solidFill>
              </a:rPr>
              <a:t>Stand Up Please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70C0"/>
                </a:solidFill>
              </a:rPr>
              <a:t>Sit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70" y="2813539"/>
            <a:ext cx="2084980" cy="3269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0182" y="999944"/>
            <a:ext cx="9074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Do you like to enjoy a video  Before Starting </a:t>
            </a:r>
          </a:p>
          <a:p>
            <a:r>
              <a:rPr lang="en-GB" sz="3600" dirty="0"/>
              <a:t>Our Class ?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81171"/>
              </p:ext>
            </p:extLst>
          </p:nvPr>
        </p:nvGraphicFramePr>
        <p:xfrm>
          <a:off x="5680364" y="2972377"/>
          <a:ext cx="2327564" cy="196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0364" y="2972377"/>
                        <a:ext cx="2327564" cy="1963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41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60147" y="0"/>
            <a:ext cx="11572462" cy="171961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00B0F0"/>
                </a:solidFill>
              </a:rPr>
              <a:t>We will see </a:t>
            </a:r>
            <a:r>
              <a:rPr lang="bn-BD" sz="6000" b="1" dirty="0" smtClean="0">
                <a:solidFill>
                  <a:srgbClr val="00B0F0"/>
                </a:solidFill>
              </a:rPr>
              <a:t>some </a:t>
            </a:r>
            <a:r>
              <a:rPr lang="en-GB" sz="6000" b="1" dirty="0" smtClean="0">
                <a:solidFill>
                  <a:srgbClr val="00B0F0"/>
                </a:solidFill>
              </a:rPr>
              <a:t>picture</a:t>
            </a:r>
            <a:r>
              <a:rPr lang="bn-BD" sz="6000" b="1" dirty="0" smtClean="0">
                <a:solidFill>
                  <a:srgbClr val="00B0F0"/>
                </a:solidFill>
              </a:rPr>
              <a:t>s</a:t>
            </a:r>
            <a:r>
              <a:rPr lang="en-GB" sz="6000" b="1" dirty="0" smtClean="0">
                <a:solidFill>
                  <a:srgbClr val="00B0F0"/>
                </a:solidFill>
              </a:rPr>
              <a:t> now</a:t>
            </a:r>
            <a:r>
              <a:rPr lang="en-GB" sz="6000" dirty="0" smtClean="0">
                <a:solidFill>
                  <a:srgbClr val="00B0F0"/>
                </a:solidFill>
              </a:rPr>
              <a:t> </a:t>
            </a:r>
            <a:endParaRPr lang="en-GB" sz="6000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49" r="3004" b="8890"/>
          <a:stretch/>
        </p:blipFill>
        <p:spPr>
          <a:xfrm>
            <a:off x="4945226" y="2378496"/>
            <a:ext cx="2202304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690" t="6568" r="6869" b="4426"/>
          <a:stretch/>
        </p:blipFill>
        <p:spPr>
          <a:xfrm>
            <a:off x="3665381" y="4561374"/>
            <a:ext cx="2091467" cy="1872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68">
            <a:off x="9435152" y="5164583"/>
            <a:ext cx="2487764" cy="1023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1845" r="-1460" b="26254"/>
          <a:stretch/>
        </p:blipFill>
        <p:spPr>
          <a:xfrm>
            <a:off x="6409112" y="5018182"/>
            <a:ext cx="2350478" cy="1316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45" r="711" b="7418"/>
          <a:stretch/>
        </p:blipFill>
        <p:spPr>
          <a:xfrm>
            <a:off x="8759590" y="2518011"/>
            <a:ext cx="2470729" cy="15101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0220" y="2044309"/>
            <a:ext cx="3211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 </a:t>
            </a:r>
            <a:r>
              <a:rPr lang="en-GB" sz="5400" b="1" dirty="0">
                <a:solidFill>
                  <a:srgbClr val="00B050"/>
                </a:solidFill>
              </a:rPr>
              <a:t>W</a:t>
            </a:r>
            <a:r>
              <a:rPr lang="bn-BD" sz="5400" b="1" dirty="0" smtClean="0">
                <a:solidFill>
                  <a:srgbClr val="00B050"/>
                </a:solidFill>
              </a:rPr>
              <a:t>hat are the name of  those  pictures ?</a:t>
            </a:r>
            <a:endParaRPr lang="en-GB" sz="5400" b="1" dirty="0">
              <a:solidFill>
                <a:srgbClr val="00B05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 flipH="1" flipV="1">
            <a:off x="130074" y="2347414"/>
            <a:ext cx="260146" cy="3411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5535" y="95535"/>
            <a:ext cx="443552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92D050"/>
                </a:solidFill>
              </a:rPr>
              <a:t>	            </a:t>
            </a:r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</a:rPr>
              <a:t>Today Our </a:t>
            </a:r>
            <a:r>
              <a:rPr lang="en-GB" sz="66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</a:rPr>
              <a:t>lass  is:</a:t>
            </a:r>
          </a:p>
          <a:p>
            <a:endParaRPr lang="en-GB" sz="6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</a:rPr>
              <a:t>Alphabets     						   </a:t>
            </a:r>
            <a:endParaRPr lang="en-GB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16" y="154143"/>
            <a:ext cx="8024884" cy="66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860</TotalTime>
  <Words>218</Words>
  <Application>Microsoft Office PowerPoint</Application>
  <PresentationFormat>Widescreen</PresentationFormat>
  <Paragraphs>68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65</cp:revision>
  <dcterms:created xsi:type="dcterms:W3CDTF">2020-04-09T03:34:39Z</dcterms:created>
  <dcterms:modified xsi:type="dcterms:W3CDTF">2020-05-16T14:23:55Z</dcterms:modified>
</cp:coreProperties>
</file>