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8" r:id="rId5"/>
    <p:sldId id="272" r:id="rId6"/>
    <p:sldId id="267" r:id="rId7"/>
    <p:sldId id="271" r:id="rId8"/>
    <p:sldId id="273" r:id="rId9"/>
    <p:sldId id="274" r:id="rId10"/>
    <p:sldId id="260" r:id="rId11"/>
    <p:sldId id="270" r:id="rId12"/>
    <p:sldId id="269" r:id="rId13"/>
    <p:sldId id="275" r:id="rId14"/>
    <p:sldId id="266" r:id="rId15"/>
    <p:sldId id="261" r:id="rId16"/>
    <p:sldId id="262" r:id="rId17"/>
    <p:sldId id="263" r:id="rId18"/>
    <p:sldId id="264" r:id="rId19"/>
  </p:sldIdLst>
  <p:sldSz cx="118872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DCB98-AEF6-4035-8F32-1F84573B576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EF032-7027-4F26-BDEE-7B9116950E4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03B7DD-E013-4D66-8CDA-F1FFEA82744C}" type="parTrans" cxnId="{828796B0-95A5-4FE0-8DF2-54CFE2EAD6FB}">
      <dgm:prSet/>
      <dgm:spPr/>
      <dgm:t>
        <a:bodyPr/>
        <a:lstStyle/>
        <a:p>
          <a:endParaRPr lang="en-US"/>
        </a:p>
      </dgm:t>
    </dgm:pt>
    <dgm:pt modelId="{C496245F-E255-4DCF-860E-8CB527A8FFA2}" type="sibTrans" cxnId="{828796B0-95A5-4FE0-8DF2-54CFE2EAD6FB}">
      <dgm:prSet/>
      <dgm:spPr/>
      <dgm:t>
        <a:bodyPr/>
        <a:lstStyle/>
        <a:p>
          <a:endParaRPr lang="en-US"/>
        </a:p>
      </dgm:t>
    </dgm:pt>
    <dgm:pt modelId="{0EAB14C2-E1FC-4B9B-AE87-0BE329B6A5C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935E3-9223-48E9-921F-13416F68F9AA}" type="parTrans" cxnId="{1D541802-2584-4E42-BB63-C42EB6D80FA6}">
      <dgm:prSet/>
      <dgm:spPr/>
      <dgm:t>
        <a:bodyPr/>
        <a:lstStyle/>
        <a:p>
          <a:endParaRPr lang="en-US"/>
        </a:p>
      </dgm:t>
    </dgm:pt>
    <dgm:pt modelId="{4E0A4A7C-4FFF-4897-9D62-2713AB908BC6}" type="sibTrans" cxnId="{1D541802-2584-4E42-BB63-C42EB6D80FA6}">
      <dgm:prSet/>
      <dgm:spPr/>
      <dgm:t>
        <a:bodyPr/>
        <a:lstStyle/>
        <a:p>
          <a:endParaRPr lang="en-US"/>
        </a:p>
      </dgm:t>
    </dgm:pt>
    <dgm:pt modelId="{B4ABE594-E694-4218-9959-40F3E07F6E48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T-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463681-2186-41B1-95A6-75C4E2DC9581}" type="parTrans" cxnId="{0266D257-5704-4B2C-8C68-2E0D68E1EBC3}">
      <dgm:prSet/>
      <dgm:spPr/>
      <dgm:t>
        <a:bodyPr/>
        <a:lstStyle/>
        <a:p>
          <a:endParaRPr lang="en-US"/>
        </a:p>
      </dgm:t>
    </dgm:pt>
    <dgm:pt modelId="{C6594039-8532-49B2-BE39-2987FD5E675E}" type="sibTrans" cxnId="{0266D257-5704-4B2C-8C68-2E0D68E1EBC3}">
      <dgm:prSet/>
      <dgm:spPr/>
      <dgm:t>
        <a:bodyPr/>
        <a:lstStyle/>
        <a:p>
          <a:endParaRPr lang="en-US"/>
        </a:p>
      </dgm:t>
    </dgm:pt>
    <dgm:pt modelId="{FBBCBA59-6313-4B43-8E64-BD5C86479E3A}" type="pres">
      <dgm:prSet presAssocID="{19ADCB98-AEF6-4035-8F32-1F84573B57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27A21F-F20F-4EC3-AF1C-4D26F59F3ABE}" type="pres">
      <dgm:prSet presAssocID="{728EF032-7027-4F26-BDEE-7B9116950E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C8B6-B076-48EF-B89E-4C7FF0F11E0C}" type="pres">
      <dgm:prSet presAssocID="{C496245F-E255-4DCF-860E-8CB527A8FFA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9763422-0970-4E2C-9963-4CD6BFDA6D99}" type="pres">
      <dgm:prSet presAssocID="{C496245F-E255-4DCF-860E-8CB527A8FFA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476AAD8-0357-4D87-AB95-5BAD252BE621}" type="pres">
      <dgm:prSet presAssocID="{0EAB14C2-E1FC-4B9B-AE87-0BE329B6A5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9C689-7785-4C84-A375-F3BC83A4CDE8}" type="pres">
      <dgm:prSet presAssocID="{4E0A4A7C-4FFF-4897-9D62-2713AB908BC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CE9335-9A64-4142-8A0D-C2B032A138DB}" type="pres">
      <dgm:prSet presAssocID="{4E0A4A7C-4FFF-4897-9D62-2713AB908BC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A98A38-C1C7-4273-ADC3-4F1F842B1290}" type="pres">
      <dgm:prSet presAssocID="{B4ABE594-E694-4218-9959-40F3E07F6E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AB3F6-A41B-41A8-B542-EA26E3AE5670}" type="pres">
      <dgm:prSet presAssocID="{C6594039-8532-49B2-BE39-2987FD5E67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690EF50-30DD-4401-B889-BEA0649CC93C}" type="pres">
      <dgm:prSet presAssocID="{C6594039-8532-49B2-BE39-2987FD5E675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BB4EF87-B92F-469F-9C8C-0D1B9D384863}" type="presOf" srcId="{4E0A4A7C-4FFF-4897-9D62-2713AB908BC6}" destId="{1B29C689-7785-4C84-A375-F3BC83A4CDE8}" srcOrd="0" destOrd="0" presId="urn:microsoft.com/office/officeart/2005/8/layout/cycle7"/>
    <dgm:cxn modelId="{F0FD682B-E93A-4D75-A8C5-270F2C4A8EAA}" type="presOf" srcId="{C496245F-E255-4DCF-860E-8CB527A8FFA2}" destId="{99E5C8B6-B076-48EF-B89E-4C7FF0F11E0C}" srcOrd="0" destOrd="0" presId="urn:microsoft.com/office/officeart/2005/8/layout/cycle7"/>
    <dgm:cxn modelId="{02D3CF3D-7207-42B3-8D0B-DA083623AC9F}" type="presOf" srcId="{0EAB14C2-E1FC-4B9B-AE87-0BE329B6A5C2}" destId="{B476AAD8-0357-4D87-AB95-5BAD252BE621}" srcOrd="0" destOrd="0" presId="urn:microsoft.com/office/officeart/2005/8/layout/cycle7"/>
    <dgm:cxn modelId="{432BC626-1351-4FEA-A0C1-F7861B5847DB}" type="presOf" srcId="{4E0A4A7C-4FFF-4897-9D62-2713AB908BC6}" destId="{A3CE9335-9A64-4142-8A0D-C2B032A138DB}" srcOrd="1" destOrd="0" presId="urn:microsoft.com/office/officeart/2005/8/layout/cycle7"/>
    <dgm:cxn modelId="{55410663-DF1A-4DE0-94B7-FE33A7B1324B}" type="presOf" srcId="{C496245F-E255-4DCF-860E-8CB527A8FFA2}" destId="{19763422-0970-4E2C-9963-4CD6BFDA6D99}" srcOrd="1" destOrd="0" presId="urn:microsoft.com/office/officeart/2005/8/layout/cycle7"/>
    <dgm:cxn modelId="{BC8C0F2B-FEF9-402D-B10B-A4B5A177EA67}" type="presOf" srcId="{19ADCB98-AEF6-4035-8F32-1F84573B5760}" destId="{FBBCBA59-6313-4B43-8E64-BD5C86479E3A}" srcOrd="0" destOrd="0" presId="urn:microsoft.com/office/officeart/2005/8/layout/cycle7"/>
    <dgm:cxn modelId="{1D541802-2584-4E42-BB63-C42EB6D80FA6}" srcId="{19ADCB98-AEF6-4035-8F32-1F84573B5760}" destId="{0EAB14C2-E1FC-4B9B-AE87-0BE329B6A5C2}" srcOrd="1" destOrd="0" parTransId="{574935E3-9223-48E9-921F-13416F68F9AA}" sibTransId="{4E0A4A7C-4FFF-4897-9D62-2713AB908BC6}"/>
    <dgm:cxn modelId="{0266D257-5704-4B2C-8C68-2E0D68E1EBC3}" srcId="{19ADCB98-AEF6-4035-8F32-1F84573B5760}" destId="{B4ABE594-E694-4218-9959-40F3E07F6E48}" srcOrd="2" destOrd="0" parTransId="{69463681-2186-41B1-95A6-75C4E2DC9581}" sibTransId="{C6594039-8532-49B2-BE39-2987FD5E675E}"/>
    <dgm:cxn modelId="{28358D13-58CE-472D-8DC2-DBCFDBF83398}" type="presOf" srcId="{C6594039-8532-49B2-BE39-2987FD5E675E}" destId="{1690EF50-30DD-4401-B889-BEA0649CC93C}" srcOrd="1" destOrd="0" presId="urn:microsoft.com/office/officeart/2005/8/layout/cycle7"/>
    <dgm:cxn modelId="{828796B0-95A5-4FE0-8DF2-54CFE2EAD6FB}" srcId="{19ADCB98-AEF6-4035-8F32-1F84573B5760}" destId="{728EF032-7027-4F26-BDEE-7B9116950E4F}" srcOrd="0" destOrd="0" parTransId="{2303B7DD-E013-4D66-8CDA-F1FFEA82744C}" sibTransId="{C496245F-E255-4DCF-860E-8CB527A8FFA2}"/>
    <dgm:cxn modelId="{87809197-D62E-4505-8106-C0115CEF1C55}" type="presOf" srcId="{B4ABE594-E694-4218-9959-40F3E07F6E48}" destId="{66A98A38-C1C7-4273-ADC3-4F1F842B1290}" srcOrd="0" destOrd="0" presId="urn:microsoft.com/office/officeart/2005/8/layout/cycle7"/>
    <dgm:cxn modelId="{0825F787-630D-4438-A736-7906B8E6BE6A}" type="presOf" srcId="{728EF032-7027-4F26-BDEE-7B9116950E4F}" destId="{3827A21F-F20F-4EC3-AF1C-4D26F59F3ABE}" srcOrd="0" destOrd="0" presId="urn:microsoft.com/office/officeart/2005/8/layout/cycle7"/>
    <dgm:cxn modelId="{7031CA13-592E-4220-B8DA-01B8361AA46F}" type="presOf" srcId="{C6594039-8532-49B2-BE39-2987FD5E675E}" destId="{739AB3F6-A41B-41A8-B542-EA26E3AE5670}" srcOrd="0" destOrd="0" presId="urn:microsoft.com/office/officeart/2005/8/layout/cycle7"/>
    <dgm:cxn modelId="{E7702C9D-56DD-400C-A832-B2E5FBD94633}" type="presParOf" srcId="{FBBCBA59-6313-4B43-8E64-BD5C86479E3A}" destId="{3827A21F-F20F-4EC3-AF1C-4D26F59F3ABE}" srcOrd="0" destOrd="0" presId="urn:microsoft.com/office/officeart/2005/8/layout/cycle7"/>
    <dgm:cxn modelId="{0505E6EE-08B2-4BF7-8103-8C671935A68E}" type="presParOf" srcId="{FBBCBA59-6313-4B43-8E64-BD5C86479E3A}" destId="{99E5C8B6-B076-48EF-B89E-4C7FF0F11E0C}" srcOrd="1" destOrd="0" presId="urn:microsoft.com/office/officeart/2005/8/layout/cycle7"/>
    <dgm:cxn modelId="{4E43D563-691A-4ABD-AD92-EE61EFF261AF}" type="presParOf" srcId="{99E5C8B6-B076-48EF-B89E-4C7FF0F11E0C}" destId="{19763422-0970-4E2C-9963-4CD6BFDA6D99}" srcOrd="0" destOrd="0" presId="urn:microsoft.com/office/officeart/2005/8/layout/cycle7"/>
    <dgm:cxn modelId="{FA1B5E8F-61B2-457B-959A-E9997282D2E1}" type="presParOf" srcId="{FBBCBA59-6313-4B43-8E64-BD5C86479E3A}" destId="{B476AAD8-0357-4D87-AB95-5BAD252BE621}" srcOrd="2" destOrd="0" presId="urn:microsoft.com/office/officeart/2005/8/layout/cycle7"/>
    <dgm:cxn modelId="{CF296017-6419-4B40-B975-D8020F5F957F}" type="presParOf" srcId="{FBBCBA59-6313-4B43-8E64-BD5C86479E3A}" destId="{1B29C689-7785-4C84-A375-F3BC83A4CDE8}" srcOrd="3" destOrd="0" presId="urn:microsoft.com/office/officeart/2005/8/layout/cycle7"/>
    <dgm:cxn modelId="{1040E9FC-60AD-480A-B4FF-19F4274E5E18}" type="presParOf" srcId="{1B29C689-7785-4C84-A375-F3BC83A4CDE8}" destId="{A3CE9335-9A64-4142-8A0D-C2B032A138DB}" srcOrd="0" destOrd="0" presId="urn:microsoft.com/office/officeart/2005/8/layout/cycle7"/>
    <dgm:cxn modelId="{2062A7DD-CA81-48CA-AAED-66D954C9B605}" type="presParOf" srcId="{FBBCBA59-6313-4B43-8E64-BD5C86479E3A}" destId="{66A98A38-C1C7-4273-ADC3-4F1F842B1290}" srcOrd="4" destOrd="0" presId="urn:microsoft.com/office/officeart/2005/8/layout/cycle7"/>
    <dgm:cxn modelId="{3B991C6F-F632-4C3E-BA15-1A833E3DBCDF}" type="presParOf" srcId="{FBBCBA59-6313-4B43-8E64-BD5C86479E3A}" destId="{739AB3F6-A41B-41A8-B542-EA26E3AE5670}" srcOrd="5" destOrd="0" presId="urn:microsoft.com/office/officeart/2005/8/layout/cycle7"/>
    <dgm:cxn modelId="{240DE811-2872-44B7-89F2-31EA248DA512}" type="presParOf" srcId="{739AB3F6-A41B-41A8-B542-EA26E3AE5670}" destId="{1690EF50-30DD-4401-B889-BEA0649CC93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7A21F-F20F-4EC3-AF1C-4D26F59F3ABE}">
      <dsp:nvSpPr>
        <dsp:cNvPr id="0" name=""/>
        <dsp:cNvSpPr/>
      </dsp:nvSpPr>
      <dsp:spPr>
        <a:xfrm>
          <a:off x="2594520" y="1533"/>
          <a:ext cx="2735758" cy="1367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4584" y="41597"/>
        <a:ext cx="2655630" cy="1287751"/>
      </dsp:txXfrm>
    </dsp:sp>
    <dsp:sp modelId="{99E5C8B6-B076-48EF-B89E-4C7FF0F11E0C}">
      <dsp:nvSpPr>
        <dsp:cNvPr id="0" name=""/>
        <dsp:cNvSpPr/>
      </dsp:nvSpPr>
      <dsp:spPr>
        <a:xfrm rot="3600000">
          <a:off x="4379081" y="2402221"/>
          <a:ext cx="1425379" cy="478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22708" y="2497972"/>
        <a:ext cx="1138125" cy="287255"/>
      </dsp:txXfrm>
    </dsp:sp>
    <dsp:sp modelId="{B476AAD8-0357-4D87-AB95-5BAD252BE621}">
      <dsp:nvSpPr>
        <dsp:cNvPr id="0" name=""/>
        <dsp:cNvSpPr/>
      </dsp:nvSpPr>
      <dsp:spPr>
        <a:xfrm>
          <a:off x="4853261" y="3913787"/>
          <a:ext cx="2735758" cy="1367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3325" y="3953851"/>
        <a:ext cx="2655630" cy="1287751"/>
      </dsp:txXfrm>
    </dsp:sp>
    <dsp:sp modelId="{1B29C689-7785-4C84-A375-F3BC83A4CDE8}">
      <dsp:nvSpPr>
        <dsp:cNvPr id="0" name=""/>
        <dsp:cNvSpPr/>
      </dsp:nvSpPr>
      <dsp:spPr>
        <a:xfrm rot="10800000">
          <a:off x="3249710" y="4358348"/>
          <a:ext cx="1425379" cy="478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93337" y="4454099"/>
        <a:ext cx="1138125" cy="287255"/>
      </dsp:txXfrm>
    </dsp:sp>
    <dsp:sp modelId="{66A98A38-C1C7-4273-ADC3-4F1F842B1290}">
      <dsp:nvSpPr>
        <dsp:cNvPr id="0" name=""/>
        <dsp:cNvSpPr/>
      </dsp:nvSpPr>
      <dsp:spPr>
        <a:xfrm>
          <a:off x="335779" y="3913787"/>
          <a:ext cx="2735758" cy="1367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T-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ছক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5843" y="3953851"/>
        <a:ext cx="2655630" cy="1287751"/>
      </dsp:txXfrm>
    </dsp:sp>
    <dsp:sp modelId="{739AB3F6-A41B-41A8-B542-EA26E3AE5670}">
      <dsp:nvSpPr>
        <dsp:cNvPr id="0" name=""/>
        <dsp:cNvSpPr/>
      </dsp:nvSpPr>
      <dsp:spPr>
        <a:xfrm rot="18000000">
          <a:off x="2120339" y="2402221"/>
          <a:ext cx="1425379" cy="478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63966" y="2497972"/>
        <a:ext cx="1138125" cy="28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346836"/>
            <a:ext cx="10104120" cy="286512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46"/>
            <a:ext cx="8915400" cy="19869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9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2190750"/>
            <a:ext cx="10252710" cy="5221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38150"/>
            <a:ext cx="2563178" cy="697420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38150"/>
            <a:ext cx="7540943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1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5" y="2190750"/>
            <a:ext cx="1025271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2051688"/>
            <a:ext cx="1025271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507358"/>
            <a:ext cx="1025271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190750"/>
            <a:ext cx="505206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190750"/>
            <a:ext cx="505206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2017396"/>
            <a:ext cx="5028842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3006090"/>
            <a:ext cx="5028842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2017396"/>
            <a:ext cx="5053608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3006090"/>
            <a:ext cx="5053608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5" y="438152"/>
            <a:ext cx="10252710" cy="159067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48640"/>
            <a:ext cx="3833931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84912"/>
            <a:ext cx="6017895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468880"/>
            <a:ext cx="3833931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48640"/>
            <a:ext cx="3833931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84912"/>
            <a:ext cx="6017895" cy="58483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468880"/>
            <a:ext cx="3833931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724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78455DDA-B72F-4EF8-8811-10D99879894E}" type="datetimeFigureOut">
              <a:rPr lang="en-US" smtClean="0"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7635" y="7627622"/>
            <a:ext cx="401193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335" y="7627622"/>
            <a:ext cx="2674620" cy="438150"/>
          </a:xfrm>
          <a:prstGeom prst="rect">
            <a:avLst/>
          </a:prstGeom>
        </p:spPr>
        <p:txBody>
          <a:bodyPr/>
          <a:lstStyle/>
          <a:p>
            <a:fld id="{F78B8899-472E-47F0-9826-33A4448B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0208" y="7832030"/>
            <a:ext cx="11699309" cy="397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-1"/>
            <a:ext cx="11699309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3488634" y="3886200"/>
            <a:ext cx="7434469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1366" y="3886200"/>
            <a:ext cx="743446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9" y="1289025"/>
            <a:ext cx="10951264" cy="6534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859" y="458028"/>
            <a:ext cx="109512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আমাদী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জায়গীরমহল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তকিমউদ্দীন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20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20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8697" y="842847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8"/>
          <a:stretch/>
        </p:blipFill>
        <p:spPr>
          <a:xfrm>
            <a:off x="1028890" y="1903344"/>
            <a:ext cx="4841823" cy="4166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1903344"/>
            <a:ext cx="4678017" cy="4166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2357" y="6583075"/>
            <a:ext cx="6376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262" y="89695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68611022"/>
              </p:ext>
            </p:extLst>
          </p:nvPr>
        </p:nvGraphicFramePr>
        <p:xfrm>
          <a:off x="2047662" y="2268330"/>
          <a:ext cx="79248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17" y="715617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T-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87519"/>
              </p:ext>
            </p:extLst>
          </p:nvPr>
        </p:nvGraphicFramePr>
        <p:xfrm>
          <a:off x="1033668" y="2650432"/>
          <a:ext cx="9952384" cy="792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44048">
                  <a:extLst>
                    <a:ext uri="{9D8B030D-6E8A-4147-A177-3AD203B41FA5}">
                      <a16:colId xmlns:a16="http://schemas.microsoft.com/office/drawing/2014/main" val="2260783426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3154471236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2323551960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371640605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441966734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3031423226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2756459154"/>
                    </a:ext>
                  </a:extLst>
                </a:gridCol>
                <a:gridCol w="1244048">
                  <a:extLst>
                    <a:ext uri="{9D8B030D-6E8A-4147-A177-3AD203B41FA5}">
                      <a16:colId xmlns:a16="http://schemas.microsoft.com/office/drawing/2014/main" val="1065843093"/>
                    </a:ext>
                  </a:extLst>
                </a:gridCol>
              </a:tblGrid>
              <a:tr h="26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0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2119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736035"/>
            <a:ext cx="1020417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/ </a:t>
            </a:r>
            <a:r>
              <a:rPr lang="en-US" dirty="0" err="1" smtClean="0"/>
              <a:t>শিরোনাম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</a:t>
            </a:r>
            <a:r>
              <a:rPr lang="en-US" dirty="0" err="1" smtClean="0"/>
              <a:t>ডেবিট</a:t>
            </a:r>
            <a:r>
              <a:rPr lang="en-US" dirty="0" smtClean="0"/>
              <a:t>                                                            </a:t>
            </a:r>
            <a:r>
              <a:rPr lang="en-US" dirty="0" err="1" smtClean="0"/>
              <a:t>হিসাবের</a:t>
            </a:r>
            <a:r>
              <a:rPr lang="en-US" dirty="0" smtClean="0"/>
              <a:t> </a:t>
            </a:r>
            <a:r>
              <a:rPr lang="en-US" dirty="0" err="1" smtClean="0"/>
              <a:t>কোড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                                                         </a:t>
            </a:r>
            <a:r>
              <a:rPr lang="en-US" dirty="0" err="1" smtClean="0"/>
              <a:t>ক্রেডিট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130" y="4701559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343" y="5287617"/>
            <a:ext cx="9709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টকেটি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081" y="652741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জের-ছক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46454"/>
              </p:ext>
            </p:extLst>
          </p:nvPr>
        </p:nvGraphicFramePr>
        <p:xfrm>
          <a:off x="1033669" y="2650432"/>
          <a:ext cx="9568069" cy="1798320"/>
        </p:xfrm>
        <a:graphic>
          <a:graphicData uri="http://schemas.openxmlformats.org/drawingml/2006/table">
            <a:tbl>
              <a:tblPr firstCol="1" lastRow="1" lastCol="1" bandRow="1">
                <a:tableStyleId>{16D9F66E-5EB9-4882-86FB-DCBF35E3C3E4}</a:tableStyleId>
              </a:tblPr>
              <a:tblGrid>
                <a:gridCol w="755374">
                  <a:extLst>
                    <a:ext uri="{9D8B030D-6E8A-4147-A177-3AD203B41FA5}">
                      <a16:colId xmlns:a16="http://schemas.microsoft.com/office/drawing/2014/main" val="2260783426"/>
                    </a:ext>
                  </a:extLst>
                </a:gridCol>
                <a:gridCol w="2888974">
                  <a:extLst>
                    <a:ext uri="{9D8B030D-6E8A-4147-A177-3AD203B41FA5}">
                      <a16:colId xmlns:a16="http://schemas.microsoft.com/office/drawing/2014/main" val="3154471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23551960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371640605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441966734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3031423226"/>
                    </a:ext>
                  </a:extLst>
                </a:gridCol>
                <a:gridCol w="1258955">
                  <a:extLst>
                    <a:ext uri="{9D8B030D-6E8A-4147-A177-3AD203B41FA5}">
                      <a16:colId xmlns:a16="http://schemas.microsoft.com/office/drawing/2014/main" val="2756459154"/>
                    </a:ext>
                  </a:extLst>
                </a:gridCol>
              </a:tblGrid>
              <a:tr h="26592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জাঃ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পৃঃ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জের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0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2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653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0661" y="1511707"/>
            <a:ext cx="968734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356" y="4867543"/>
            <a:ext cx="3409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‍”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826" y="5390763"/>
            <a:ext cx="5206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:)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36575" y="975046"/>
            <a:ext cx="4472538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435" y="6808684"/>
            <a:ext cx="932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 algn="ctr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দুইটি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ছকের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মাঝে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পার্থক্য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বিদ্যমান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4" y="1934817"/>
            <a:ext cx="5168347" cy="44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1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8751" y="713402"/>
            <a:ext cx="3032553" cy="1107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5046" y="6028420"/>
            <a:ext cx="774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-(ক) :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-(খ) : T-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5" y="1772091"/>
            <a:ext cx="4890052" cy="401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88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354" y="496772"/>
            <a:ext cx="2067528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673" y="3370765"/>
            <a:ext cx="675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673" y="1686446"/>
            <a:ext cx="4584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ব্যক্তিবাচক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2673" y="5069534"/>
            <a:ext cx="4960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67815" y="2210486"/>
            <a:ext cx="482806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	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7815" y="3793676"/>
            <a:ext cx="412818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‌‌‌‌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7816" y="5772406"/>
            <a:ext cx="4244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4734" y="1050770"/>
            <a:ext cx="181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34188" y="1703957"/>
            <a:ext cx="246770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FF"/>
                </a:solidFill>
              </a:rPr>
              <a:t>উত্তর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সঠিক</a:t>
            </a:r>
            <a:r>
              <a:rPr lang="en-US" sz="2400" b="1" dirty="0" smtClean="0">
                <a:solidFill>
                  <a:srgbClr val="FF00FF"/>
                </a:solidFill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</a:rPr>
              <a:t>নয়</a:t>
            </a:r>
            <a:endParaRPr lang="en-US" sz="2400" b="1" dirty="0">
              <a:solidFill>
                <a:srgbClr val="FF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06759" y="2351563"/>
            <a:ext cx="3290494" cy="4533147"/>
            <a:chOff x="1606759" y="2351563"/>
            <a:chExt cx="3290494" cy="4533147"/>
          </a:xfrm>
        </p:grpSpPr>
        <p:sp>
          <p:nvSpPr>
            <p:cNvPr id="38" name="Oval 37"/>
            <p:cNvSpPr/>
            <p:nvPr/>
          </p:nvSpPr>
          <p:spPr>
            <a:xfrm>
              <a:off x="1606759" y="305254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59455" y="305254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59455" y="2351563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559455" y="4638484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59455" y="3937504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606759" y="3846935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06759" y="6558441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06759" y="5857461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59455" y="6571757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6759" y="2376632"/>
            <a:ext cx="3290494" cy="3807098"/>
            <a:chOff x="1606759" y="2376632"/>
            <a:chExt cx="3290494" cy="3807098"/>
          </a:xfrm>
        </p:grpSpPr>
        <p:sp>
          <p:nvSpPr>
            <p:cNvPr id="7" name="Oval 6"/>
            <p:cNvSpPr/>
            <p:nvPr/>
          </p:nvSpPr>
          <p:spPr>
            <a:xfrm>
              <a:off x="1616765" y="2376632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06759" y="4547915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59455" y="5870777"/>
              <a:ext cx="337798" cy="312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91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301" y="5948704"/>
            <a:ext cx="10493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T-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কর্যকর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তোমার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মতামতের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649" y="563742"/>
            <a:ext cx="32431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8" y="1762983"/>
            <a:ext cx="5047236" cy="3975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7" y="1762983"/>
            <a:ext cx="5113130" cy="39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423930"/>
            <a:ext cx="11012556" cy="7355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5393" y="838088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6955" y="4369572"/>
            <a:ext cx="4643157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89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5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389130"/>
            <a:ext cx="10930620" cy="74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484" y="2391764"/>
            <a:ext cx="9650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190" y="4276915"/>
            <a:ext cx="6137845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899" dirty="0"/>
          </a:p>
        </p:txBody>
      </p:sp>
    </p:spTree>
    <p:extLst>
      <p:ext uri="{BB962C8B-B14F-4D97-AF65-F5344CB8AC3E}">
        <p14:creationId xmlns:p14="http://schemas.microsoft.com/office/powerpoint/2010/main" val="393525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3643" y="679269"/>
            <a:ext cx="10757453" cy="7019594"/>
            <a:chOff x="493643" y="679269"/>
            <a:chExt cx="10757453" cy="70195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r="2000"/>
            <a:stretch/>
          </p:blipFill>
          <p:spPr>
            <a:xfrm>
              <a:off x="1513022" y="679269"/>
              <a:ext cx="2462630" cy="306423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171597" y="3743508"/>
              <a:ext cx="5079499" cy="381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: ৮ম</a:t>
              </a: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পঞ্চম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16/০৫/২০২০ইং</a:t>
              </a:r>
              <a:endParaRPr lang="en-US" sz="54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3643" y="4234547"/>
              <a:ext cx="5066740" cy="3325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>
                  <a:latin typeface="SutonnyMJ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asafurajtschool@yahoo.com</a:t>
              </a:r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67286" y="1035620"/>
              <a:ext cx="31299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01310B-0D04-4015-A2EE-40CCFFC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639592" y="4896615"/>
              <a:ext cx="4585318" cy="101917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0"/>
          <a:stretch/>
        </p:blipFill>
        <p:spPr>
          <a:xfrm>
            <a:off x="7470712" y="778176"/>
            <a:ext cx="3753880" cy="29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68" y="3978174"/>
            <a:ext cx="44881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39621" y="3978174"/>
            <a:ext cx="479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4049" y="5726327"/>
            <a:ext cx="799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34" y="1203391"/>
            <a:ext cx="3870049" cy="27287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31" y="1354639"/>
            <a:ext cx="4199282" cy="244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049" y="5787882"/>
            <a:ext cx="80543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1762541"/>
            <a:ext cx="6970644" cy="450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6227" y="887896"/>
            <a:ext cx="352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84313" y="3816626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733" y="6358094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10334" y="3538330"/>
            <a:ext cx="2417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091" y="114324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511" y="3790121"/>
            <a:ext cx="9634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‘T’ 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9" y="3205346"/>
            <a:ext cx="41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. . . 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8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9835" y="562744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প্রস্তুতকৃত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লেনদেনগুলো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পক্ষগুলোকে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8246" y="513706"/>
            <a:ext cx="676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4569" y="4797811"/>
            <a:ext cx="28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7"/>
          <a:stretch/>
        </p:blipFill>
        <p:spPr>
          <a:xfrm>
            <a:off x="861391" y="1501175"/>
            <a:ext cx="3193774" cy="2832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1593177"/>
            <a:ext cx="3344227" cy="2740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7" y="1593177"/>
            <a:ext cx="3087756" cy="27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235" y="808384"/>
            <a:ext cx="626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1685259"/>
            <a:ext cx="9740349" cy="55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901149"/>
            <a:ext cx="604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1609035"/>
            <a:ext cx="9780104" cy="57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3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482</Words>
  <Application>Microsoft Office PowerPoint</Application>
  <PresentationFormat>Custom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SRIZON</cp:lastModifiedBy>
  <cp:revision>54</cp:revision>
  <dcterms:created xsi:type="dcterms:W3CDTF">2020-05-11T10:14:05Z</dcterms:created>
  <dcterms:modified xsi:type="dcterms:W3CDTF">2020-05-16T03:38:38Z</dcterms:modified>
</cp:coreProperties>
</file>