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9" r:id="rId2"/>
    <p:sldId id="332" r:id="rId3"/>
    <p:sldId id="334" r:id="rId4"/>
    <p:sldId id="333" r:id="rId5"/>
    <p:sldId id="293" r:id="rId6"/>
    <p:sldId id="318" r:id="rId7"/>
    <p:sldId id="316" r:id="rId8"/>
    <p:sldId id="319" r:id="rId9"/>
    <p:sldId id="327" r:id="rId10"/>
    <p:sldId id="329" r:id="rId11"/>
    <p:sldId id="317" r:id="rId12"/>
    <p:sldId id="320" r:id="rId13"/>
    <p:sldId id="321" r:id="rId14"/>
    <p:sldId id="323" r:id="rId15"/>
    <p:sldId id="330" r:id="rId16"/>
    <p:sldId id="325" r:id="rId17"/>
    <p:sldId id="331" r:id="rId18"/>
    <p:sldId id="322" r:id="rId19"/>
    <p:sldId id="3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360" y="-9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0A2D3-983C-441D-9703-B0B230E7202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n-BD"/>
        </a:p>
      </dgm:t>
    </dgm:pt>
    <dgm:pt modelId="{7DCC00D9-A70C-46F0-A211-C9DC00A21332}">
      <dgm:prSet phldrT="[Text]"/>
      <dgm:spPr>
        <a:solidFill>
          <a:srgbClr val="FF0000"/>
        </a:solidFill>
      </dgm:spPr>
      <dgm:t>
        <a:bodyPr/>
        <a:lstStyle/>
        <a:p>
          <a:r>
            <a:rPr lang="bn-BD" b="1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rPr>
            <a:t>পরিবেশ দূষণ </a:t>
          </a:r>
          <a:endParaRPr lang="bn-BD" dirty="0"/>
        </a:p>
      </dgm:t>
    </dgm:pt>
    <dgm:pt modelId="{D9C0D125-883B-4741-B00D-756113953ABD}" type="parTrans" cxnId="{90D608DC-C664-4F30-A990-2ED6ACA8FEC5}">
      <dgm:prSet/>
      <dgm:spPr/>
      <dgm:t>
        <a:bodyPr/>
        <a:lstStyle/>
        <a:p>
          <a:endParaRPr lang="bn-BD"/>
        </a:p>
      </dgm:t>
    </dgm:pt>
    <dgm:pt modelId="{4665A029-C04B-4F48-98AC-FE542499904D}" type="sibTrans" cxnId="{90D608DC-C664-4F30-A990-2ED6ACA8FEC5}">
      <dgm:prSet/>
      <dgm:spPr/>
      <dgm:t>
        <a:bodyPr/>
        <a:lstStyle/>
        <a:p>
          <a:endParaRPr lang="bn-BD"/>
        </a:p>
      </dgm:t>
    </dgm:pt>
    <dgm:pt modelId="{34A4649F-D16A-4414-A040-C6055ECC0EA2}">
      <dgm:prSet phldrT="[Text]"/>
      <dgm:spPr>
        <a:solidFill>
          <a:srgbClr val="FF0000"/>
        </a:solidFill>
      </dgm:spPr>
      <dgm:t>
        <a:bodyPr/>
        <a:lstStyle/>
        <a:p>
          <a:r>
            <a:rPr lang="bn-IN" dirty="0" smtClean="0"/>
            <a:t>বায়ু দূষণ</a:t>
          </a:r>
          <a:endParaRPr lang="bn-BD" dirty="0"/>
        </a:p>
      </dgm:t>
    </dgm:pt>
    <dgm:pt modelId="{1B06EA98-2478-4E87-9862-90B72635A4B3}" type="parTrans" cxnId="{8059DBF8-F792-499C-BC6A-09459FF951D2}">
      <dgm:prSet/>
      <dgm:spPr>
        <a:solidFill>
          <a:srgbClr val="00B050"/>
        </a:solidFill>
      </dgm:spPr>
      <dgm:t>
        <a:bodyPr/>
        <a:lstStyle/>
        <a:p>
          <a:endParaRPr lang="bn-BD"/>
        </a:p>
      </dgm:t>
    </dgm:pt>
    <dgm:pt modelId="{6830F9D3-357C-40D9-96FE-5396584F7AE4}" type="sibTrans" cxnId="{8059DBF8-F792-499C-BC6A-09459FF951D2}">
      <dgm:prSet/>
      <dgm:spPr/>
      <dgm:t>
        <a:bodyPr/>
        <a:lstStyle/>
        <a:p>
          <a:endParaRPr lang="bn-BD"/>
        </a:p>
      </dgm:t>
    </dgm:pt>
    <dgm:pt modelId="{4CF75218-2FA1-4036-B76C-719504C35D88}">
      <dgm:prSet phldrT="[Text]" custT="1"/>
      <dgm:spPr>
        <a:solidFill>
          <a:srgbClr val="99FF99"/>
        </a:solidFill>
      </dgm:spPr>
      <dgm:t>
        <a:bodyPr/>
        <a:lstStyle/>
        <a:p>
          <a:r>
            <a: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শব্দ</a:t>
          </a:r>
          <a:r>
            <a:rPr lang="bn-IN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দূষণ</a:t>
          </a:r>
          <a:endParaRPr lang="bn-BD" sz="4000" dirty="0"/>
        </a:p>
      </dgm:t>
    </dgm:pt>
    <dgm:pt modelId="{302277D2-158A-48E9-80F5-E0452CF8FE0D}" type="parTrans" cxnId="{2F1FB490-F16F-416B-9116-64FA17F0AF8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bn-BD"/>
        </a:p>
      </dgm:t>
    </dgm:pt>
    <dgm:pt modelId="{3F6E58CD-366C-4DCF-A0B5-C1B4AB6DD72C}" type="sibTrans" cxnId="{2F1FB490-F16F-416B-9116-64FA17F0AF87}">
      <dgm:prSet/>
      <dgm:spPr/>
      <dgm:t>
        <a:bodyPr/>
        <a:lstStyle/>
        <a:p>
          <a:endParaRPr lang="bn-BD"/>
        </a:p>
      </dgm:t>
    </dgm:pt>
    <dgm:pt modelId="{6D0A9FA4-BD57-4BDD-9EDC-861F65ED24B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বর্জ্য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দূষণ</a:t>
          </a:r>
          <a:endParaRPr lang="bn-BD" dirty="0"/>
        </a:p>
      </dgm:t>
    </dgm:pt>
    <dgm:pt modelId="{2F2D7009-4046-4E57-B9B4-4A5E8C2D8E45}" type="parTrans" cxnId="{D028DA7D-8725-40EB-A707-40A6DA037A11}">
      <dgm:prSet/>
      <dgm:spPr>
        <a:solidFill>
          <a:srgbClr val="002060"/>
        </a:solidFill>
      </dgm:spPr>
      <dgm:t>
        <a:bodyPr/>
        <a:lstStyle/>
        <a:p>
          <a:endParaRPr lang="bn-BD"/>
        </a:p>
      </dgm:t>
    </dgm:pt>
    <dgm:pt modelId="{68195C52-F587-4EA4-9922-87BE98553342}" type="sibTrans" cxnId="{D028DA7D-8725-40EB-A707-40A6DA037A11}">
      <dgm:prSet/>
      <dgm:spPr/>
      <dgm:t>
        <a:bodyPr/>
        <a:lstStyle/>
        <a:p>
          <a:endParaRPr lang="bn-BD"/>
        </a:p>
      </dgm:t>
    </dgm:pt>
    <dgm:pt modelId="{37ACB15A-B3A4-424D-900E-9C23E72DF334}">
      <dgm:prSet phldrT="[Text]"/>
      <dgm:spPr>
        <a:solidFill>
          <a:srgbClr val="002060"/>
        </a:solidFill>
      </dgm:spPr>
      <dgm:t>
        <a:bodyPr/>
        <a:lstStyle/>
        <a:p>
          <a:r>
            <a:rPr lang="bn-IN" dirty="0" smtClean="0"/>
            <a:t>মাটি দূষণ</a:t>
          </a:r>
          <a:endParaRPr lang="bn-BD" dirty="0"/>
        </a:p>
      </dgm:t>
    </dgm:pt>
    <dgm:pt modelId="{2C904557-549E-45D2-9F38-366A7BF6EBD2}" type="parTrans" cxnId="{E78B3093-B2FE-4752-88CC-D153EEB9D76B}">
      <dgm:prSet/>
      <dgm:spPr>
        <a:solidFill>
          <a:srgbClr val="0070C0"/>
        </a:solidFill>
      </dgm:spPr>
      <dgm:t>
        <a:bodyPr/>
        <a:lstStyle/>
        <a:p>
          <a:endParaRPr lang="bn-BD"/>
        </a:p>
      </dgm:t>
    </dgm:pt>
    <dgm:pt modelId="{494C97CB-9976-4F8A-84EF-5EAD93483716}" type="sibTrans" cxnId="{E78B3093-B2FE-4752-88CC-D153EEB9D76B}">
      <dgm:prSet/>
      <dgm:spPr/>
      <dgm:t>
        <a:bodyPr/>
        <a:lstStyle/>
        <a:p>
          <a:endParaRPr lang="bn-BD"/>
        </a:p>
      </dgm:t>
    </dgm:pt>
    <dgm:pt modelId="{8F463B61-8D92-4AFC-A0FA-A3EF77A8C965}">
      <dgm:prSet/>
      <dgm:spPr>
        <a:solidFill>
          <a:srgbClr val="002060"/>
        </a:solid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পানি দূষণ</a:t>
          </a:r>
          <a:endParaRPr lang="bn-BD" dirty="0">
            <a:latin typeface="NikoshBAN" pitchFamily="2" charset="0"/>
            <a:cs typeface="NikoshBAN" pitchFamily="2" charset="0"/>
          </a:endParaRPr>
        </a:p>
      </dgm:t>
    </dgm:pt>
    <dgm:pt modelId="{9190F096-E463-4A49-B1EA-DD0C0F4BBCA3}" type="parTrans" cxnId="{568FCF84-79B1-4B96-980C-9478A501D4B5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bn-BD"/>
        </a:p>
      </dgm:t>
    </dgm:pt>
    <dgm:pt modelId="{8916EE9F-E69D-4CF5-BBFA-72A9C1F211F5}" type="sibTrans" cxnId="{568FCF84-79B1-4B96-980C-9478A501D4B5}">
      <dgm:prSet/>
      <dgm:spPr/>
      <dgm:t>
        <a:bodyPr/>
        <a:lstStyle/>
        <a:p>
          <a:endParaRPr lang="bn-BD"/>
        </a:p>
      </dgm:t>
    </dgm:pt>
    <dgm:pt modelId="{FCF79EBF-1BAB-45FA-B704-388B09FFB720}" type="pres">
      <dgm:prSet presAssocID="{2540A2D3-983C-441D-9703-B0B230E720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n-BD"/>
        </a:p>
      </dgm:t>
    </dgm:pt>
    <dgm:pt modelId="{F87873C5-4114-4992-AE2D-6C4A6B463AEF}" type="pres">
      <dgm:prSet presAssocID="{7DCC00D9-A70C-46F0-A211-C9DC00A21332}" presName="centerShape" presStyleLbl="node0" presStyleIdx="0" presStyleCnt="1" custScaleX="156066" custScaleY="124036"/>
      <dgm:spPr/>
      <dgm:t>
        <a:bodyPr/>
        <a:lstStyle/>
        <a:p>
          <a:endParaRPr lang="bn-BD"/>
        </a:p>
      </dgm:t>
    </dgm:pt>
    <dgm:pt modelId="{A01F30CB-C14F-4A8B-A8D0-CAD40560904B}" type="pres">
      <dgm:prSet presAssocID="{1B06EA98-2478-4E87-9862-90B72635A4B3}" presName="parTrans" presStyleLbl="sibTrans2D1" presStyleIdx="0" presStyleCnt="5"/>
      <dgm:spPr/>
      <dgm:t>
        <a:bodyPr/>
        <a:lstStyle/>
        <a:p>
          <a:endParaRPr lang="bn-BD"/>
        </a:p>
      </dgm:t>
    </dgm:pt>
    <dgm:pt modelId="{9995A079-DC32-440C-B553-9F628E3578E1}" type="pres">
      <dgm:prSet presAssocID="{1B06EA98-2478-4E87-9862-90B72635A4B3}" presName="connectorText" presStyleLbl="sibTrans2D1" presStyleIdx="0" presStyleCnt="5"/>
      <dgm:spPr/>
      <dgm:t>
        <a:bodyPr/>
        <a:lstStyle/>
        <a:p>
          <a:endParaRPr lang="bn-BD"/>
        </a:p>
      </dgm:t>
    </dgm:pt>
    <dgm:pt modelId="{D7D42D43-A113-4B00-85D8-B76532CFCF4D}" type="pres">
      <dgm:prSet presAssocID="{34A4649F-D16A-4414-A040-C6055ECC0EA2}" presName="node" presStyleLbl="node1" presStyleIdx="0" presStyleCnt="5" custScaleX="239373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BB0BABB8-F29B-490E-89C2-1E5CB5187ABF}" type="pres">
      <dgm:prSet presAssocID="{302277D2-158A-48E9-80F5-E0452CF8FE0D}" presName="parTrans" presStyleLbl="sibTrans2D1" presStyleIdx="1" presStyleCnt="5"/>
      <dgm:spPr/>
      <dgm:t>
        <a:bodyPr/>
        <a:lstStyle/>
        <a:p>
          <a:endParaRPr lang="bn-BD"/>
        </a:p>
      </dgm:t>
    </dgm:pt>
    <dgm:pt modelId="{AD793A54-0967-44A7-B2C0-8CBDE278840A}" type="pres">
      <dgm:prSet presAssocID="{302277D2-158A-48E9-80F5-E0452CF8FE0D}" presName="connectorText" presStyleLbl="sibTrans2D1" presStyleIdx="1" presStyleCnt="5"/>
      <dgm:spPr/>
      <dgm:t>
        <a:bodyPr/>
        <a:lstStyle/>
        <a:p>
          <a:endParaRPr lang="bn-BD"/>
        </a:p>
      </dgm:t>
    </dgm:pt>
    <dgm:pt modelId="{F2AD4C9F-175C-40BF-BAC2-36DAD94B8D45}" type="pres">
      <dgm:prSet presAssocID="{4CF75218-2FA1-4036-B76C-719504C35D88}" presName="node" presStyleLbl="node1" presStyleIdx="1" presStyleCnt="5" custScaleX="189422" custRadScaleRad="144758" custRadScaleInc="10018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821C0A17-F3AD-4D4C-A5AF-557951E024C6}" type="pres">
      <dgm:prSet presAssocID="{9190F096-E463-4A49-B1EA-DD0C0F4BBCA3}" presName="parTrans" presStyleLbl="sibTrans2D1" presStyleIdx="2" presStyleCnt="5"/>
      <dgm:spPr/>
      <dgm:t>
        <a:bodyPr/>
        <a:lstStyle/>
        <a:p>
          <a:endParaRPr lang="bn-BD"/>
        </a:p>
      </dgm:t>
    </dgm:pt>
    <dgm:pt modelId="{71B50FEB-E98C-4B11-B296-6BE27FDFF70C}" type="pres">
      <dgm:prSet presAssocID="{9190F096-E463-4A49-B1EA-DD0C0F4BBCA3}" presName="connectorText" presStyleLbl="sibTrans2D1" presStyleIdx="2" presStyleCnt="5"/>
      <dgm:spPr/>
      <dgm:t>
        <a:bodyPr/>
        <a:lstStyle/>
        <a:p>
          <a:endParaRPr lang="bn-BD"/>
        </a:p>
      </dgm:t>
    </dgm:pt>
    <dgm:pt modelId="{0587FB9D-0979-4D98-A0B6-35634D306E74}" type="pres">
      <dgm:prSet presAssocID="{8F463B61-8D92-4AFC-A0FA-A3EF77A8C965}" presName="node" presStyleLbl="node1" presStyleIdx="2" presStyleCnt="5" custScaleX="185044" custRadScaleRad="134151" custRadScaleInc="-58929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11B2FF0C-F136-4E3C-BCFF-A0EE668C4EE4}" type="pres">
      <dgm:prSet presAssocID="{2F2D7009-4046-4E57-B9B4-4A5E8C2D8E45}" presName="parTrans" presStyleLbl="sibTrans2D1" presStyleIdx="3" presStyleCnt="5"/>
      <dgm:spPr/>
      <dgm:t>
        <a:bodyPr/>
        <a:lstStyle/>
        <a:p>
          <a:endParaRPr lang="bn-BD"/>
        </a:p>
      </dgm:t>
    </dgm:pt>
    <dgm:pt modelId="{8CA548F4-EC8E-42C8-8C78-848692DE2F2C}" type="pres">
      <dgm:prSet presAssocID="{2F2D7009-4046-4E57-B9B4-4A5E8C2D8E45}" presName="connectorText" presStyleLbl="sibTrans2D1" presStyleIdx="3" presStyleCnt="5"/>
      <dgm:spPr/>
      <dgm:t>
        <a:bodyPr/>
        <a:lstStyle/>
        <a:p>
          <a:endParaRPr lang="bn-BD"/>
        </a:p>
      </dgm:t>
    </dgm:pt>
    <dgm:pt modelId="{55524C87-D5D5-4407-9CE0-DD81AB4A0E52}" type="pres">
      <dgm:prSet presAssocID="{6D0A9FA4-BD57-4BDD-9EDC-861F65ED24B2}" presName="node" presStyleLbl="node1" presStyleIdx="3" presStyleCnt="5" custScaleX="200981" custRadScaleRad="126699" custRadScaleInc="48892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2A483184-CB4F-4525-B909-08E38BD52D07}" type="pres">
      <dgm:prSet presAssocID="{2C904557-549E-45D2-9F38-366A7BF6EBD2}" presName="parTrans" presStyleLbl="sibTrans2D1" presStyleIdx="4" presStyleCnt="5"/>
      <dgm:spPr/>
      <dgm:t>
        <a:bodyPr/>
        <a:lstStyle/>
        <a:p>
          <a:endParaRPr lang="bn-BD"/>
        </a:p>
      </dgm:t>
    </dgm:pt>
    <dgm:pt modelId="{6F248CF8-04D1-4EB9-9DD1-336173ADBBD1}" type="pres">
      <dgm:prSet presAssocID="{2C904557-549E-45D2-9F38-366A7BF6EBD2}" presName="connectorText" presStyleLbl="sibTrans2D1" presStyleIdx="4" presStyleCnt="5"/>
      <dgm:spPr/>
      <dgm:t>
        <a:bodyPr/>
        <a:lstStyle/>
        <a:p>
          <a:endParaRPr lang="bn-BD"/>
        </a:p>
      </dgm:t>
    </dgm:pt>
    <dgm:pt modelId="{D4546011-54C8-4D24-ABEC-F53BBE525981}" type="pres">
      <dgm:prSet presAssocID="{37ACB15A-B3A4-424D-900E-9C23E72DF334}" presName="node" presStyleLbl="node1" presStyleIdx="4" presStyleCnt="5" custScaleX="185394" custRadScaleRad="129964" custRadScaleInc="-11792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6255C26D-8D00-4869-A296-D7346038012C}" type="presOf" srcId="{4CF75218-2FA1-4036-B76C-719504C35D88}" destId="{F2AD4C9F-175C-40BF-BAC2-36DAD94B8D45}" srcOrd="0" destOrd="0" presId="urn:microsoft.com/office/officeart/2005/8/layout/radial5"/>
    <dgm:cxn modelId="{5E222B0B-99F0-4450-BCB6-8D06BF14529E}" type="presOf" srcId="{9190F096-E463-4A49-B1EA-DD0C0F4BBCA3}" destId="{71B50FEB-E98C-4B11-B296-6BE27FDFF70C}" srcOrd="1" destOrd="0" presId="urn:microsoft.com/office/officeart/2005/8/layout/radial5"/>
    <dgm:cxn modelId="{6F96E8D4-7069-4754-BE82-86B2725407FA}" type="presOf" srcId="{2C904557-549E-45D2-9F38-366A7BF6EBD2}" destId="{2A483184-CB4F-4525-B909-08E38BD52D07}" srcOrd="0" destOrd="0" presId="urn:microsoft.com/office/officeart/2005/8/layout/radial5"/>
    <dgm:cxn modelId="{E78B3093-B2FE-4752-88CC-D153EEB9D76B}" srcId="{7DCC00D9-A70C-46F0-A211-C9DC00A21332}" destId="{37ACB15A-B3A4-424D-900E-9C23E72DF334}" srcOrd="4" destOrd="0" parTransId="{2C904557-549E-45D2-9F38-366A7BF6EBD2}" sibTransId="{494C97CB-9976-4F8A-84EF-5EAD93483716}"/>
    <dgm:cxn modelId="{294DACD3-E636-42DF-B548-A6442B9DEE45}" type="presOf" srcId="{2C904557-549E-45D2-9F38-366A7BF6EBD2}" destId="{6F248CF8-04D1-4EB9-9DD1-336173ADBBD1}" srcOrd="1" destOrd="0" presId="urn:microsoft.com/office/officeart/2005/8/layout/radial5"/>
    <dgm:cxn modelId="{6F44AEC9-71C6-4165-8075-979CE97207F4}" type="presOf" srcId="{34A4649F-D16A-4414-A040-C6055ECC0EA2}" destId="{D7D42D43-A113-4B00-85D8-B76532CFCF4D}" srcOrd="0" destOrd="0" presId="urn:microsoft.com/office/officeart/2005/8/layout/radial5"/>
    <dgm:cxn modelId="{D96081EE-F2BA-44AF-8902-1E64EE76FBA0}" type="presOf" srcId="{1B06EA98-2478-4E87-9862-90B72635A4B3}" destId="{9995A079-DC32-440C-B553-9F628E3578E1}" srcOrd="1" destOrd="0" presId="urn:microsoft.com/office/officeart/2005/8/layout/radial5"/>
    <dgm:cxn modelId="{FD3EC794-CEF5-4B0D-BEAD-2250FF192DD6}" type="presOf" srcId="{1B06EA98-2478-4E87-9862-90B72635A4B3}" destId="{A01F30CB-C14F-4A8B-A8D0-CAD40560904B}" srcOrd="0" destOrd="0" presId="urn:microsoft.com/office/officeart/2005/8/layout/radial5"/>
    <dgm:cxn modelId="{0C06040F-7DED-46BD-A3EF-8D6802C89AE9}" type="presOf" srcId="{37ACB15A-B3A4-424D-900E-9C23E72DF334}" destId="{D4546011-54C8-4D24-ABEC-F53BBE525981}" srcOrd="0" destOrd="0" presId="urn:microsoft.com/office/officeart/2005/8/layout/radial5"/>
    <dgm:cxn modelId="{DA8A6210-4C68-402D-A963-68E78B024E48}" type="presOf" srcId="{302277D2-158A-48E9-80F5-E0452CF8FE0D}" destId="{BB0BABB8-F29B-490E-89C2-1E5CB5187ABF}" srcOrd="0" destOrd="0" presId="urn:microsoft.com/office/officeart/2005/8/layout/radial5"/>
    <dgm:cxn modelId="{94AA16D7-63C3-4DDE-9A9E-BC9847124578}" type="presOf" srcId="{302277D2-158A-48E9-80F5-E0452CF8FE0D}" destId="{AD793A54-0967-44A7-B2C0-8CBDE278840A}" srcOrd="1" destOrd="0" presId="urn:microsoft.com/office/officeart/2005/8/layout/radial5"/>
    <dgm:cxn modelId="{2F1FB490-F16F-416B-9116-64FA17F0AF87}" srcId="{7DCC00D9-A70C-46F0-A211-C9DC00A21332}" destId="{4CF75218-2FA1-4036-B76C-719504C35D88}" srcOrd="1" destOrd="0" parTransId="{302277D2-158A-48E9-80F5-E0452CF8FE0D}" sibTransId="{3F6E58CD-366C-4DCF-A0B5-C1B4AB6DD72C}"/>
    <dgm:cxn modelId="{CD6F5820-8651-4D26-A9EA-D91C59054DF1}" type="presOf" srcId="{2540A2D3-983C-441D-9703-B0B230E72027}" destId="{FCF79EBF-1BAB-45FA-B704-388B09FFB720}" srcOrd="0" destOrd="0" presId="urn:microsoft.com/office/officeart/2005/8/layout/radial5"/>
    <dgm:cxn modelId="{D028DA7D-8725-40EB-A707-40A6DA037A11}" srcId="{7DCC00D9-A70C-46F0-A211-C9DC00A21332}" destId="{6D0A9FA4-BD57-4BDD-9EDC-861F65ED24B2}" srcOrd="3" destOrd="0" parTransId="{2F2D7009-4046-4E57-B9B4-4A5E8C2D8E45}" sibTransId="{68195C52-F587-4EA4-9922-87BE98553342}"/>
    <dgm:cxn modelId="{4EF7C2EB-E7FC-4089-A2BF-84DBA2AA1487}" type="presOf" srcId="{2F2D7009-4046-4E57-B9B4-4A5E8C2D8E45}" destId="{8CA548F4-EC8E-42C8-8C78-848692DE2F2C}" srcOrd="1" destOrd="0" presId="urn:microsoft.com/office/officeart/2005/8/layout/radial5"/>
    <dgm:cxn modelId="{13D420C0-608B-4E82-A8A3-6E714570A2EE}" type="presOf" srcId="{2F2D7009-4046-4E57-B9B4-4A5E8C2D8E45}" destId="{11B2FF0C-F136-4E3C-BCFF-A0EE668C4EE4}" srcOrd="0" destOrd="0" presId="urn:microsoft.com/office/officeart/2005/8/layout/radial5"/>
    <dgm:cxn modelId="{90D608DC-C664-4F30-A990-2ED6ACA8FEC5}" srcId="{2540A2D3-983C-441D-9703-B0B230E72027}" destId="{7DCC00D9-A70C-46F0-A211-C9DC00A21332}" srcOrd="0" destOrd="0" parTransId="{D9C0D125-883B-4741-B00D-756113953ABD}" sibTransId="{4665A029-C04B-4F48-98AC-FE542499904D}"/>
    <dgm:cxn modelId="{8059DBF8-F792-499C-BC6A-09459FF951D2}" srcId="{7DCC00D9-A70C-46F0-A211-C9DC00A21332}" destId="{34A4649F-D16A-4414-A040-C6055ECC0EA2}" srcOrd="0" destOrd="0" parTransId="{1B06EA98-2478-4E87-9862-90B72635A4B3}" sibTransId="{6830F9D3-357C-40D9-96FE-5396584F7AE4}"/>
    <dgm:cxn modelId="{07E9135A-4F05-4904-8E67-FFCF6CBB5F30}" type="presOf" srcId="{7DCC00D9-A70C-46F0-A211-C9DC00A21332}" destId="{F87873C5-4114-4992-AE2D-6C4A6B463AEF}" srcOrd="0" destOrd="0" presId="urn:microsoft.com/office/officeart/2005/8/layout/radial5"/>
    <dgm:cxn modelId="{733DF326-358C-4D2B-AB4D-1E18C5E1BD96}" type="presOf" srcId="{8F463B61-8D92-4AFC-A0FA-A3EF77A8C965}" destId="{0587FB9D-0979-4D98-A0B6-35634D306E74}" srcOrd="0" destOrd="0" presId="urn:microsoft.com/office/officeart/2005/8/layout/radial5"/>
    <dgm:cxn modelId="{A468B841-E565-441C-AFD3-0C199350D7F5}" type="presOf" srcId="{6D0A9FA4-BD57-4BDD-9EDC-861F65ED24B2}" destId="{55524C87-D5D5-4407-9CE0-DD81AB4A0E52}" srcOrd="0" destOrd="0" presId="urn:microsoft.com/office/officeart/2005/8/layout/radial5"/>
    <dgm:cxn modelId="{568FCF84-79B1-4B96-980C-9478A501D4B5}" srcId="{7DCC00D9-A70C-46F0-A211-C9DC00A21332}" destId="{8F463B61-8D92-4AFC-A0FA-A3EF77A8C965}" srcOrd="2" destOrd="0" parTransId="{9190F096-E463-4A49-B1EA-DD0C0F4BBCA3}" sibTransId="{8916EE9F-E69D-4CF5-BBFA-72A9C1F211F5}"/>
    <dgm:cxn modelId="{384AE5CB-988B-4135-A9CE-D01955D5C3AC}" type="presOf" srcId="{9190F096-E463-4A49-B1EA-DD0C0F4BBCA3}" destId="{821C0A17-F3AD-4D4C-A5AF-557951E024C6}" srcOrd="0" destOrd="0" presId="urn:microsoft.com/office/officeart/2005/8/layout/radial5"/>
    <dgm:cxn modelId="{CF1B2ABF-7673-45D6-970F-E5A67344035D}" type="presParOf" srcId="{FCF79EBF-1BAB-45FA-B704-388B09FFB720}" destId="{F87873C5-4114-4992-AE2D-6C4A6B463AEF}" srcOrd="0" destOrd="0" presId="urn:microsoft.com/office/officeart/2005/8/layout/radial5"/>
    <dgm:cxn modelId="{3081E125-F2F1-47E9-A9AE-A746A0875046}" type="presParOf" srcId="{FCF79EBF-1BAB-45FA-B704-388B09FFB720}" destId="{A01F30CB-C14F-4A8B-A8D0-CAD40560904B}" srcOrd="1" destOrd="0" presId="urn:microsoft.com/office/officeart/2005/8/layout/radial5"/>
    <dgm:cxn modelId="{4C5D92A3-83A2-45C0-9F9E-3ED6141ACB9E}" type="presParOf" srcId="{A01F30CB-C14F-4A8B-A8D0-CAD40560904B}" destId="{9995A079-DC32-440C-B553-9F628E3578E1}" srcOrd="0" destOrd="0" presId="urn:microsoft.com/office/officeart/2005/8/layout/radial5"/>
    <dgm:cxn modelId="{7D316542-6388-4D31-9E6C-6EE1B41AB9FC}" type="presParOf" srcId="{FCF79EBF-1BAB-45FA-B704-388B09FFB720}" destId="{D7D42D43-A113-4B00-85D8-B76532CFCF4D}" srcOrd="2" destOrd="0" presId="urn:microsoft.com/office/officeart/2005/8/layout/radial5"/>
    <dgm:cxn modelId="{FE236466-CFD6-4F32-8CFF-BF3B44CB3CC3}" type="presParOf" srcId="{FCF79EBF-1BAB-45FA-B704-388B09FFB720}" destId="{BB0BABB8-F29B-490E-89C2-1E5CB5187ABF}" srcOrd="3" destOrd="0" presId="urn:microsoft.com/office/officeart/2005/8/layout/radial5"/>
    <dgm:cxn modelId="{8393CBFC-DDEE-402B-9DF1-8E1BA02823D6}" type="presParOf" srcId="{BB0BABB8-F29B-490E-89C2-1E5CB5187ABF}" destId="{AD793A54-0967-44A7-B2C0-8CBDE278840A}" srcOrd="0" destOrd="0" presId="urn:microsoft.com/office/officeart/2005/8/layout/radial5"/>
    <dgm:cxn modelId="{A3B214F4-FDB5-4ED5-A2CC-B643C85AF12C}" type="presParOf" srcId="{FCF79EBF-1BAB-45FA-B704-388B09FFB720}" destId="{F2AD4C9F-175C-40BF-BAC2-36DAD94B8D45}" srcOrd="4" destOrd="0" presId="urn:microsoft.com/office/officeart/2005/8/layout/radial5"/>
    <dgm:cxn modelId="{66894B0C-0D27-48F1-A6EC-891825105698}" type="presParOf" srcId="{FCF79EBF-1BAB-45FA-B704-388B09FFB720}" destId="{821C0A17-F3AD-4D4C-A5AF-557951E024C6}" srcOrd="5" destOrd="0" presId="urn:microsoft.com/office/officeart/2005/8/layout/radial5"/>
    <dgm:cxn modelId="{F4E6C862-EA86-4A91-913F-190716B0A38E}" type="presParOf" srcId="{821C0A17-F3AD-4D4C-A5AF-557951E024C6}" destId="{71B50FEB-E98C-4B11-B296-6BE27FDFF70C}" srcOrd="0" destOrd="0" presId="urn:microsoft.com/office/officeart/2005/8/layout/radial5"/>
    <dgm:cxn modelId="{887E77FA-70A7-474F-AF25-F5959E8F30BB}" type="presParOf" srcId="{FCF79EBF-1BAB-45FA-B704-388B09FFB720}" destId="{0587FB9D-0979-4D98-A0B6-35634D306E74}" srcOrd="6" destOrd="0" presId="urn:microsoft.com/office/officeart/2005/8/layout/radial5"/>
    <dgm:cxn modelId="{6828E06F-EA2F-4168-A4F6-FC0AD3D6D840}" type="presParOf" srcId="{FCF79EBF-1BAB-45FA-B704-388B09FFB720}" destId="{11B2FF0C-F136-4E3C-BCFF-A0EE668C4EE4}" srcOrd="7" destOrd="0" presId="urn:microsoft.com/office/officeart/2005/8/layout/radial5"/>
    <dgm:cxn modelId="{E53FD0AD-A28D-46CF-AB10-4202566E9742}" type="presParOf" srcId="{11B2FF0C-F136-4E3C-BCFF-A0EE668C4EE4}" destId="{8CA548F4-EC8E-42C8-8C78-848692DE2F2C}" srcOrd="0" destOrd="0" presId="urn:microsoft.com/office/officeart/2005/8/layout/radial5"/>
    <dgm:cxn modelId="{D69B646C-CC06-4C5C-B2DE-66D0C26559BC}" type="presParOf" srcId="{FCF79EBF-1BAB-45FA-B704-388B09FFB720}" destId="{55524C87-D5D5-4407-9CE0-DD81AB4A0E52}" srcOrd="8" destOrd="0" presId="urn:microsoft.com/office/officeart/2005/8/layout/radial5"/>
    <dgm:cxn modelId="{7B68427F-2E60-44AD-9721-863D8D7279E1}" type="presParOf" srcId="{FCF79EBF-1BAB-45FA-B704-388B09FFB720}" destId="{2A483184-CB4F-4525-B909-08E38BD52D07}" srcOrd="9" destOrd="0" presId="urn:microsoft.com/office/officeart/2005/8/layout/radial5"/>
    <dgm:cxn modelId="{1FEF651E-3C79-45CF-A4EC-82488D0129B9}" type="presParOf" srcId="{2A483184-CB4F-4525-B909-08E38BD52D07}" destId="{6F248CF8-04D1-4EB9-9DD1-336173ADBBD1}" srcOrd="0" destOrd="0" presId="urn:microsoft.com/office/officeart/2005/8/layout/radial5"/>
    <dgm:cxn modelId="{2D9D2E47-25CB-4424-88F8-63CDBF11FD93}" type="presParOf" srcId="{FCF79EBF-1BAB-45FA-B704-388B09FFB720}" destId="{D4546011-54C8-4D24-ABEC-F53BBE525981}" srcOrd="10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40A2D3-983C-441D-9703-B0B230E7202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n-BD"/>
        </a:p>
      </dgm:t>
    </dgm:pt>
    <dgm:pt modelId="{7DCC00D9-A70C-46F0-A211-C9DC00A21332}">
      <dgm:prSet phldrT="[Text]"/>
      <dgm:spPr>
        <a:solidFill>
          <a:srgbClr val="FF0000"/>
        </a:solidFill>
      </dgm:spPr>
      <dgm:t>
        <a:bodyPr/>
        <a:lstStyle/>
        <a:p>
          <a:r>
            <a:rPr lang="bn-BD" b="1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rPr>
            <a:t>পরিবেশ দূষণ এর কারণ</a:t>
          </a:r>
          <a:endParaRPr lang="bn-BD" dirty="0"/>
        </a:p>
      </dgm:t>
    </dgm:pt>
    <dgm:pt modelId="{D9C0D125-883B-4741-B00D-756113953ABD}" type="parTrans" cxnId="{90D608DC-C664-4F30-A990-2ED6ACA8FEC5}">
      <dgm:prSet/>
      <dgm:spPr/>
      <dgm:t>
        <a:bodyPr/>
        <a:lstStyle/>
        <a:p>
          <a:endParaRPr lang="bn-BD"/>
        </a:p>
      </dgm:t>
    </dgm:pt>
    <dgm:pt modelId="{4665A029-C04B-4F48-98AC-FE542499904D}" type="sibTrans" cxnId="{90D608DC-C664-4F30-A990-2ED6ACA8FEC5}">
      <dgm:prSet/>
      <dgm:spPr/>
      <dgm:t>
        <a:bodyPr/>
        <a:lstStyle/>
        <a:p>
          <a:endParaRPr lang="bn-BD"/>
        </a:p>
      </dgm:t>
    </dgm:pt>
    <dgm:pt modelId="{34A4649F-D16A-4414-A040-C6055ECC0EA2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কালো ধোঁয়া</a:t>
          </a:r>
          <a:endParaRPr lang="bn-BD" dirty="0"/>
        </a:p>
      </dgm:t>
    </dgm:pt>
    <dgm:pt modelId="{1B06EA98-2478-4E87-9862-90B72635A4B3}" type="parTrans" cxnId="{8059DBF8-F792-499C-BC6A-09459FF951D2}">
      <dgm:prSet/>
      <dgm:spPr>
        <a:solidFill>
          <a:srgbClr val="00B050"/>
        </a:solidFill>
      </dgm:spPr>
      <dgm:t>
        <a:bodyPr/>
        <a:lstStyle/>
        <a:p>
          <a:endParaRPr lang="bn-BD"/>
        </a:p>
      </dgm:t>
    </dgm:pt>
    <dgm:pt modelId="{6830F9D3-357C-40D9-96FE-5396584F7AE4}" type="sibTrans" cxnId="{8059DBF8-F792-499C-BC6A-09459FF951D2}">
      <dgm:prSet/>
      <dgm:spPr/>
      <dgm:t>
        <a:bodyPr/>
        <a:lstStyle/>
        <a:p>
          <a:endParaRPr lang="bn-BD"/>
        </a:p>
      </dgm:t>
    </dgm:pt>
    <dgm:pt modelId="{4CF75218-2FA1-4036-B76C-719504C35D88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উচচ শব্দ</a:t>
          </a:r>
          <a:endParaRPr lang="bn-BD" dirty="0"/>
        </a:p>
      </dgm:t>
    </dgm:pt>
    <dgm:pt modelId="{302277D2-158A-48E9-80F5-E0452CF8FE0D}" type="parTrans" cxnId="{2F1FB490-F16F-416B-9116-64FA17F0AF8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bn-BD"/>
        </a:p>
      </dgm:t>
    </dgm:pt>
    <dgm:pt modelId="{3F6E58CD-366C-4DCF-A0B5-C1B4AB6DD72C}" type="sibTrans" cxnId="{2F1FB490-F16F-416B-9116-64FA17F0AF87}">
      <dgm:prSet/>
      <dgm:spPr/>
      <dgm:t>
        <a:bodyPr/>
        <a:lstStyle/>
        <a:p>
          <a:endParaRPr lang="bn-BD"/>
        </a:p>
      </dgm:t>
    </dgm:pt>
    <dgm:pt modelId="{6D0A9FA4-BD57-4BDD-9EDC-861F65ED24B2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কারখানার বর্জ্য </a:t>
          </a:r>
          <a:endParaRPr lang="bn-BD" dirty="0"/>
        </a:p>
      </dgm:t>
    </dgm:pt>
    <dgm:pt modelId="{2F2D7009-4046-4E57-B9B4-4A5E8C2D8E45}" type="parTrans" cxnId="{D028DA7D-8725-40EB-A707-40A6DA037A11}">
      <dgm:prSet/>
      <dgm:spPr>
        <a:solidFill>
          <a:srgbClr val="002060"/>
        </a:solidFill>
      </dgm:spPr>
      <dgm:t>
        <a:bodyPr/>
        <a:lstStyle/>
        <a:p>
          <a:endParaRPr lang="bn-BD"/>
        </a:p>
      </dgm:t>
    </dgm:pt>
    <dgm:pt modelId="{68195C52-F587-4EA4-9922-87BE98553342}" type="sibTrans" cxnId="{D028DA7D-8725-40EB-A707-40A6DA037A11}">
      <dgm:prSet/>
      <dgm:spPr/>
      <dgm:t>
        <a:bodyPr/>
        <a:lstStyle/>
        <a:p>
          <a:endParaRPr lang="bn-BD"/>
        </a:p>
      </dgm:t>
    </dgm:pt>
    <dgm:pt modelId="{37ACB15A-B3A4-424D-900E-9C23E72DF334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কিটনাশক প্রয়োগ</a:t>
          </a:r>
          <a:endParaRPr lang="bn-BD" dirty="0"/>
        </a:p>
      </dgm:t>
    </dgm:pt>
    <dgm:pt modelId="{2C904557-549E-45D2-9F38-366A7BF6EBD2}" type="parTrans" cxnId="{E78B3093-B2FE-4752-88CC-D153EEB9D76B}">
      <dgm:prSet/>
      <dgm:spPr>
        <a:solidFill>
          <a:srgbClr val="0070C0"/>
        </a:solidFill>
      </dgm:spPr>
      <dgm:t>
        <a:bodyPr/>
        <a:lstStyle/>
        <a:p>
          <a:endParaRPr lang="bn-BD"/>
        </a:p>
      </dgm:t>
    </dgm:pt>
    <dgm:pt modelId="{494C97CB-9976-4F8A-84EF-5EAD93483716}" type="sibTrans" cxnId="{E78B3093-B2FE-4752-88CC-D153EEB9D76B}">
      <dgm:prSet/>
      <dgm:spPr/>
      <dgm:t>
        <a:bodyPr/>
        <a:lstStyle/>
        <a:p>
          <a:endParaRPr lang="bn-BD"/>
        </a:p>
      </dgm:t>
    </dgm:pt>
    <dgm:pt modelId="{8F463B61-8D92-4AFC-A0FA-A3EF77A8C965}">
      <dgm:prSet/>
      <dgm:spPr>
        <a:solidFill>
          <a:srgbClr val="00206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ময়লা- আবর্জনা</a:t>
          </a:r>
          <a:endParaRPr lang="bn-BD" dirty="0">
            <a:latin typeface="NikoshBAN" pitchFamily="2" charset="0"/>
            <a:cs typeface="NikoshBAN" pitchFamily="2" charset="0"/>
          </a:endParaRPr>
        </a:p>
      </dgm:t>
    </dgm:pt>
    <dgm:pt modelId="{9190F096-E463-4A49-B1EA-DD0C0F4BBCA3}" type="parTrans" cxnId="{568FCF84-79B1-4B96-980C-9478A501D4B5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bn-BD"/>
        </a:p>
      </dgm:t>
    </dgm:pt>
    <dgm:pt modelId="{8916EE9F-E69D-4CF5-BBFA-72A9C1F211F5}" type="sibTrans" cxnId="{568FCF84-79B1-4B96-980C-9478A501D4B5}">
      <dgm:prSet/>
      <dgm:spPr/>
      <dgm:t>
        <a:bodyPr/>
        <a:lstStyle/>
        <a:p>
          <a:endParaRPr lang="bn-BD"/>
        </a:p>
      </dgm:t>
    </dgm:pt>
    <dgm:pt modelId="{FCF79EBF-1BAB-45FA-B704-388B09FFB720}" type="pres">
      <dgm:prSet presAssocID="{2540A2D3-983C-441D-9703-B0B230E720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n-BD"/>
        </a:p>
      </dgm:t>
    </dgm:pt>
    <dgm:pt modelId="{F87873C5-4114-4992-AE2D-6C4A6B463AEF}" type="pres">
      <dgm:prSet presAssocID="{7DCC00D9-A70C-46F0-A211-C9DC00A21332}" presName="centerShape" presStyleLbl="node0" presStyleIdx="0" presStyleCnt="1"/>
      <dgm:spPr/>
      <dgm:t>
        <a:bodyPr/>
        <a:lstStyle/>
        <a:p>
          <a:endParaRPr lang="bn-BD"/>
        </a:p>
      </dgm:t>
    </dgm:pt>
    <dgm:pt modelId="{A01F30CB-C14F-4A8B-A8D0-CAD40560904B}" type="pres">
      <dgm:prSet presAssocID="{1B06EA98-2478-4E87-9862-90B72635A4B3}" presName="parTrans" presStyleLbl="sibTrans2D1" presStyleIdx="0" presStyleCnt="5"/>
      <dgm:spPr/>
      <dgm:t>
        <a:bodyPr/>
        <a:lstStyle/>
        <a:p>
          <a:endParaRPr lang="bn-BD"/>
        </a:p>
      </dgm:t>
    </dgm:pt>
    <dgm:pt modelId="{9995A079-DC32-440C-B553-9F628E3578E1}" type="pres">
      <dgm:prSet presAssocID="{1B06EA98-2478-4E87-9862-90B72635A4B3}" presName="connectorText" presStyleLbl="sibTrans2D1" presStyleIdx="0" presStyleCnt="5"/>
      <dgm:spPr/>
      <dgm:t>
        <a:bodyPr/>
        <a:lstStyle/>
        <a:p>
          <a:endParaRPr lang="bn-BD"/>
        </a:p>
      </dgm:t>
    </dgm:pt>
    <dgm:pt modelId="{D7D42D43-A113-4B00-85D8-B76532CFCF4D}" type="pres">
      <dgm:prSet presAssocID="{34A4649F-D16A-4414-A040-C6055ECC0E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BB0BABB8-F29B-490E-89C2-1E5CB5187ABF}" type="pres">
      <dgm:prSet presAssocID="{302277D2-158A-48E9-80F5-E0452CF8FE0D}" presName="parTrans" presStyleLbl="sibTrans2D1" presStyleIdx="1" presStyleCnt="5"/>
      <dgm:spPr/>
      <dgm:t>
        <a:bodyPr/>
        <a:lstStyle/>
        <a:p>
          <a:endParaRPr lang="bn-BD"/>
        </a:p>
      </dgm:t>
    </dgm:pt>
    <dgm:pt modelId="{AD793A54-0967-44A7-B2C0-8CBDE278840A}" type="pres">
      <dgm:prSet presAssocID="{302277D2-158A-48E9-80F5-E0452CF8FE0D}" presName="connectorText" presStyleLbl="sibTrans2D1" presStyleIdx="1" presStyleCnt="5"/>
      <dgm:spPr/>
      <dgm:t>
        <a:bodyPr/>
        <a:lstStyle/>
        <a:p>
          <a:endParaRPr lang="bn-BD"/>
        </a:p>
      </dgm:t>
    </dgm:pt>
    <dgm:pt modelId="{F2AD4C9F-175C-40BF-BAC2-36DAD94B8D45}" type="pres">
      <dgm:prSet presAssocID="{4CF75218-2FA1-4036-B76C-719504C35D8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821C0A17-F3AD-4D4C-A5AF-557951E024C6}" type="pres">
      <dgm:prSet presAssocID="{9190F096-E463-4A49-B1EA-DD0C0F4BBCA3}" presName="parTrans" presStyleLbl="sibTrans2D1" presStyleIdx="2" presStyleCnt="5"/>
      <dgm:spPr/>
      <dgm:t>
        <a:bodyPr/>
        <a:lstStyle/>
        <a:p>
          <a:endParaRPr lang="bn-BD"/>
        </a:p>
      </dgm:t>
    </dgm:pt>
    <dgm:pt modelId="{71B50FEB-E98C-4B11-B296-6BE27FDFF70C}" type="pres">
      <dgm:prSet presAssocID="{9190F096-E463-4A49-B1EA-DD0C0F4BBCA3}" presName="connectorText" presStyleLbl="sibTrans2D1" presStyleIdx="2" presStyleCnt="5"/>
      <dgm:spPr/>
      <dgm:t>
        <a:bodyPr/>
        <a:lstStyle/>
        <a:p>
          <a:endParaRPr lang="bn-BD"/>
        </a:p>
      </dgm:t>
    </dgm:pt>
    <dgm:pt modelId="{0587FB9D-0979-4D98-A0B6-35634D306E74}" type="pres">
      <dgm:prSet presAssocID="{8F463B61-8D92-4AFC-A0FA-A3EF77A8C9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11B2FF0C-F136-4E3C-BCFF-A0EE668C4EE4}" type="pres">
      <dgm:prSet presAssocID="{2F2D7009-4046-4E57-B9B4-4A5E8C2D8E45}" presName="parTrans" presStyleLbl="sibTrans2D1" presStyleIdx="3" presStyleCnt="5"/>
      <dgm:spPr/>
      <dgm:t>
        <a:bodyPr/>
        <a:lstStyle/>
        <a:p>
          <a:endParaRPr lang="bn-BD"/>
        </a:p>
      </dgm:t>
    </dgm:pt>
    <dgm:pt modelId="{8CA548F4-EC8E-42C8-8C78-848692DE2F2C}" type="pres">
      <dgm:prSet presAssocID="{2F2D7009-4046-4E57-B9B4-4A5E8C2D8E45}" presName="connectorText" presStyleLbl="sibTrans2D1" presStyleIdx="3" presStyleCnt="5"/>
      <dgm:spPr/>
      <dgm:t>
        <a:bodyPr/>
        <a:lstStyle/>
        <a:p>
          <a:endParaRPr lang="bn-BD"/>
        </a:p>
      </dgm:t>
    </dgm:pt>
    <dgm:pt modelId="{55524C87-D5D5-4407-9CE0-DD81AB4A0E52}" type="pres">
      <dgm:prSet presAssocID="{6D0A9FA4-BD57-4BDD-9EDC-861F65ED24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2A483184-CB4F-4525-B909-08E38BD52D07}" type="pres">
      <dgm:prSet presAssocID="{2C904557-549E-45D2-9F38-366A7BF6EBD2}" presName="parTrans" presStyleLbl="sibTrans2D1" presStyleIdx="4" presStyleCnt="5"/>
      <dgm:spPr/>
      <dgm:t>
        <a:bodyPr/>
        <a:lstStyle/>
        <a:p>
          <a:endParaRPr lang="bn-BD"/>
        </a:p>
      </dgm:t>
    </dgm:pt>
    <dgm:pt modelId="{6F248CF8-04D1-4EB9-9DD1-336173ADBBD1}" type="pres">
      <dgm:prSet presAssocID="{2C904557-549E-45D2-9F38-366A7BF6EBD2}" presName="connectorText" presStyleLbl="sibTrans2D1" presStyleIdx="4" presStyleCnt="5"/>
      <dgm:spPr/>
      <dgm:t>
        <a:bodyPr/>
        <a:lstStyle/>
        <a:p>
          <a:endParaRPr lang="bn-BD"/>
        </a:p>
      </dgm:t>
    </dgm:pt>
    <dgm:pt modelId="{D4546011-54C8-4D24-ABEC-F53BBE525981}" type="pres">
      <dgm:prSet presAssocID="{37ACB15A-B3A4-424D-900E-9C23E72DF33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A4DC4074-B0E3-4003-8996-F80ECEC8B61C}" type="presOf" srcId="{4CF75218-2FA1-4036-B76C-719504C35D88}" destId="{F2AD4C9F-175C-40BF-BAC2-36DAD94B8D45}" srcOrd="0" destOrd="0" presId="urn:microsoft.com/office/officeart/2005/8/layout/radial5"/>
    <dgm:cxn modelId="{568FCF84-79B1-4B96-980C-9478A501D4B5}" srcId="{7DCC00D9-A70C-46F0-A211-C9DC00A21332}" destId="{8F463B61-8D92-4AFC-A0FA-A3EF77A8C965}" srcOrd="2" destOrd="0" parTransId="{9190F096-E463-4A49-B1EA-DD0C0F4BBCA3}" sibTransId="{8916EE9F-E69D-4CF5-BBFA-72A9C1F211F5}"/>
    <dgm:cxn modelId="{A0BA016F-F936-4103-8F4F-6BCCD0E17738}" type="presOf" srcId="{2F2D7009-4046-4E57-B9B4-4A5E8C2D8E45}" destId="{8CA548F4-EC8E-42C8-8C78-848692DE2F2C}" srcOrd="1" destOrd="0" presId="urn:microsoft.com/office/officeart/2005/8/layout/radial5"/>
    <dgm:cxn modelId="{636979EF-479F-4C69-AA3A-F805B09C024E}" type="presOf" srcId="{37ACB15A-B3A4-424D-900E-9C23E72DF334}" destId="{D4546011-54C8-4D24-ABEC-F53BBE525981}" srcOrd="0" destOrd="0" presId="urn:microsoft.com/office/officeart/2005/8/layout/radial5"/>
    <dgm:cxn modelId="{AF4CE422-15D7-4513-9D62-85B8CFE666D5}" type="presOf" srcId="{9190F096-E463-4A49-B1EA-DD0C0F4BBCA3}" destId="{821C0A17-F3AD-4D4C-A5AF-557951E024C6}" srcOrd="0" destOrd="0" presId="urn:microsoft.com/office/officeart/2005/8/layout/radial5"/>
    <dgm:cxn modelId="{B908F733-D601-4715-A009-158F1685EEB0}" type="presOf" srcId="{9190F096-E463-4A49-B1EA-DD0C0F4BBCA3}" destId="{71B50FEB-E98C-4B11-B296-6BE27FDFF70C}" srcOrd="1" destOrd="0" presId="urn:microsoft.com/office/officeart/2005/8/layout/radial5"/>
    <dgm:cxn modelId="{6BD67C85-AB97-4A4F-84F8-7D538C957B45}" type="presOf" srcId="{2C904557-549E-45D2-9F38-366A7BF6EBD2}" destId="{6F248CF8-04D1-4EB9-9DD1-336173ADBBD1}" srcOrd="1" destOrd="0" presId="urn:microsoft.com/office/officeart/2005/8/layout/radial5"/>
    <dgm:cxn modelId="{8DA5F6ED-2F15-41A5-9095-0BC498E7D67C}" type="presOf" srcId="{8F463B61-8D92-4AFC-A0FA-A3EF77A8C965}" destId="{0587FB9D-0979-4D98-A0B6-35634D306E74}" srcOrd="0" destOrd="0" presId="urn:microsoft.com/office/officeart/2005/8/layout/radial5"/>
    <dgm:cxn modelId="{9A503FEB-B65F-41C7-9511-133DC151A6C3}" type="presOf" srcId="{2F2D7009-4046-4E57-B9B4-4A5E8C2D8E45}" destId="{11B2FF0C-F136-4E3C-BCFF-A0EE668C4EE4}" srcOrd="0" destOrd="0" presId="urn:microsoft.com/office/officeart/2005/8/layout/radial5"/>
    <dgm:cxn modelId="{2F1FB490-F16F-416B-9116-64FA17F0AF87}" srcId="{7DCC00D9-A70C-46F0-A211-C9DC00A21332}" destId="{4CF75218-2FA1-4036-B76C-719504C35D88}" srcOrd="1" destOrd="0" parTransId="{302277D2-158A-48E9-80F5-E0452CF8FE0D}" sibTransId="{3F6E58CD-366C-4DCF-A0B5-C1B4AB6DD72C}"/>
    <dgm:cxn modelId="{E78B3093-B2FE-4752-88CC-D153EEB9D76B}" srcId="{7DCC00D9-A70C-46F0-A211-C9DC00A21332}" destId="{37ACB15A-B3A4-424D-900E-9C23E72DF334}" srcOrd="4" destOrd="0" parTransId="{2C904557-549E-45D2-9F38-366A7BF6EBD2}" sibTransId="{494C97CB-9976-4F8A-84EF-5EAD93483716}"/>
    <dgm:cxn modelId="{90D608DC-C664-4F30-A990-2ED6ACA8FEC5}" srcId="{2540A2D3-983C-441D-9703-B0B230E72027}" destId="{7DCC00D9-A70C-46F0-A211-C9DC00A21332}" srcOrd="0" destOrd="0" parTransId="{D9C0D125-883B-4741-B00D-756113953ABD}" sibTransId="{4665A029-C04B-4F48-98AC-FE542499904D}"/>
    <dgm:cxn modelId="{8059DBF8-F792-499C-BC6A-09459FF951D2}" srcId="{7DCC00D9-A70C-46F0-A211-C9DC00A21332}" destId="{34A4649F-D16A-4414-A040-C6055ECC0EA2}" srcOrd="0" destOrd="0" parTransId="{1B06EA98-2478-4E87-9862-90B72635A4B3}" sibTransId="{6830F9D3-357C-40D9-96FE-5396584F7AE4}"/>
    <dgm:cxn modelId="{5008AC4D-0C9D-4F91-B11B-5C3BB473A7D2}" type="presOf" srcId="{7DCC00D9-A70C-46F0-A211-C9DC00A21332}" destId="{F87873C5-4114-4992-AE2D-6C4A6B463AEF}" srcOrd="0" destOrd="0" presId="urn:microsoft.com/office/officeart/2005/8/layout/radial5"/>
    <dgm:cxn modelId="{0097AC37-07E1-4559-9C90-B19C46277F99}" type="presOf" srcId="{2540A2D3-983C-441D-9703-B0B230E72027}" destId="{FCF79EBF-1BAB-45FA-B704-388B09FFB720}" srcOrd="0" destOrd="0" presId="urn:microsoft.com/office/officeart/2005/8/layout/radial5"/>
    <dgm:cxn modelId="{960C9AAE-05B2-44FF-8C13-40DD8A36F5E4}" type="presOf" srcId="{302277D2-158A-48E9-80F5-E0452CF8FE0D}" destId="{BB0BABB8-F29B-490E-89C2-1E5CB5187ABF}" srcOrd="0" destOrd="0" presId="urn:microsoft.com/office/officeart/2005/8/layout/radial5"/>
    <dgm:cxn modelId="{CE81B378-0040-4AAF-9810-8358698A8B31}" type="presOf" srcId="{1B06EA98-2478-4E87-9862-90B72635A4B3}" destId="{9995A079-DC32-440C-B553-9F628E3578E1}" srcOrd="1" destOrd="0" presId="urn:microsoft.com/office/officeart/2005/8/layout/radial5"/>
    <dgm:cxn modelId="{57031AAA-573B-4544-B106-8BC389F5AC0D}" type="presOf" srcId="{302277D2-158A-48E9-80F5-E0452CF8FE0D}" destId="{AD793A54-0967-44A7-B2C0-8CBDE278840A}" srcOrd="1" destOrd="0" presId="urn:microsoft.com/office/officeart/2005/8/layout/radial5"/>
    <dgm:cxn modelId="{07D427E3-66B3-4B70-B041-574B7EEEC58E}" type="presOf" srcId="{34A4649F-D16A-4414-A040-C6055ECC0EA2}" destId="{D7D42D43-A113-4B00-85D8-B76532CFCF4D}" srcOrd="0" destOrd="0" presId="urn:microsoft.com/office/officeart/2005/8/layout/radial5"/>
    <dgm:cxn modelId="{9BD64B81-7D11-491E-8F83-82B616F81946}" type="presOf" srcId="{6D0A9FA4-BD57-4BDD-9EDC-861F65ED24B2}" destId="{55524C87-D5D5-4407-9CE0-DD81AB4A0E52}" srcOrd="0" destOrd="0" presId="urn:microsoft.com/office/officeart/2005/8/layout/radial5"/>
    <dgm:cxn modelId="{CA5122D8-8AE3-440F-804F-F50DC73ABA51}" type="presOf" srcId="{1B06EA98-2478-4E87-9862-90B72635A4B3}" destId="{A01F30CB-C14F-4A8B-A8D0-CAD40560904B}" srcOrd="0" destOrd="0" presId="urn:microsoft.com/office/officeart/2005/8/layout/radial5"/>
    <dgm:cxn modelId="{D028DA7D-8725-40EB-A707-40A6DA037A11}" srcId="{7DCC00D9-A70C-46F0-A211-C9DC00A21332}" destId="{6D0A9FA4-BD57-4BDD-9EDC-861F65ED24B2}" srcOrd="3" destOrd="0" parTransId="{2F2D7009-4046-4E57-B9B4-4A5E8C2D8E45}" sibTransId="{68195C52-F587-4EA4-9922-87BE98553342}"/>
    <dgm:cxn modelId="{1C5E4809-55E8-460B-9E82-4201458E799F}" type="presOf" srcId="{2C904557-549E-45D2-9F38-366A7BF6EBD2}" destId="{2A483184-CB4F-4525-B909-08E38BD52D07}" srcOrd="0" destOrd="0" presId="urn:microsoft.com/office/officeart/2005/8/layout/radial5"/>
    <dgm:cxn modelId="{830F3EE3-0DBA-4749-816C-5AFBD7C2F3C5}" type="presParOf" srcId="{FCF79EBF-1BAB-45FA-B704-388B09FFB720}" destId="{F87873C5-4114-4992-AE2D-6C4A6B463AEF}" srcOrd="0" destOrd="0" presId="urn:microsoft.com/office/officeart/2005/8/layout/radial5"/>
    <dgm:cxn modelId="{CAC75EEE-A0C4-41B7-AF41-ED677C0C5982}" type="presParOf" srcId="{FCF79EBF-1BAB-45FA-B704-388B09FFB720}" destId="{A01F30CB-C14F-4A8B-A8D0-CAD40560904B}" srcOrd="1" destOrd="0" presId="urn:microsoft.com/office/officeart/2005/8/layout/radial5"/>
    <dgm:cxn modelId="{73A0F668-CF97-444A-A699-89DAACE13852}" type="presParOf" srcId="{A01F30CB-C14F-4A8B-A8D0-CAD40560904B}" destId="{9995A079-DC32-440C-B553-9F628E3578E1}" srcOrd="0" destOrd="0" presId="urn:microsoft.com/office/officeart/2005/8/layout/radial5"/>
    <dgm:cxn modelId="{E0E3F5F8-7BE1-4E5D-BC08-B1383770B8D7}" type="presParOf" srcId="{FCF79EBF-1BAB-45FA-B704-388B09FFB720}" destId="{D7D42D43-A113-4B00-85D8-B76532CFCF4D}" srcOrd="2" destOrd="0" presId="urn:microsoft.com/office/officeart/2005/8/layout/radial5"/>
    <dgm:cxn modelId="{F62F3E71-AA48-49BA-BD50-604114994A56}" type="presParOf" srcId="{FCF79EBF-1BAB-45FA-B704-388B09FFB720}" destId="{BB0BABB8-F29B-490E-89C2-1E5CB5187ABF}" srcOrd="3" destOrd="0" presId="urn:microsoft.com/office/officeart/2005/8/layout/radial5"/>
    <dgm:cxn modelId="{F133C776-F9A1-4FD0-A3C6-2549A817D599}" type="presParOf" srcId="{BB0BABB8-F29B-490E-89C2-1E5CB5187ABF}" destId="{AD793A54-0967-44A7-B2C0-8CBDE278840A}" srcOrd="0" destOrd="0" presId="urn:microsoft.com/office/officeart/2005/8/layout/radial5"/>
    <dgm:cxn modelId="{6B3E4D4B-E2E0-4286-9D6D-539CE7521097}" type="presParOf" srcId="{FCF79EBF-1BAB-45FA-B704-388B09FFB720}" destId="{F2AD4C9F-175C-40BF-BAC2-36DAD94B8D45}" srcOrd="4" destOrd="0" presId="urn:microsoft.com/office/officeart/2005/8/layout/radial5"/>
    <dgm:cxn modelId="{8A86A96D-0670-41E0-9601-7F85F4C43DFB}" type="presParOf" srcId="{FCF79EBF-1BAB-45FA-B704-388B09FFB720}" destId="{821C0A17-F3AD-4D4C-A5AF-557951E024C6}" srcOrd="5" destOrd="0" presId="urn:microsoft.com/office/officeart/2005/8/layout/radial5"/>
    <dgm:cxn modelId="{142A4561-3873-42CF-8A3E-D038FA5622FD}" type="presParOf" srcId="{821C0A17-F3AD-4D4C-A5AF-557951E024C6}" destId="{71B50FEB-E98C-4B11-B296-6BE27FDFF70C}" srcOrd="0" destOrd="0" presId="urn:microsoft.com/office/officeart/2005/8/layout/radial5"/>
    <dgm:cxn modelId="{51C3B484-EC64-46AA-B2FC-2BF627081109}" type="presParOf" srcId="{FCF79EBF-1BAB-45FA-B704-388B09FFB720}" destId="{0587FB9D-0979-4D98-A0B6-35634D306E74}" srcOrd="6" destOrd="0" presId="urn:microsoft.com/office/officeart/2005/8/layout/radial5"/>
    <dgm:cxn modelId="{04756858-A37B-4717-AD0D-36A38B58B487}" type="presParOf" srcId="{FCF79EBF-1BAB-45FA-B704-388B09FFB720}" destId="{11B2FF0C-F136-4E3C-BCFF-A0EE668C4EE4}" srcOrd="7" destOrd="0" presId="urn:microsoft.com/office/officeart/2005/8/layout/radial5"/>
    <dgm:cxn modelId="{B724047C-79B7-4E1C-AFFC-C0B619C29EBB}" type="presParOf" srcId="{11B2FF0C-F136-4E3C-BCFF-A0EE668C4EE4}" destId="{8CA548F4-EC8E-42C8-8C78-848692DE2F2C}" srcOrd="0" destOrd="0" presId="urn:microsoft.com/office/officeart/2005/8/layout/radial5"/>
    <dgm:cxn modelId="{2E961EB0-D245-4C33-B91E-AE810A118ADA}" type="presParOf" srcId="{FCF79EBF-1BAB-45FA-B704-388B09FFB720}" destId="{55524C87-D5D5-4407-9CE0-DD81AB4A0E52}" srcOrd="8" destOrd="0" presId="urn:microsoft.com/office/officeart/2005/8/layout/radial5"/>
    <dgm:cxn modelId="{07FACB2B-25F2-48CE-A760-B580C76339A2}" type="presParOf" srcId="{FCF79EBF-1BAB-45FA-B704-388B09FFB720}" destId="{2A483184-CB4F-4525-B909-08E38BD52D07}" srcOrd="9" destOrd="0" presId="urn:microsoft.com/office/officeart/2005/8/layout/radial5"/>
    <dgm:cxn modelId="{E9563FEB-C7DB-4979-A8F7-0E42F1E6DBA7}" type="presParOf" srcId="{2A483184-CB4F-4525-B909-08E38BD52D07}" destId="{6F248CF8-04D1-4EB9-9DD1-336173ADBBD1}" srcOrd="0" destOrd="0" presId="urn:microsoft.com/office/officeart/2005/8/layout/radial5"/>
    <dgm:cxn modelId="{1E01579C-D656-4995-8E90-8D28688D54F8}" type="presParOf" srcId="{FCF79EBF-1BAB-45FA-B704-388B09FFB720}" destId="{D4546011-54C8-4D24-ABEC-F53BBE525981}" srcOrd="10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F311B9-A519-4E84-BD70-06F41BEAB63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45BBC-F818-4C33-BE12-8B748134FAA3}">
      <dgm:prSet phldrT="[Text]"/>
      <dgm:spPr/>
      <dgm:t>
        <a:bodyPr/>
        <a:lstStyle/>
        <a:p>
          <a:r>
            <a:rPr lang="en-US" dirty="0" smtClean="0"/>
            <a:t>১.</a:t>
          </a:r>
          <a:endParaRPr lang="en-US" dirty="0"/>
        </a:p>
      </dgm:t>
    </dgm:pt>
    <dgm:pt modelId="{5EC98CC9-90F2-45A7-B77B-42FDA141F397}" type="parTrans" cxnId="{D2182BFD-6737-4BB6-A84F-95E95916CFC6}">
      <dgm:prSet/>
      <dgm:spPr/>
      <dgm:t>
        <a:bodyPr/>
        <a:lstStyle/>
        <a:p>
          <a:endParaRPr lang="en-US"/>
        </a:p>
      </dgm:t>
    </dgm:pt>
    <dgm:pt modelId="{03786DC7-3833-418E-B085-8789589161E0}" type="sibTrans" cxnId="{D2182BFD-6737-4BB6-A84F-95E95916CFC6}">
      <dgm:prSet/>
      <dgm:spPr/>
      <dgm:t>
        <a:bodyPr/>
        <a:lstStyle/>
        <a:p>
          <a:endParaRPr lang="en-US"/>
        </a:p>
      </dgm:t>
    </dgm:pt>
    <dgm:pt modelId="{89B49DF6-9406-4459-8D6D-7DFB796D6B6C}">
      <dgm:prSet phldrT="[Text]" custT="1"/>
      <dgm:spPr>
        <a:solidFill>
          <a:srgbClr val="99FF99">
            <a:alpha val="90000"/>
          </a:srgbClr>
        </a:solidFill>
        <a:ln w="76200"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পরিবেশ দূষণ এর কারণ গুলো কি ত</a:t>
          </a:r>
          <a:r>
            <a: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া</a:t>
          </a:r>
          <a:r>
            <a: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বলতে পারবে</a:t>
          </a:r>
          <a:r>
            <a: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?</a:t>
          </a:r>
          <a:endParaRPr lang="en-US" sz="4800" dirty="0">
            <a:solidFill>
              <a:srgbClr val="FF0000"/>
            </a:solidFill>
          </a:endParaRPr>
        </a:p>
      </dgm:t>
    </dgm:pt>
    <dgm:pt modelId="{32D1E62F-73CB-4D92-8946-175E6C9F8089}" type="parTrans" cxnId="{98E731F1-A995-46C8-8CB3-3618F6726A2F}">
      <dgm:prSet/>
      <dgm:spPr/>
      <dgm:t>
        <a:bodyPr/>
        <a:lstStyle/>
        <a:p>
          <a:endParaRPr lang="en-US"/>
        </a:p>
      </dgm:t>
    </dgm:pt>
    <dgm:pt modelId="{FA5A63EE-D4D6-4E18-90C2-3026DDB32702}" type="sibTrans" cxnId="{98E731F1-A995-46C8-8CB3-3618F6726A2F}">
      <dgm:prSet/>
      <dgm:spPr/>
      <dgm:t>
        <a:bodyPr/>
        <a:lstStyle/>
        <a:p>
          <a:endParaRPr lang="en-US"/>
        </a:p>
      </dgm:t>
    </dgm:pt>
    <dgm:pt modelId="{B849E14D-8489-4427-967A-62402FA0C46A}">
      <dgm:prSet phldrT="[Text]"/>
      <dgm:spPr/>
      <dgm:t>
        <a:bodyPr/>
        <a:lstStyle/>
        <a:p>
          <a:r>
            <a:rPr lang="en-US" dirty="0" smtClean="0"/>
            <a:t>২.</a:t>
          </a:r>
          <a:endParaRPr lang="en-US" dirty="0"/>
        </a:p>
      </dgm:t>
    </dgm:pt>
    <dgm:pt modelId="{88A48B34-14D3-4DF3-84B3-1FD69581DFFB}" type="parTrans" cxnId="{70360175-2580-47DB-9245-98D43060BC8B}">
      <dgm:prSet/>
      <dgm:spPr/>
      <dgm:t>
        <a:bodyPr/>
        <a:lstStyle/>
        <a:p>
          <a:endParaRPr lang="en-US"/>
        </a:p>
      </dgm:t>
    </dgm:pt>
    <dgm:pt modelId="{6F9B5454-37ED-4842-A7DD-76D40DA32791}" type="sibTrans" cxnId="{70360175-2580-47DB-9245-98D43060BC8B}">
      <dgm:prSet/>
      <dgm:spPr/>
      <dgm:t>
        <a:bodyPr/>
        <a:lstStyle/>
        <a:p>
          <a:endParaRPr lang="en-US"/>
        </a:p>
      </dgm:t>
    </dgm:pt>
    <dgm:pt modelId="{A9ED4DAC-F225-426C-9AF9-E2FC3120135E}">
      <dgm:prSet phldrT="[Text]" custT="1"/>
      <dgm:spPr>
        <a:solidFill>
          <a:srgbClr val="99FF99">
            <a:alpha val="90000"/>
          </a:srgb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r>
            <a: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কিভাবে পরিবেশ দূষিত হয় তা জানতে পারবে</a:t>
          </a:r>
          <a:r>
            <a: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?</a:t>
          </a:r>
          <a:endParaRPr lang="en-US" sz="4800" dirty="0">
            <a:solidFill>
              <a:srgbClr val="FF0000"/>
            </a:solidFill>
          </a:endParaRPr>
        </a:p>
      </dgm:t>
    </dgm:pt>
    <dgm:pt modelId="{E680F89A-D93B-4CFF-A3AD-45B0AA422B30}" type="parTrans" cxnId="{08CCA4E1-3423-40A8-9BD9-7F09C716CEE3}">
      <dgm:prSet/>
      <dgm:spPr/>
      <dgm:t>
        <a:bodyPr/>
        <a:lstStyle/>
        <a:p>
          <a:endParaRPr lang="en-US"/>
        </a:p>
      </dgm:t>
    </dgm:pt>
    <dgm:pt modelId="{96F4913F-0218-4625-8292-843A574D4FE3}" type="sibTrans" cxnId="{08CCA4E1-3423-40A8-9BD9-7F09C716CEE3}">
      <dgm:prSet/>
      <dgm:spPr/>
      <dgm:t>
        <a:bodyPr/>
        <a:lstStyle/>
        <a:p>
          <a:endParaRPr lang="en-US"/>
        </a:p>
      </dgm:t>
    </dgm:pt>
    <dgm:pt modelId="{E7875EB2-CF81-45A9-89C8-8219CDB1D254}" type="pres">
      <dgm:prSet presAssocID="{9FF311B9-A519-4E84-BD70-06F41BEAB6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4F4309-677D-42E1-AB77-A4D367EF2804}" type="pres">
      <dgm:prSet presAssocID="{49B45BBC-F818-4C33-BE12-8B748134FAA3}" presName="linNode" presStyleCnt="0"/>
      <dgm:spPr/>
    </dgm:pt>
    <dgm:pt modelId="{50942C97-82A1-4885-ABDD-CD6F4AAAD7D7}" type="pres">
      <dgm:prSet presAssocID="{49B45BBC-F818-4C33-BE12-8B748134FAA3}" presName="parentText" presStyleLbl="node1" presStyleIdx="0" presStyleCnt="2" custScaleX="565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AB3D7-8BB0-4F99-AA2A-B1897158810B}" type="pres">
      <dgm:prSet presAssocID="{49B45BBC-F818-4C33-BE12-8B748134FAA3}" presName="descendantText" presStyleLbl="alignAccFollowNode1" presStyleIdx="0" presStyleCnt="2" custScaleX="215838" custScaleY="158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5050B-E228-4971-B930-E9413B7542BD}" type="pres">
      <dgm:prSet presAssocID="{03786DC7-3833-418E-B085-8789589161E0}" presName="sp" presStyleCnt="0"/>
      <dgm:spPr/>
    </dgm:pt>
    <dgm:pt modelId="{9628CB39-39C9-4ABA-A194-F1F60C50BE61}" type="pres">
      <dgm:prSet presAssocID="{B849E14D-8489-4427-967A-62402FA0C46A}" presName="linNode" presStyleCnt="0"/>
      <dgm:spPr/>
    </dgm:pt>
    <dgm:pt modelId="{075BC058-E8A8-4890-98FA-7867AD3E1CBC}" type="pres">
      <dgm:prSet presAssocID="{B849E14D-8489-4427-967A-62402FA0C46A}" presName="parentText" presStyleLbl="node1" presStyleIdx="1" presStyleCnt="2" custScaleX="621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35BB0-1303-47EC-98CC-02916494F828}" type="pres">
      <dgm:prSet presAssocID="{B849E14D-8489-4427-967A-62402FA0C46A}" presName="descendantText" presStyleLbl="alignAccFollowNode1" presStyleIdx="1" presStyleCnt="2" custScaleX="187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B96480-EF29-42F2-9966-31285E374784}" type="presOf" srcId="{9FF311B9-A519-4E84-BD70-06F41BEAB636}" destId="{E7875EB2-CF81-45A9-89C8-8219CDB1D254}" srcOrd="0" destOrd="0" presId="urn:microsoft.com/office/officeart/2005/8/layout/vList5"/>
    <dgm:cxn modelId="{3998C771-E385-46B7-BB00-60DD3033AEBA}" type="presOf" srcId="{A9ED4DAC-F225-426C-9AF9-E2FC3120135E}" destId="{A7235BB0-1303-47EC-98CC-02916494F828}" srcOrd="0" destOrd="0" presId="urn:microsoft.com/office/officeart/2005/8/layout/vList5"/>
    <dgm:cxn modelId="{0F1156F8-B6C6-4059-A799-45C310F4100C}" type="presOf" srcId="{B849E14D-8489-4427-967A-62402FA0C46A}" destId="{075BC058-E8A8-4890-98FA-7867AD3E1CBC}" srcOrd="0" destOrd="0" presId="urn:microsoft.com/office/officeart/2005/8/layout/vList5"/>
    <dgm:cxn modelId="{74CC3760-CC30-49A6-BF02-76B7D6CFA710}" type="presOf" srcId="{89B49DF6-9406-4459-8D6D-7DFB796D6B6C}" destId="{2BDAB3D7-8BB0-4F99-AA2A-B1897158810B}" srcOrd="0" destOrd="0" presId="urn:microsoft.com/office/officeart/2005/8/layout/vList5"/>
    <dgm:cxn modelId="{08CCA4E1-3423-40A8-9BD9-7F09C716CEE3}" srcId="{B849E14D-8489-4427-967A-62402FA0C46A}" destId="{A9ED4DAC-F225-426C-9AF9-E2FC3120135E}" srcOrd="0" destOrd="0" parTransId="{E680F89A-D93B-4CFF-A3AD-45B0AA422B30}" sibTransId="{96F4913F-0218-4625-8292-843A574D4FE3}"/>
    <dgm:cxn modelId="{D2182BFD-6737-4BB6-A84F-95E95916CFC6}" srcId="{9FF311B9-A519-4E84-BD70-06F41BEAB636}" destId="{49B45BBC-F818-4C33-BE12-8B748134FAA3}" srcOrd="0" destOrd="0" parTransId="{5EC98CC9-90F2-45A7-B77B-42FDA141F397}" sibTransId="{03786DC7-3833-418E-B085-8789589161E0}"/>
    <dgm:cxn modelId="{4984D9FB-B350-411F-A711-1581BDB5EC82}" type="presOf" srcId="{49B45BBC-F818-4C33-BE12-8B748134FAA3}" destId="{50942C97-82A1-4885-ABDD-CD6F4AAAD7D7}" srcOrd="0" destOrd="0" presId="urn:microsoft.com/office/officeart/2005/8/layout/vList5"/>
    <dgm:cxn modelId="{98E731F1-A995-46C8-8CB3-3618F6726A2F}" srcId="{49B45BBC-F818-4C33-BE12-8B748134FAA3}" destId="{89B49DF6-9406-4459-8D6D-7DFB796D6B6C}" srcOrd="0" destOrd="0" parTransId="{32D1E62F-73CB-4D92-8946-175E6C9F8089}" sibTransId="{FA5A63EE-D4D6-4E18-90C2-3026DDB32702}"/>
    <dgm:cxn modelId="{70360175-2580-47DB-9245-98D43060BC8B}" srcId="{9FF311B9-A519-4E84-BD70-06F41BEAB636}" destId="{B849E14D-8489-4427-967A-62402FA0C46A}" srcOrd="1" destOrd="0" parTransId="{88A48B34-14D3-4DF3-84B3-1FD69581DFFB}" sibTransId="{6F9B5454-37ED-4842-A7DD-76D40DA32791}"/>
    <dgm:cxn modelId="{25B0D21E-CDDD-4234-A96A-91358A07B03E}" type="presParOf" srcId="{E7875EB2-CF81-45A9-89C8-8219CDB1D254}" destId="{E64F4309-677D-42E1-AB77-A4D367EF2804}" srcOrd="0" destOrd="0" presId="urn:microsoft.com/office/officeart/2005/8/layout/vList5"/>
    <dgm:cxn modelId="{9BC0FFCE-853C-499A-9D49-41F65F7471F8}" type="presParOf" srcId="{E64F4309-677D-42E1-AB77-A4D367EF2804}" destId="{50942C97-82A1-4885-ABDD-CD6F4AAAD7D7}" srcOrd="0" destOrd="0" presId="urn:microsoft.com/office/officeart/2005/8/layout/vList5"/>
    <dgm:cxn modelId="{654AB44D-EFCA-40FB-9B38-E99A2C2F6A9E}" type="presParOf" srcId="{E64F4309-677D-42E1-AB77-A4D367EF2804}" destId="{2BDAB3D7-8BB0-4F99-AA2A-B1897158810B}" srcOrd="1" destOrd="0" presId="urn:microsoft.com/office/officeart/2005/8/layout/vList5"/>
    <dgm:cxn modelId="{38F2C093-AC8F-4B3C-B23D-FBE69DE4E14C}" type="presParOf" srcId="{E7875EB2-CF81-45A9-89C8-8219CDB1D254}" destId="{9815050B-E228-4971-B930-E9413B7542BD}" srcOrd="1" destOrd="0" presId="urn:microsoft.com/office/officeart/2005/8/layout/vList5"/>
    <dgm:cxn modelId="{AEC0C563-3100-46F6-B0CA-B61D8AFDBE1C}" type="presParOf" srcId="{E7875EB2-CF81-45A9-89C8-8219CDB1D254}" destId="{9628CB39-39C9-4ABA-A194-F1F60C50BE61}" srcOrd="2" destOrd="0" presId="urn:microsoft.com/office/officeart/2005/8/layout/vList5"/>
    <dgm:cxn modelId="{EABBFF66-1061-4FBF-B42D-7C6585A64935}" type="presParOf" srcId="{9628CB39-39C9-4ABA-A194-F1F60C50BE61}" destId="{075BC058-E8A8-4890-98FA-7867AD3E1CBC}" srcOrd="0" destOrd="0" presId="urn:microsoft.com/office/officeart/2005/8/layout/vList5"/>
    <dgm:cxn modelId="{0D012675-05BD-4012-95EE-0542518A60C8}" type="presParOf" srcId="{9628CB39-39C9-4ABA-A194-F1F60C50BE61}" destId="{A7235BB0-1303-47EC-98CC-02916494F828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40A2D3-983C-441D-9703-B0B230E7202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n-BD"/>
        </a:p>
      </dgm:t>
    </dgm:pt>
    <dgm:pt modelId="{7DCC00D9-A70C-46F0-A211-C9DC00A21332}">
      <dgm:prSet phldrT="[Text]"/>
      <dgm:spPr>
        <a:solidFill>
          <a:srgbClr val="FF0000"/>
        </a:solidFill>
      </dgm:spPr>
      <dgm:t>
        <a:bodyPr/>
        <a:lstStyle/>
        <a:p>
          <a:r>
            <a:rPr lang="bn-BD" b="1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rPr>
            <a:t>পরিবেশ দূষণ এর কারণ</a:t>
          </a:r>
          <a:endParaRPr lang="bn-BD" dirty="0"/>
        </a:p>
      </dgm:t>
    </dgm:pt>
    <dgm:pt modelId="{D9C0D125-883B-4741-B00D-756113953ABD}" type="parTrans" cxnId="{90D608DC-C664-4F30-A990-2ED6ACA8FEC5}">
      <dgm:prSet/>
      <dgm:spPr/>
      <dgm:t>
        <a:bodyPr/>
        <a:lstStyle/>
        <a:p>
          <a:endParaRPr lang="bn-BD"/>
        </a:p>
      </dgm:t>
    </dgm:pt>
    <dgm:pt modelId="{4665A029-C04B-4F48-98AC-FE542499904D}" type="sibTrans" cxnId="{90D608DC-C664-4F30-A990-2ED6ACA8FEC5}">
      <dgm:prSet/>
      <dgm:spPr/>
      <dgm:t>
        <a:bodyPr/>
        <a:lstStyle/>
        <a:p>
          <a:endParaRPr lang="bn-BD"/>
        </a:p>
      </dgm:t>
    </dgm:pt>
    <dgm:pt modelId="{34A4649F-D16A-4414-A040-C6055ECC0EA2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কালো ধোঁয়া</a:t>
          </a:r>
          <a:endParaRPr lang="bn-BD" sz="3200" dirty="0"/>
        </a:p>
      </dgm:t>
    </dgm:pt>
    <dgm:pt modelId="{1B06EA98-2478-4E87-9862-90B72635A4B3}" type="parTrans" cxnId="{8059DBF8-F792-499C-BC6A-09459FF951D2}">
      <dgm:prSet/>
      <dgm:spPr>
        <a:solidFill>
          <a:srgbClr val="00B050"/>
        </a:solidFill>
      </dgm:spPr>
      <dgm:t>
        <a:bodyPr/>
        <a:lstStyle/>
        <a:p>
          <a:endParaRPr lang="bn-BD"/>
        </a:p>
      </dgm:t>
    </dgm:pt>
    <dgm:pt modelId="{6830F9D3-357C-40D9-96FE-5396584F7AE4}" type="sibTrans" cxnId="{8059DBF8-F792-499C-BC6A-09459FF951D2}">
      <dgm:prSet/>
      <dgm:spPr/>
      <dgm:t>
        <a:bodyPr/>
        <a:lstStyle/>
        <a:p>
          <a:endParaRPr lang="bn-BD"/>
        </a:p>
      </dgm:t>
    </dgm:pt>
    <dgm:pt modelId="{4CF75218-2FA1-4036-B76C-719504C35D88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উচচ শব্দ</a:t>
          </a:r>
          <a:endParaRPr lang="bn-BD" dirty="0"/>
        </a:p>
      </dgm:t>
    </dgm:pt>
    <dgm:pt modelId="{302277D2-158A-48E9-80F5-E0452CF8FE0D}" type="parTrans" cxnId="{2F1FB490-F16F-416B-9116-64FA17F0AF8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bn-BD"/>
        </a:p>
      </dgm:t>
    </dgm:pt>
    <dgm:pt modelId="{3F6E58CD-366C-4DCF-A0B5-C1B4AB6DD72C}" type="sibTrans" cxnId="{2F1FB490-F16F-416B-9116-64FA17F0AF87}">
      <dgm:prSet/>
      <dgm:spPr/>
      <dgm:t>
        <a:bodyPr/>
        <a:lstStyle/>
        <a:p>
          <a:endParaRPr lang="bn-BD"/>
        </a:p>
      </dgm:t>
    </dgm:pt>
    <dgm:pt modelId="{6D0A9FA4-BD57-4BDD-9EDC-861F65ED24B2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কারখানার বর্জ্য </a:t>
          </a:r>
          <a:endParaRPr lang="bn-BD" dirty="0"/>
        </a:p>
      </dgm:t>
    </dgm:pt>
    <dgm:pt modelId="{2F2D7009-4046-4E57-B9B4-4A5E8C2D8E45}" type="parTrans" cxnId="{D028DA7D-8725-40EB-A707-40A6DA037A11}">
      <dgm:prSet/>
      <dgm:spPr>
        <a:solidFill>
          <a:srgbClr val="002060"/>
        </a:solidFill>
      </dgm:spPr>
      <dgm:t>
        <a:bodyPr/>
        <a:lstStyle/>
        <a:p>
          <a:endParaRPr lang="bn-BD"/>
        </a:p>
      </dgm:t>
    </dgm:pt>
    <dgm:pt modelId="{68195C52-F587-4EA4-9922-87BE98553342}" type="sibTrans" cxnId="{D028DA7D-8725-40EB-A707-40A6DA037A11}">
      <dgm:prSet/>
      <dgm:spPr/>
      <dgm:t>
        <a:bodyPr/>
        <a:lstStyle/>
        <a:p>
          <a:endParaRPr lang="bn-BD"/>
        </a:p>
      </dgm:t>
    </dgm:pt>
    <dgm:pt modelId="{37ACB15A-B3A4-424D-900E-9C23E72DF334}">
      <dgm:prSet phldrT="[Text]"/>
      <dgm:spPr>
        <a:solidFill>
          <a:srgbClr val="92D050"/>
        </a:solidFill>
      </dgm:spPr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কিটনাশক প্রয়োগ</a:t>
          </a:r>
          <a:endParaRPr lang="bn-BD" dirty="0">
            <a:solidFill>
              <a:srgbClr val="FF0000"/>
            </a:solidFill>
          </a:endParaRPr>
        </a:p>
      </dgm:t>
    </dgm:pt>
    <dgm:pt modelId="{2C904557-549E-45D2-9F38-366A7BF6EBD2}" type="parTrans" cxnId="{E78B3093-B2FE-4752-88CC-D153EEB9D76B}">
      <dgm:prSet/>
      <dgm:spPr>
        <a:solidFill>
          <a:srgbClr val="0070C0"/>
        </a:solidFill>
      </dgm:spPr>
      <dgm:t>
        <a:bodyPr/>
        <a:lstStyle/>
        <a:p>
          <a:endParaRPr lang="bn-BD"/>
        </a:p>
      </dgm:t>
    </dgm:pt>
    <dgm:pt modelId="{494C97CB-9976-4F8A-84EF-5EAD93483716}" type="sibTrans" cxnId="{E78B3093-B2FE-4752-88CC-D153EEB9D76B}">
      <dgm:prSet/>
      <dgm:spPr/>
      <dgm:t>
        <a:bodyPr/>
        <a:lstStyle/>
        <a:p>
          <a:endParaRPr lang="bn-BD"/>
        </a:p>
      </dgm:t>
    </dgm:pt>
    <dgm:pt modelId="{8F463B61-8D92-4AFC-A0FA-A3EF77A8C965}">
      <dgm:prSet/>
      <dgm:spPr>
        <a:solidFill>
          <a:srgbClr val="00206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ময়লা- আবর্জনা</a:t>
          </a:r>
          <a:endParaRPr lang="bn-BD" dirty="0">
            <a:latin typeface="NikoshBAN" pitchFamily="2" charset="0"/>
            <a:cs typeface="NikoshBAN" pitchFamily="2" charset="0"/>
          </a:endParaRPr>
        </a:p>
      </dgm:t>
    </dgm:pt>
    <dgm:pt modelId="{9190F096-E463-4A49-B1EA-DD0C0F4BBCA3}" type="parTrans" cxnId="{568FCF84-79B1-4B96-980C-9478A501D4B5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bn-BD"/>
        </a:p>
      </dgm:t>
    </dgm:pt>
    <dgm:pt modelId="{8916EE9F-E69D-4CF5-BBFA-72A9C1F211F5}" type="sibTrans" cxnId="{568FCF84-79B1-4B96-980C-9478A501D4B5}">
      <dgm:prSet/>
      <dgm:spPr/>
      <dgm:t>
        <a:bodyPr/>
        <a:lstStyle/>
        <a:p>
          <a:endParaRPr lang="bn-BD"/>
        </a:p>
      </dgm:t>
    </dgm:pt>
    <dgm:pt modelId="{FCF79EBF-1BAB-45FA-B704-388B09FFB720}" type="pres">
      <dgm:prSet presAssocID="{2540A2D3-983C-441D-9703-B0B230E720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n-BD"/>
        </a:p>
      </dgm:t>
    </dgm:pt>
    <dgm:pt modelId="{F87873C5-4114-4992-AE2D-6C4A6B463AEF}" type="pres">
      <dgm:prSet presAssocID="{7DCC00D9-A70C-46F0-A211-C9DC00A21332}" presName="centerShape" presStyleLbl="node0" presStyleIdx="0" presStyleCnt="1" custScaleX="145409" custScaleY="179139"/>
      <dgm:spPr/>
      <dgm:t>
        <a:bodyPr/>
        <a:lstStyle/>
        <a:p>
          <a:endParaRPr lang="bn-BD"/>
        </a:p>
      </dgm:t>
    </dgm:pt>
    <dgm:pt modelId="{A01F30CB-C14F-4A8B-A8D0-CAD40560904B}" type="pres">
      <dgm:prSet presAssocID="{1B06EA98-2478-4E87-9862-90B72635A4B3}" presName="parTrans" presStyleLbl="sibTrans2D1" presStyleIdx="0" presStyleCnt="5"/>
      <dgm:spPr/>
      <dgm:t>
        <a:bodyPr/>
        <a:lstStyle/>
        <a:p>
          <a:endParaRPr lang="bn-BD"/>
        </a:p>
      </dgm:t>
    </dgm:pt>
    <dgm:pt modelId="{9995A079-DC32-440C-B553-9F628E3578E1}" type="pres">
      <dgm:prSet presAssocID="{1B06EA98-2478-4E87-9862-90B72635A4B3}" presName="connectorText" presStyleLbl="sibTrans2D1" presStyleIdx="0" presStyleCnt="5"/>
      <dgm:spPr/>
      <dgm:t>
        <a:bodyPr/>
        <a:lstStyle/>
        <a:p>
          <a:endParaRPr lang="bn-BD"/>
        </a:p>
      </dgm:t>
    </dgm:pt>
    <dgm:pt modelId="{D7D42D43-A113-4B00-85D8-B76532CFCF4D}" type="pres">
      <dgm:prSet presAssocID="{34A4649F-D16A-4414-A040-C6055ECC0EA2}" presName="node" presStyleLbl="node1" presStyleIdx="0" presStyleCnt="5" custScaleX="194935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BB0BABB8-F29B-490E-89C2-1E5CB5187ABF}" type="pres">
      <dgm:prSet presAssocID="{302277D2-158A-48E9-80F5-E0452CF8FE0D}" presName="parTrans" presStyleLbl="sibTrans2D1" presStyleIdx="1" presStyleCnt="5"/>
      <dgm:spPr/>
      <dgm:t>
        <a:bodyPr/>
        <a:lstStyle/>
        <a:p>
          <a:endParaRPr lang="bn-BD"/>
        </a:p>
      </dgm:t>
    </dgm:pt>
    <dgm:pt modelId="{AD793A54-0967-44A7-B2C0-8CBDE278840A}" type="pres">
      <dgm:prSet presAssocID="{302277D2-158A-48E9-80F5-E0452CF8FE0D}" presName="connectorText" presStyleLbl="sibTrans2D1" presStyleIdx="1" presStyleCnt="5"/>
      <dgm:spPr/>
      <dgm:t>
        <a:bodyPr/>
        <a:lstStyle/>
        <a:p>
          <a:endParaRPr lang="bn-BD"/>
        </a:p>
      </dgm:t>
    </dgm:pt>
    <dgm:pt modelId="{F2AD4C9F-175C-40BF-BAC2-36DAD94B8D45}" type="pres">
      <dgm:prSet presAssocID="{4CF75218-2FA1-4036-B76C-719504C35D88}" presName="node" presStyleLbl="node1" presStyleIdx="1" presStyleCnt="5" custScaleX="191650" custRadScaleRad="154050" custRadScaleInc="21866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821C0A17-F3AD-4D4C-A5AF-557951E024C6}" type="pres">
      <dgm:prSet presAssocID="{9190F096-E463-4A49-B1EA-DD0C0F4BBCA3}" presName="parTrans" presStyleLbl="sibTrans2D1" presStyleIdx="2" presStyleCnt="5"/>
      <dgm:spPr/>
      <dgm:t>
        <a:bodyPr/>
        <a:lstStyle/>
        <a:p>
          <a:endParaRPr lang="bn-BD"/>
        </a:p>
      </dgm:t>
    </dgm:pt>
    <dgm:pt modelId="{71B50FEB-E98C-4B11-B296-6BE27FDFF70C}" type="pres">
      <dgm:prSet presAssocID="{9190F096-E463-4A49-B1EA-DD0C0F4BBCA3}" presName="connectorText" presStyleLbl="sibTrans2D1" presStyleIdx="2" presStyleCnt="5"/>
      <dgm:spPr/>
      <dgm:t>
        <a:bodyPr/>
        <a:lstStyle/>
        <a:p>
          <a:endParaRPr lang="bn-BD"/>
        </a:p>
      </dgm:t>
    </dgm:pt>
    <dgm:pt modelId="{0587FB9D-0979-4D98-A0B6-35634D306E74}" type="pres">
      <dgm:prSet presAssocID="{8F463B61-8D92-4AFC-A0FA-A3EF77A8C965}" presName="node" presStyleLbl="node1" presStyleIdx="2" presStyleCnt="5" custScaleX="216285" custRadScaleRad="147870" custRadScaleInc="-73713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11B2FF0C-F136-4E3C-BCFF-A0EE668C4EE4}" type="pres">
      <dgm:prSet presAssocID="{2F2D7009-4046-4E57-B9B4-4A5E8C2D8E45}" presName="parTrans" presStyleLbl="sibTrans2D1" presStyleIdx="3" presStyleCnt="5"/>
      <dgm:spPr/>
      <dgm:t>
        <a:bodyPr/>
        <a:lstStyle/>
        <a:p>
          <a:endParaRPr lang="bn-BD"/>
        </a:p>
      </dgm:t>
    </dgm:pt>
    <dgm:pt modelId="{8CA548F4-EC8E-42C8-8C78-848692DE2F2C}" type="pres">
      <dgm:prSet presAssocID="{2F2D7009-4046-4E57-B9B4-4A5E8C2D8E45}" presName="connectorText" presStyleLbl="sibTrans2D1" presStyleIdx="3" presStyleCnt="5"/>
      <dgm:spPr/>
      <dgm:t>
        <a:bodyPr/>
        <a:lstStyle/>
        <a:p>
          <a:endParaRPr lang="bn-BD"/>
        </a:p>
      </dgm:t>
    </dgm:pt>
    <dgm:pt modelId="{55524C87-D5D5-4407-9CE0-DD81AB4A0E52}" type="pres">
      <dgm:prSet presAssocID="{6D0A9FA4-BD57-4BDD-9EDC-861F65ED24B2}" presName="node" presStyleLbl="node1" presStyleIdx="3" presStyleCnt="5" custScaleX="233565" custRadScaleRad="158585" custRadScaleInc="64581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2A483184-CB4F-4525-B909-08E38BD52D07}" type="pres">
      <dgm:prSet presAssocID="{2C904557-549E-45D2-9F38-366A7BF6EBD2}" presName="parTrans" presStyleLbl="sibTrans2D1" presStyleIdx="4" presStyleCnt="5"/>
      <dgm:spPr/>
      <dgm:t>
        <a:bodyPr/>
        <a:lstStyle/>
        <a:p>
          <a:endParaRPr lang="bn-BD"/>
        </a:p>
      </dgm:t>
    </dgm:pt>
    <dgm:pt modelId="{6F248CF8-04D1-4EB9-9DD1-336173ADBBD1}" type="pres">
      <dgm:prSet presAssocID="{2C904557-549E-45D2-9F38-366A7BF6EBD2}" presName="connectorText" presStyleLbl="sibTrans2D1" presStyleIdx="4" presStyleCnt="5"/>
      <dgm:spPr/>
      <dgm:t>
        <a:bodyPr/>
        <a:lstStyle/>
        <a:p>
          <a:endParaRPr lang="bn-BD"/>
        </a:p>
      </dgm:t>
    </dgm:pt>
    <dgm:pt modelId="{D4546011-54C8-4D24-ABEC-F53BBE525981}" type="pres">
      <dgm:prSet presAssocID="{37ACB15A-B3A4-424D-900E-9C23E72DF334}" presName="node" presStyleLbl="node1" presStyleIdx="4" presStyleCnt="5" custScaleX="196880" custRadScaleRad="154272" custRadScaleInc="-17234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5A0D4B76-44AF-4315-ACD5-1EE7134FD3B6}" type="presOf" srcId="{6D0A9FA4-BD57-4BDD-9EDC-861F65ED24B2}" destId="{55524C87-D5D5-4407-9CE0-DD81AB4A0E52}" srcOrd="0" destOrd="0" presId="urn:microsoft.com/office/officeart/2005/8/layout/radial5"/>
    <dgm:cxn modelId="{568FCF84-79B1-4B96-980C-9478A501D4B5}" srcId="{7DCC00D9-A70C-46F0-A211-C9DC00A21332}" destId="{8F463B61-8D92-4AFC-A0FA-A3EF77A8C965}" srcOrd="2" destOrd="0" parTransId="{9190F096-E463-4A49-B1EA-DD0C0F4BBCA3}" sibTransId="{8916EE9F-E69D-4CF5-BBFA-72A9C1F211F5}"/>
    <dgm:cxn modelId="{6A5699E8-FA70-4D3E-9CF3-A373E542D39B}" type="presOf" srcId="{2540A2D3-983C-441D-9703-B0B230E72027}" destId="{FCF79EBF-1BAB-45FA-B704-388B09FFB720}" srcOrd="0" destOrd="0" presId="urn:microsoft.com/office/officeart/2005/8/layout/radial5"/>
    <dgm:cxn modelId="{28EA3619-18C8-4E76-A5B2-E1BCBA070EE1}" type="presOf" srcId="{1B06EA98-2478-4E87-9862-90B72635A4B3}" destId="{A01F30CB-C14F-4A8B-A8D0-CAD40560904B}" srcOrd="0" destOrd="0" presId="urn:microsoft.com/office/officeart/2005/8/layout/radial5"/>
    <dgm:cxn modelId="{93E47AA0-178B-46C4-BCD6-142726512721}" type="presOf" srcId="{9190F096-E463-4A49-B1EA-DD0C0F4BBCA3}" destId="{821C0A17-F3AD-4D4C-A5AF-557951E024C6}" srcOrd="0" destOrd="0" presId="urn:microsoft.com/office/officeart/2005/8/layout/radial5"/>
    <dgm:cxn modelId="{703DA206-D7BF-463B-87F6-8C9D97B10332}" type="presOf" srcId="{2F2D7009-4046-4E57-B9B4-4A5E8C2D8E45}" destId="{8CA548F4-EC8E-42C8-8C78-848692DE2F2C}" srcOrd="1" destOrd="0" presId="urn:microsoft.com/office/officeart/2005/8/layout/radial5"/>
    <dgm:cxn modelId="{CE76E71A-4B4F-4FB6-9397-27D1F33F7F5E}" type="presOf" srcId="{302277D2-158A-48E9-80F5-E0452CF8FE0D}" destId="{AD793A54-0967-44A7-B2C0-8CBDE278840A}" srcOrd="1" destOrd="0" presId="urn:microsoft.com/office/officeart/2005/8/layout/radial5"/>
    <dgm:cxn modelId="{689B5D4D-CD29-4D1C-9C2F-5DBCE09F5209}" type="presOf" srcId="{9190F096-E463-4A49-B1EA-DD0C0F4BBCA3}" destId="{71B50FEB-E98C-4B11-B296-6BE27FDFF70C}" srcOrd="1" destOrd="0" presId="urn:microsoft.com/office/officeart/2005/8/layout/radial5"/>
    <dgm:cxn modelId="{034FD5DE-FF9D-4FF9-AF2B-446173C35FC8}" type="presOf" srcId="{37ACB15A-B3A4-424D-900E-9C23E72DF334}" destId="{D4546011-54C8-4D24-ABEC-F53BBE525981}" srcOrd="0" destOrd="0" presId="urn:microsoft.com/office/officeart/2005/8/layout/radial5"/>
    <dgm:cxn modelId="{54660FCF-AD0E-400A-A4CC-D8BC9F5DAB3B}" type="presOf" srcId="{7DCC00D9-A70C-46F0-A211-C9DC00A21332}" destId="{F87873C5-4114-4992-AE2D-6C4A6B463AEF}" srcOrd="0" destOrd="0" presId="urn:microsoft.com/office/officeart/2005/8/layout/radial5"/>
    <dgm:cxn modelId="{76AF1440-432A-4626-8B8B-691FCDEB0267}" type="presOf" srcId="{8F463B61-8D92-4AFC-A0FA-A3EF77A8C965}" destId="{0587FB9D-0979-4D98-A0B6-35634D306E74}" srcOrd="0" destOrd="0" presId="urn:microsoft.com/office/officeart/2005/8/layout/radial5"/>
    <dgm:cxn modelId="{2F1FB490-F16F-416B-9116-64FA17F0AF87}" srcId="{7DCC00D9-A70C-46F0-A211-C9DC00A21332}" destId="{4CF75218-2FA1-4036-B76C-719504C35D88}" srcOrd="1" destOrd="0" parTransId="{302277D2-158A-48E9-80F5-E0452CF8FE0D}" sibTransId="{3F6E58CD-366C-4DCF-A0B5-C1B4AB6DD72C}"/>
    <dgm:cxn modelId="{232EFA94-D0D2-440F-9D2A-7C5855DC719A}" type="presOf" srcId="{4CF75218-2FA1-4036-B76C-719504C35D88}" destId="{F2AD4C9F-175C-40BF-BAC2-36DAD94B8D45}" srcOrd="0" destOrd="0" presId="urn:microsoft.com/office/officeart/2005/8/layout/radial5"/>
    <dgm:cxn modelId="{EE65B889-EE25-4ADB-9A66-45C3545F59C1}" type="presOf" srcId="{2F2D7009-4046-4E57-B9B4-4A5E8C2D8E45}" destId="{11B2FF0C-F136-4E3C-BCFF-A0EE668C4EE4}" srcOrd="0" destOrd="0" presId="urn:microsoft.com/office/officeart/2005/8/layout/radial5"/>
    <dgm:cxn modelId="{E78B3093-B2FE-4752-88CC-D153EEB9D76B}" srcId="{7DCC00D9-A70C-46F0-A211-C9DC00A21332}" destId="{37ACB15A-B3A4-424D-900E-9C23E72DF334}" srcOrd="4" destOrd="0" parTransId="{2C904557-549E-45D2-9F38-366A7BF6EBD2}" sibTransId="{494C97CB-9976-4F8A-84EF-5EAD93483716}"/>
    <dgm:cxn modelId="{90D608DC-C664-4F30-A990-2ED6ACA8FEC5}" srcId="{2540A2D3-983C-441D-9703-B0B230E72027}" destId="{7DCC00D9-A70C-46F0-A211-C9DC00A21332}" srcOrd="0" destOrd="0" parTransId="{D9C0D125-883B-4741-B00D-756113953ABD}" sibTransId="{4665A029-C04B-4F48-98AC-FE542499904D}"/>
    <dgm:cxn modelId="{8059DBF8-F792-499C-BC6A-09459FF951D2}" srcId="{7DCC00D9-A70C-46F0-A211-C9DC00A21332}" destId="{34A4649F-D16A-4414-A040-C6055ECC0EA2}" srcOrd="0" destOrd="0" parTransId="{1B06EA98-2478-4E87-9862-90B72635A4B3}" sibTransId="{6830F9D3-357C-40D9-96FE-5396584F7AE4}"/>
    <dgm:cxn modelId="{9CA04519-0262-48C2-8DA1-4605759BD1C4}" type="presOf" srcId="{1B06EA98-2478-4E87-9862-90B72635A4B3}" destId="{9995A079-DC32-440C-B553-9F628E3578E1}" srcOrd="1" destOrd="0" presId="urn:microsoft.com/office/officeart/2005/8/layout/radial5"/>
    <dgm:cxn modelId="{5521AAB7-E597-45C5-BCDC-6979CD7BEEF3}" type="presOf" srcId="{2C904557-549E-45D2-9F38-366A7BF6EBD2}" destId="{2A483184-CB4F-4525-B909-08E38BD52D07}" srcOrd="0" destOrd="0" presId="urn:microsoft.com/office/officeart/2005/8/layout/radial5"/>
    <dgm:cxn modelId="{65F8AC3C-19FA-460F-881B-2E947A96ABD5}" type="presOf" srcId="{302277D2-158A-48E9-80F5-E0452CF8FE0D}" destId="{BB0BABB8-F29B-490E-89C2-1E5CB5187ABF}" srcOrd="0" destOrd="0" presId="urn:microsoft.com/office/officeart/2005/8/layout/radial5"/>
    <dgm:cxn modelId="{8D31F6FD-79DA-4311-8AFB-C33A6626A87B}" type="presOf" srcId="{2C904557-549E-45D2-9F38-366A7BF6EBD2}" destId="{6F248CF8-04D1-4EB9-9DD1-336173ADBBD1}" srcOrd="1" destOrd="0" presId="urn:microsoft.com/office/officeart/2005/8/layout/radial5"/>
    <dgm:cxn modelId="{97A6DF69-83B6-4F4D-9B83-CBDBD6FD1D71}" type="presOf" srcId="{34A4649F-D16A-4414-A040-C6055ECC0EA2}" destId="{D7D42D43-A113-4B00-85D8-B76532CFCF4D}" srcOrd="0" destOrd="0" presId="urn:microsoft.com/office/officeart/2005/8/layout/radial5"/>
    <dgm:cxn modelId="{D028DA7D-8725-40EB-A707-40A6DA037A11}" srcId="{7DCC00D9-A70C-46F0-A211-C9DC00A21332}" destId="{6D0A9FA4-BD57-4BDD-9EDC-861F65ED24B2}" srcOrd="3" destOrd="0" parTransId="{2F2D7009-4046-4E57-B9B4-4A5E8C2D8E45}" sibTransId="{68195C52-F587-4EA4-9922-87BE98553342}"/>
    <dgm:cxn modelId="{19D725B4-2F16-4371-B3DF-5D5056421A76}" type="presParOf" srcId="{FCF79EBF-1BAB-45FA-B704-388B09FFB720}" destId="{F87873C5-4114-4992-AE2D-6C4A6B463AEF}" srcOrd="0" destOrd="0" presId="urn:microsoft.com/office/officeart/2005/8/layout/radial5"/>
    <dgm:cxn modelId="{86EC9EE9-9431-4F83-8459-C44994954BA6}" type="presParOf" srcId="{FCF79EBF-1BAB-45FA-B704-388B09FFB720}" destId="{A01F30CB-C14F-4A8B-A8D0-CAD40560904B}" srcOrd="1" destOrd="0" presId="urn:microsoft.com/office/officeart/2005/8/layout/radial5"/>
    <dgm:cxn modelId="{88D30453-1CD7-474F-BAD4-FA1AAAAD26F6}" type="presParOf" srcId="{A01F30CB-C14F-4A8B-A8D0-CAD40560904B}" destId="{9995A079-DC32-440C-B553-9F628E3578E1}" srcOrd="0" destOrd="0" presId="urn:microsoft.com/office/officeart/2005/8/layout/radial5"/>
    <dgm:cxn modelId="{F7CD3716-A2A2-4E23-ADE3-20FF429DE70B}" type="presParOf" srcId="{FCF79EBF-1BAB-45FA-B704-388B09FFB720}" destId="{D7D42D43-A113-4B00-85D8-B76532CFCF4D}" srcOrd="2" destOrd="0" presId="urn:microsoft.com/office/officeart/2005/8/layout/radial5"/>
    <dgm:cxn modelId="{82F5B4F8-D8B9-403E-B6F0-69A055A55B8E}" type="presParOf" srcId="{FCF79EBF-1BAB-45FA-B704-388B09FFB720}" destId="{BB0BABB8-F29B-490E-89C2-1E5CB5187ABF}" srcOrd="3" destOrd="0" presId="urn:microsoft.com/office/officeart/2005/8/layout/radial5"/>
    <dgm:cxn modelId="{47343DF7-06E3-4245-9254-52FD1B3D8E0B}" type="presParOf" srcId="{BB0BABB8-F29B-490E-89C2-1E5CB5187ABF}" destId="{AD793A54-0967-44A7-B2C0-8CBDE278840A}" srcOrd="0" destOrd="0" presId="urn:microsoft.com/office/officeart/2005/8/layout/radial5"/>
    <dgm:cxn modelId="{6C62214E-B376-451C-A0EC-31C3AA8E1C65}" type="presParOf" srcId="{FCF79EBF-1BAB-45FA-B704-388B09FFB720}" destId="{F2AD4C9F-175C-40BF-BAC2-36DAD94B8D45}" srcOrd="4" destOrd="0" presId="urn:microsoft.com/office/officeart/2005/8/layout/radial5"/>
    <dgm:cxn modelId="{273C91EC-B3F2-484F-BA10-AD067F37B77B}" type="presParOf" srcId="{FCF79EBF-1BAB-45FA-B704-388B09FFB720}" destId="{821C0A17-F3AD-4D4C-A5AF-557951E024C6}" srcOrd="5" destOrd="0" presId="urn:microsoft.com/office/officeart/2005/8/layout/radial5"/>
    <dgm:cxn modelId="{7221B52E-37F5-4C60-91AC-3FD80EB1CB38}" type="presParOf" srcId="{821C0A17-F3AD-4D4C-A5AF-557951E024C6}" destId="{71B50FEB-E98C-4B11-B296-6BE27FDFF70C}" srcOrd="0" destOrd="0" presId="urn:microsoft.com/office/officeart/2005/8/layout/radial5"/>
    <dgm:cxn modelId="{935C0979-31E6-4E94-92F2-7033C7F00420}" type="presParOf" srcId="{FCF79EBF-1BAB-45FA-B704-388B09FFB720}" destId="{0587FB9D-0979-4D98-A0B6-35634D306E74}" srcOrd="6" destOrd="0" presId="urn:microsoft.com/office/officeart/2005/8/layout/radial5"/>
    <dgm:cxn modelId="{2D82FE88-F950-4B7E-9CA3-AF16499FD3B6}" type="presParOf" srcId="{FCF79EBF-1BAB-45FA-B704-388B09FFB720}" destId="{11B2FF0C-F136-4E3C-BCFF-A0EE668C4EE4}" srcOrd="7" destOrd="0" presId="urn:microsoft.com/office/officeart/2005/8/layout/radial5"/>
    <dgm:cxn modelId="{47EE563E-283E-4E48-8957-D1A80CE0C3C6}" type="presParOf" srcId="{11B2FF0C-F136-4E3C-BCFF-A0EE668C4EE4}" destId="{8CA548F4-EC8E-42C8-8C78-848692DE2F2C}" srcOrd="0" destOrd="0" presId="urn:microsoft.com/office/officeart/2005/8/layout/radial5"/>
    <dgm:cxn modelId="{5F50D81E-688F-49D1-9D0D-CF1F8BF05E3E}" type="presParOf" srcId="{FCF79EBF-1BAB-45FA-B704-388B09FFB720}" destId="{55524C87-D5D5-4407-9CE0-DD81AB4A0E52}" srcOrd="8" destOrd="0" presId="urn:microsoft.com/office/officeart/2005/8/layout/radial5"/>
    <dgm:cxn modelId="{5455D852-7C11-447B-81CD-52855F162FBF}" type="presParOf" srcId="{FCF79EBF-1BAB-45FA-B704-388B09FFB720}" destId="{2A483184-CB4F-4525-B909-08E38BD52D07}" srcOrd="9" destOrd="0" presId="urn:microsoft.com/office/officeart/2005/8/layout/radial5"/>
    <dgm:cxn modelId="{6D51DDDC-3411-4A13-B2A7-B189AADF4FBD}" type="presParOf" srcId="{2A483184-CB4F-4525-B909-08E38BD52D07}" destId="{6F248CF8-04D1-4EB9-9DD1-336173ADBBD1}" srcOrd="0" destOrd="0" presId="urn:microsoft.com/office/officeart/2005/8/layout/radial5"/>
    <dgm:cxn modelId="{25DF4708-AF1A-4F84-8A5E-80493A17FCC0}" type="presParOf" srcId="{FCF79EBF-1BAB-45FA-B704-388B09FFB720}" destId="{D4546011-54C8-4D24-ABEC-F53BBE525981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B9176-37CE-4F62-BE1D-EE10265B478E}" type="datetimeFigureOut">
              <a:rPr lang="en-US" smtClean="0"/>
              <a:pPr/>
              <a:t>15-May-20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AC858-2475-4952-AF9C-9BA1A26AB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2B12-1458-48DD-9096-07F5BB6D29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23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90803B-3358-413D-8177-7E9DDEBCA4B1}" type="datetimeFigureOut">
              <a:rPr lang="en-US" smtClean="0"/>
              <a:pPr/>
              <a:t>15-May-20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15-May-20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15-May-20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15-May-20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FB90803B-3358-413D-8177-7E9DDEBCA4B1}" type="datetimeFigureOut">
              <a:rPr lang="en-US" smtClean="0"/>
              <a:pPr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90803B-3358-413D-8177-7E9DDEBCA4B1}" type="datetimeFigureOut">
              <a:rPr lang="en-US" smtClean="0"/>
              <a:pPr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15-May-20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58" t="3044" r="4349" b="2500"/>
          <a:stretch/>
        </p:blipFill>
        <p:spPr>
          <a:xfrm rot="5400000">
            <a:off x="2666998" y="-2667001"/>
            <a:ext cx="6857999" cy="121920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77" y="3565768"/>
            <a:ext cx="11629293" cy="276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GOBINDA\Pictures\fl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23" y="304801"/>
            <a:ext cx="11488615" cy="32326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408" y="1430594"/>
            <a:ext cx="10530347" cy="502028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02194" y="191729"/>
            <a:ext cx="2934929" cy="101566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শব্দ দূষণ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51122" y="348380"/>
            <a:ext cx="4291781" cy="949478"/>
          </a:xfrm>
          <a:ln w="762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পানি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দূষণ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6414" y="1504336"/>
            <a:ext cx="10707328" cy="495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671" y="665827"/>
            <a:ext cx="10958052" cy="598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/>
          <a:srcRect r="10344"/>
          <a:stretch/>
        </p:blipFill>
        <p:spPr bwMode="auto">
          <a:xfrm>
            <a:off x="711200" y="2209800"/>
            <a:ext cx="10871200" cy="400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57600" y="6377286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 কিভাবে পরিবেশ দূষণ করে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8981" y="1524001"/>
            <a:ext cx="32741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দূষিত পরিবেশ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315109" y="0"/>
            <a:ext cx="5994400" cy="1494376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4800" y="25777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bn-BD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457200"/>
            <a:ext cx="10160000" cy="548640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5003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600" y="152401"/>
            <a:ext cx="5892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 কিভাবে দূষিত হয়?</a:t>
            </a:r>
            <a:endParaRPr lang="bn-BD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jklll;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990600"/>
            <a:ext cx="9652000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9600" y="5791201"/>
            <a:ext cx="62992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জাহাজের দূষিত তেল প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ানিতে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মিশে</a:t>
            </a:r>
            <a:endParaRPr lang="bn-BD" sz="3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939165454"/>
              </p:ext>
            </p:extLst>
          </p:nvPr>
        </p:nvGraphicFramePr>
        <p:xfrm>
          <a:off x="1237226" y="425245"/>
          <a:ext cx="10160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7873C5-4114-4992-AE2D-6C4A6B4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87873C5-4114-4992-AE2D-6C4A6B463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1F30CB-C14F-4A8B-A8D0-CAD405609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01F30CB-C14F-4A8B-A8D0-CAD405609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D42D43-A113-4B00-85D8-B76532CFC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D7D42D43-A113-4B00-85D8-B76532CFC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0BABB8-F29B-490E-89C2-1E5CB5187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B0BABB8-F29B-490E-89C2-1E5CB5187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AD4C9F-175C-40BF-BAC2-36DAD94B8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2AD4C9F-175C-40BF-BAC2-36DAD94B8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1C0A17-F3AD-4D4C-A5AF-557951E0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21C0A17-F3AD-4D4C-A5AF-557951E02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87FB9D-0979-4D98-A0B6-35634D306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587FB9D-0979-4D98-A0B6-35634D306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2FF0C-F136-4E3C-BCFF-A0EE668C4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11B2FF0C-F136-4E3C-BCFF-A0EE668C4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24C87-D5D5-4407-9CE0-DD81AB4A0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55524C87-D5D5-4407-9CE0-DD81AB4A0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83184-CB4F-4525-B909-08E38BD52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2A483184-CB4F-4525-B909-08E38BD52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46011-54C8-4D24-ABEC-F53BBE525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D4546011-54C8-4D24-ABEC-F53BBE525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352800" y="0"/>
            <a:ext cx="5181600" cy="1981200"/>
          </a:xfrm>
          <a:prstGeom prst="cloudCallout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5" name="TextBox 4"/>
          <p:cNvSpPr txBox="1"/>
          <p:nvPr/>
        </p:nvSpPr>
        <p:spPr>
          <a:xfrm>
            <a:off x="3556000" y="528935"/>
            <a:ext cx="436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5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057400"/>
            <a:ext cx="24384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40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bn-BD" sz="40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8800" y="4724399"/>
            <a:ext cx="4368800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কারখানার কালো ধোঁয়া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মোটর গাড়ীর ধোঁয়া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 কীটনাশক প্রয়োগ</a:t>
            </a:r>
            <a:endParaRPr lang="bn-BD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174" y="2883311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৩টি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কারণ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লিখ ঃ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172" y="2133600"/>
            <a:ext cx="2946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bn-BD" sz="40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bn-BD" sz="40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4972" y="2971801"/>
            <a:ext cx="436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 দূষণের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লিখ ঃ</a:t>
            </a: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600" y="4724400"/>
            <a:ext cx="4368800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জাহাজের দূষিত তেল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রাস্তার ময়লা আবর্জনা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কারখানার বর্জ্য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1" grpId="0"/>
      <p:bldP spid="12" grpId="0" animBg="1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568" y="457200"/>
            <a:ext cx="3185651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0529" y="2772697"/>
            <a:ext cx="9055510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পনিতে যে দূষণ হয়...................................।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86348" y="2875936"/>
            <a:ext cx="619432" cy="560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30595" y="4070555"/>
            <a:ext cx="634180" cy="604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71252" y="3996813"/>
            <a:ext cx="8141110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বায়ুতে যে দূষণ হয়........................।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56851" y="5014452"/>
            <a:ext cx="619433" cy="663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41755" y="5279923"/>
            <a:ext cx="9070258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রাস্তায় শব্দের ফলে যে দূষণ...............।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0077" y="2064774"/>
            <a:ext cx="271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পানি 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1368" y="3495368"/>
            <a:ext cx="1917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বায়ু 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9730" y="4675238"/>
            <a:ext cx="2050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শব্দ 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800" y="1612900"/>
            <a:ext cx="9207500" cy="5016500"/>
          </a:xfrm>
          <a:prstGeom prst="rect">
            <a:avLst/>
          </a:prstGeom>
          <a:noFill/>
          <a:ln w="76200">
            <a:solidFill>
              <a:srgbClr val="92D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33831" y="427703"/>
            <a:ext cx="9114503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আজকের পাঠ শেষে সবাইকে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939165454"/>
              </p:ext>
            </p:extLst>
          </p:nvPr>
        </p:nvGraphicFramePr>
        <p:xfrm>
          <a:off x="1016000" y="381000"/>
          <a:ext cx="10160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7873C5-4114-4992-AE2D-6C4A6B4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87873C5-4114-4992-AE2D-6C4A6B463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1F30CB-C14F-4A8B-A8D0-CAD405609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01F30CB-C14F-4A8B-A8D0-CAD405609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D42D43-A113-4B00-85D8-B76532CFC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D7D42D43-A113-4B00-85D8-B76532CFC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0BABB8-F29B-490E-89C2-1E5CB5187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B0BABB8-F29B-490E-89C2-1E5CB5187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AD4C9F-175C-40BF-BAC2-36DAD94B8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2AD4C9F-175C-40BF-BAC2-36DAD94B8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1C0A17-F3AD-4D4C-A5AF-557951E0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21C0A17-F3AD-4D4C-A5AF-557951E02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87FB9D-0979-4D98-A0B6-35634D306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587FB9D-0979-4D98-A0B6-35634D306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2FF0C-F136-4E3C-BCFF-A0EE668C4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11B2FF0C-F136-4E3C-BCFF-A0EE668C4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24C87-D5D5-4407-9CE0-DD81AB4A0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55524C87-D5D5-4407-9CE0-DD81AB4A0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83184-CB4F-4525-B909-08E38BD52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2A483184-CB4F-4525-B909-08E38BD52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46011-54C8-4D24-ABEC-F53BBE525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D4546011-54C8-4D24-ABEC-F53BBE525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939165454"/>
              </p:ext>
            </p:extLst>
          </p:nvPr>
        </p:nvGraphicFramePr>
        <p:xfrm>
          <a:off x="1016000" y="381000"/>
          <a:ext cx="10160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7873C5-4114-4992-AE2D-6C4A6B4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87873C5-4114-4992-AE2D-6C4A6B463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1F30CB-C14F-4A8B-A8D0-CAD405609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01F30CB-C14F-4A8B-A8D0-CAD405609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D42D43-A113-4B00-85D8-B76532CFC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D7D42D43-A113-4B00-85D8-B76532CFC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0BABB8-F29B-490E-89C2-1E5CB5187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B0BABB8-F29B-490E-89C2-1E5CB5187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AD4C9F-175C-40BF-BAC2-36DAD94B8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2AD4C9F-175C-40BF-BAC2-36DAD94B8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1C0A17-F3AD-4D4C-A5AF-557951E0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21C0A17-F3AD-4D4C-A5AF-557951E02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87FB9D-0979-4D98-A0B6-35634D306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587FB9D-0979-4D98-A0B6-35634D306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2FF0C-F136-4E3C-BCFF-A0EE668C4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11B2FF0C-F136-4E3C-BCFF-A0EE668C4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24C87-D5D5-4407-9CE0-DD81AB4A0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55524C87-D5D5-4407-9CE0-DD81AB4A0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83184-CB4F-4525-B909-08E38BD52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2A483184-CB4F-4525-B909-08E38BD52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46011-54C8-4D24-ABEC-F53BBE525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D4546011-54C8-4D24-ABEC-F53BBE525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331" y="2954215"/>
            <a:ext cx="58142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পী</a:t>
            </a:r>
            <a:r>
              <a:rPr lang="bn-IN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পুর</a:t>
            </a:r>
            <a:r>
              <a:rPr lang="bn-IN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গৌরীপুর সরকারি প্রা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বিদ্যালয়।</a:t>
            </a:r>
          </a:p>
          <a:p>
            <a:r>
              <a:rPr lang="bn-IN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ছাতক,সুনামগঞ্জ।</a:t>
            </a:r>
          </a:p>
          <a:p>
            <a:r>
              <a:rPr lang="en-US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3883" y="3930555"/>
            <a:ext cx="53681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</a:p>
          <a:p>
            <a:r>
              <a:rPr lang="bn-IN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শিরোনামঃপরিবেশ দূষণ প্রতিরোধ ও সংরক্কশ্ন।।পাঠ্যাংশঃবিভিন্ন ধরনের দূষণ।</a:t>
            </a:r>
            <a:endParaRPr lang="bn-BD" sz="32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অধ্যায়ঃ১১।</a:t>
            </a:r>
            <a:r>
              <a:rPr lang="bn-BD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মিনিট </a:t>
            </a:r>
            <a:endParaRPr lang="en-US" sz="32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0"/>
            <a:ext cx="75438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600" b="1" spc="-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8499" y="3248167"/>
            <a:ext cx="4180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IN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 rot="20710929" flipH="1">
            <a:off x="5535873" y="2651352"/>
            <a:ext cx="900604" cy="2699578"/>
            <a:chOff x="10362970" y="2571566"/>
            <a:chExt cx="1829030" cy="428643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4190" flipH="1">
              <a:off x="10388260" y="5222354"/>
              <a:ext cx="1200750" cy="125133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013" y="1008530"/>
            <a:ext cx="2944907" cy="203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114196" y="2"/>
            <a:ext cx="4708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5569" y="965317"/>
            <a:ext cx="2675137" cy="227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7476" y="2286000"/>
            <a:ext cx="586154" cy="26963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462" y="1019908"/>
            <a:ext cx="3001107" cy="2180492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1756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8735" y="712840"/>
            <a:ext cx="6961239" cy="1015663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endParaRPr lang="bn-BD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204958059"/>
              </p:ext>
            </p:extLst>
          </p:nvPr>
        </p:nvGraphicFramePr>
        <p:xfrm>
          <a:off x="406401" y="2266335"/>
          <a:ext cx="113411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23419" y="457199"/>
            <a:ext cx="5515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02542" y="1755059"/>
            <a:ext cx="7477432" cy="398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bn-IN" sz="115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পুর্বজ্ঞান যাচাই</a:t>
            </a:r>
            <a:endParaRPr lang="en-US" sz="1150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587" y="2595716"/>
            <a:ext cx="7433187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পানিতে ময়লা আবজনা ফেললে পানি কি হয়?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73394" y="2610465"/>
            <a:ext cx="442451" cy="530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paration 4"/>
          <p:cNvSpPr/>
          <p:nvPr/>
        </p:nvSpPr>
        <p:spPr>
          <a:xfrm>
            <a:off x="943898" y="3790335"/>
            <a:ext cx="471948" cy="398207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7071" y="3775586"/>
            <a:ext cx="7964129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আঙ্গিনায় ময়লা ফেললে পরিবেশ কি হয়?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336888"/>
            <a:ext cx="1076960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524001"/>
            <a:ext cx="4197351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.jp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552574"/>
            <a:ext cx="4521200" cy="1628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.jpg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3810001"/>
            <a:ext cx="4197351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ndex.jpg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810001"/>
            <a:ext cx="4521200" cy="176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21200" y="6019801"/>
            <a:ext cx="3149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 পরিবেশ</a:t>
            </a:r>
            <a:endParaRPr lang="bn-BD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1647140"/>
            <a:ext cx="3962399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860800" y="533401"/>
            <a:ext cx="457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এখানে কি হচ্ছে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267200"/>
            <a:ext cx="36576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শব্দ দূষণ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xsdf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647140"/>
            <a:ext cx="3868928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1131</TotalTime>
  <Words>233</Words>
  <Application>Microsoft Office PowerPoint</Application>
  <PresentationFormat>Custom</PresentationFormat>
  <Paragraphs>70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পুর্বজ্ঞান যাচাই</vt:lpstr>
      <vt:lpstr>Slide 8</vt:lpstr>
      <vt:lpstr>Slide 9</vt:lpstr>
      <vt:lpstr>Slide 10</vt:lpstr>
      <vt:lpstr>পানি দূষণ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GOBINDA</cp:lastModifiedBy>
  <cp:revision>148</cp:revision>
  <dcterms:created xsi:type="dcterms:W3CDTF">2020-03-28T14:21:38Z</dcterms:created>
  <dcterms:modified xsi:type="dcterms:W3CDTF">2020-05-15T18:54:29Z</dcterms:modified>
</cp:coreProperties>
</file>