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" r:id="rId2"/>
    <p:sldId id="257" r:id="rId3"/>
    <p:sldId id="326" r:id="rId4"/>
    <p:sldId id="258" r:id="rId5"/>
    <p:sldId id="336" r:id="rId6"/>
    <p:sldId id="320" r:id="rId7"/>
    <p:sldId id="321" r:id="rId8"/>
    <p:sldId id="322" r:id="rId9"/>
    <p:sldId id="341" r:id="rId10"/>
    <p:sldId id="332" r:id="rId11"/>
    <p:sldId id="329" r:id="rId12"/>
    <p:sldId id="330" r:id="rId13"/>
    <p:sldId id="325" r:id="rId14"/>
    <p:sldId id="327" r:id="rId15"/>
    <p:sldId id="324" r:id="rId16"/>
    <p:sldId id="337" r:id="rId17"/>
    <p:sldId id="333" r:id="rId18"/>
    <p:sldId id="338" r:id="rId19"/>
    <p:sldId id="335" r:id="rId20"/>
    <p:sldId id="262" r:id="rId21"/>
    <p:sldId id="299" r:id="rId22"/>
    <p:sldId id="339" r:id="rId23"/>
    <p:sldId id="264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F34803-473F-4DC6-890E-4A7A7D46F03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11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4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4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49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9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3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4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4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4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9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0F34803-473F-4DC6-890E-4A7A7D46F03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BD6F2A-8C2E-486B-8CCE-62921DFFF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1" b="6920"/>
          <a:stretch/>
        </p:blipFill>
        <p:spPr>
          <a:xfrm>
            <a:off x="119921" y="239843"/>
            <a:ext cx="11842229" cy="64157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E54DA2-F213-4CAC-991A-E38289505099}"/>
              </a:ext>
            </a:extLst>
          </p:cNvPr>
          <p:cNvSpPr/>
          <p:nvPr/>
        </p:nvSpPr>
        <p:spPr>
          <a:xfrm>
            <a:off x="2766858" y="393340"/>
            <a:ext cx="62985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A938C-CF33-4866-9353-000FC8158E25}"/>
              </a:ext>
            </a:extLst>
          </p:cNvPr>
          <p:cNvSpPr txBox="1"/>
          <p:nvPr/>
        </p:nvSpPr>
        <p:spPr>
          <a:xfrm>
            <a:off x="674556" y="444204"/>
            <a:ext cx="9488775" cy="64633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বলতো তোমরা,একজন ভালো মানুষের কী কী গুণ থাকা দরকার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A32CE-28FC-4F50-96EF-D68CB9EDA62C}"/>
              </a:ext>
            </a:extLst>
          </p:cNvPr>
          <p:cNvSpPr txBox="1"/>
          <p:nvPr/>
        </p:nvSpPr>
        <p:spPr>
          <a:xfrm>
            <a:off x="674555" y="1690886"/>
            <a:ext cx="9488775" cy="397031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 ভালো ব্যবহার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 সত্যবাদী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৩। উপকারী হওয়া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৪। নিয়ম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৬। বড়দের সম্মান করা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৭।ছোট-বড় সবাইকে ভালোবা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4008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DDCB1A-A19C-4FD7-BC0D-B446AA18B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27" y="1416408"/>
            <a:ext cx="5154545" cy="37402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260778-91F3-4359-AA19-3F34E6ABF29A}"/>
              </a:ext>
            </a:extLst>
          </p:cNvPr>
          <p:cNvSpPr txBox="1"/>
          <p:nvPr/>
        </p:nvSpPr>
        <p:spPr>
          <a:xfrm>
            <a:off x="3271856" y="343169"/>
            <a:ext cx="5833161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1788A-48F1-49BE-915C-552F3CD665C0}"/>
              </a:ext>
            </a:extLst>
          </p:cNvPr>
          <p:cNvSpPr txBox="1"/>
          <p:nvPr/>
        </p:nvSpPr>
        <p:spPr>
          <a:xfrm>
            <a:off x="3518727" y="5512570"/>
            <a:ext cx="524406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সহযোগিতার মনোভাব দেখানো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33C41-6511-4E75-8DA1-07A2313E8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98" y="1595033"/>
            <a:ext cx="5021404" cy="33817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FA0D3C-94D7-4B5E-9B5D-4F96C392B503}"/>
              </a:ext>
            </a:extLst>
          </p:cNvPr>
          <p:cNvSpPr txBox="1"/>
          <p:nvPr/>
        </p:nvSpPr>
        <p:spPr>
          <a:xfrm>
            <a:off x="3179419" y="511609"/>
            <a:ext cx="5833161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BE3D0-DC30-469F-847D-BDBC2836F45F}"/>
              </a:ext>
            </a:extLst>
          </p:cNvPr>
          <p:cNvSpPr txBox="1"/>
          <p:nvPr/>
        </p:nvSpPr>
        <p:spPr>
          <a:xfrm>
            <a:off x="3473968" y="5352272"/>
            <a:ext cx="524406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অন্ধ ব্যক্তিকে সাহায্য করা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150C99-4F9E-4432-BDFE-3553F5E74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54" y="1424066"/>
            <a:ext cx="4379630" cy="32967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02B24-4103-4479-8948-5A88BC257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40" y="1424067"/>
            <a:ext cx="4379630" cy="32967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1C5C6-0D02-4B8C-BD92-8D48E3AB3FDB}"/>
              </a:ext>
            </a:extLst>
          </p:cNvPr>
          <p:cNvSpPr txBox="1"/>
          <p:nvPr/>
        </p:nvSpPr>
        <p:spPr>
          <a:xfrm>
            <a:off x="3271856" y="343169"/>
            <a:ext cx="5833161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57DE1-EA4F-4DF4-AA9A-7ABAB3E76EC4}"/>
              </a:ext>
            </a:extLst>
          </p:cNvPr>
          <p:cNvSpPr txBox="1"/>
          <p:nvPr/>
        </p:nvSpPr>
        <p:spPr>
          <a:xfrm>
            <a:off x="3566405" y="5433933"/>
            <a:ext cx="524406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বৃদ্ধ ব্যক্তিকে সাহায্য করা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1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D402B-DAA8-458D-ABD8-10E2B970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89" y="1707445"/>
            <a:ext cx="5107668" cy="34431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3E7C94-F7ED-4A72-AA28-82244E0A35B8}"/>
              </a:ext>
            </a:extLst>
          </p:cNvPr>
          <p:cNvSpPr txBox="1"/>
          <p:nvPr/>
        </p:nvSpPr>
        <p:spPr>
          <a:xfrm>
            <a:off x="3271856" y="343169"/>
            <a:ext cx="5833161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D6050-265D-4492-9688-5366851FBB13}"/>
              </a:ext>
            </a:extLst>
          </p:cNvPr>
          <p:cNvSpPr txBox="1"/>
          <p:nvPr/>
        </p:nvSpPr>
        <p:spPr>
          <a:xfrm>
            <a:off x="3787514" y="5483779"/>
            <a:ext cx="511664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অসুস্থ হলে সেবা করা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A2F2B-397C-44CF-ACC6-678FD0C80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82" y="1407912"/>
            <a:ext cx="5203235" cy="40421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804E61-4211-45FA-B22B-0BE3172AC37B}"/>
              </a:ext>
            </a:extLst>
          </p:cNvPr>
          <p:cNvSpPr txBox="1"/>
          <p:nvPr/>
        </p:nvSpPr>
        <p:spPr>
          <a:xfrm>
            <a:off x="3271856" y="343169"/>
            <a:ext cx="5833161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7C124-838A-44EA-8816-1044EDE5A0D9}"/>
              </a:ext>
            </a:extLst>
          </p:cNvPr>
          <p:cNvSpPr txBox="1"/>
          <p:nvPr/>
        </p:nvSpPr>
        <p:spPr>
          <a:xfrm>
            <a:off x="3664807" y="5712588"/>
            <a:ext cx="511664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ভ্রাম্যমান লাইব্রেরি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281BA6-DBA2-4197-BFD1-2100F4C6747B}"/>
              </a:ext>
            </a:extLst>
          </p:cNvPr>
          <p:cNvSpPr/>
          <p:nvPr/>
        </p:nvSpPr>
        <p:spPr>
          <a:xfrm>
            <a:off x="4635312" y="1144496"/>
            <a:ext cx="32319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DA8FDC-87BC-4EA7-A8AE-C93714C56D1D}"/>
              </a:ext>
            </a:extLst>
          </p:cNvPr>
          <p:cNvSpPr/>
          <p:nvPr/>
        </p:nvSpPr>
        <p:spPr>
          <a:xfrm>
            <a:off x="599602" y="1867772"/>
            <a:ext cx="229902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9E7AA-0C54-46DD-8FCB-F3753BE11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54" y="995002"/>
            <a:ext cx="2119744" cy="161059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2D9D9-A7B8-4C4E-AA2B-D5574A01D0B4}"/>
              </a:ext>
            </a:extLst>
          </p:cNvPr>
          <p:cNvSpPr txBox="1"/>
          <p:nvPr/>
        </p:nvSpPr>
        <p:spPr>
          <a:xfrm>
            <a:off x="865682" y="3467579"/>
            <a:ext cx="10460636" cy="15696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A938C-CF33-4866-9353-000FC8158E25}"/>
              </a:ext>
            </a:extLst>
          </p:cNvPr>
          <p:cNvSpPr txBox="1"/>
          <p:nvPr/>
        </p:nvSpPr>
        <p:spPr>
          <a:xfrm>
            <a:off x="674556" y="444204"/>
            <a:ext cx="9488775" cy="64633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 ভালো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A32CE-28FC-4F50-96EF-D68CB9EDA62C}"/>
              </a:ext>
            </a:extLst>
          </p:cNvPr>
          <p:cNvSpPr txBox="1"/>
          <p:nvPr/>
        </p:nvSpPr>
        <p:spPr>
          <a:xfrm>
            <a:off x="674555" y="1421063"/>
            <a:ext cx="9488775" cy="452431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 সকলের সাথে ভালো ব্যবহার করা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 সত্য কথা বলা ।   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৩। কারো ক্ষতি না করে উপকার করা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৪। নিয়ম মেনে চলা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৫। কাউকে কোনো কথা দিলে তা রাখা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৬। বড়দের সম্মান করা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৭।ছোট-বড় সবাইকে ভালোবা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সহযোগিতামূলক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1">
            <a:extLst>
              <a:ext uri="{FF2B5EF4-FFF2-40B4-BE49-F238E27FC236}">
                <a16:creationId xmlns:a16="http://schemas.microsoft.com/office/drawing/2014/main" id="{FCC81E21-40C2-4C52-AC55-DD4FABA0528F}"/>
              </a:ext>
            </a:extLst>
          </p:cNvPr>
          <p:cNvSpPr txBox="1"/>
          <p:nvPr/>
        </p:nvSpPr>
        <p:spPr>
          <a:xfrm>
            <a:off x="4863932" y="984143"/>
            <a:ext cx="27106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spc="50" dirty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EB23A-C4DF-4E95-8339-90126A375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19" y="681198"/>
            <a:ext cx="1294907" cy="112701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4" name="TextBox 43">
            <a:extLst>
              <a:ext uri="{FF2B5EF4-FFF2-40B4-BE49-F238E27FC236}">
                <a16:creationId xmlns:a16="http://schemas.microsoft.com/office/drawing/2014/main" id="{88A5EDDD-A6CB-4087-92FA-A199F1B38BA1}"/>
              </a:ext>
            </a:extLst>
          </p:cNvPr>
          <p:cNvSpPr txBox="1"/>
          <p:nvPr/>
        </p:nvSpPr>
        <p:spPr>
          <a:xfrm>
            <a:off x="824201" y="2033616"/>
            <a:ext cx="31758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৩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 w="6600">
                <a:solidFill>
                  <a:srgbClr val="0070C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15F49-AA9C-4801-8FB5-230888F19EB4}"/>
              </a:ext>
            </a:extLst>
          </p:cNvPr>
          <p:cNvSpPr txBox="1"/>
          <p:nvPr/>
        </p:nvSpPr>
        <p:spPr>
          <a:xfrm>
            <a:off x="1669130" y="3762556"/>
            <a:ext cx="8853739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AFD0F3-A83D-4395-BF73-8C1D72327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r="4282" b="17622"/>
          <a:stretch/>
        </p:blipFill>
        <p:spPr>
          <a:xfrm>
            <a:off x="164892" y="134911"/>
            <a:ext cx="5306517" cy="6535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B59D56-7DDE-4ADD-9548-A9CC00BA5F8C}"/>
              </a:ext>
            </a:extLst>
          </p:cNvPr>
          <p:cNvSpPr txBox="1"/>
          <p:nvPr/>
        </p:nvSpPr>
        <p:spPr>
          <a:xfrm>
            <a:off x="6096000" y="2377935"/>
            <a:ext cx="4961743" cy="144655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পাঠ্যবইয়ের 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ও 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পৃষ্ঠা খোল এবং নিরবে পড়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3561" y="332508"/>
            <a:ext cx="2964873" cy="1454728"/>
            <a:chOff x="4668980" y="360218"/>
            <a:chExt cx="2964873" cy="1454728"/>
          </a:xfrm>
        </p:grpSpPr>
        <p:sp>
          <p:nvSpPr>
            <p:cNvPr id="3" name="12-Point Star 2"/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4"/>
          <p:cNvSpPr txBox="1"/>
          <p:nvPr/>
        </p:nvSpPr>
        <p:spPr>
          <a:xfrm>
            <a:off x="1339590" y="2120626"/>
            <a:ext cx="29457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655" y="2757055"/>
            <a:ext cx="4508177" cy="3639413"/>
            <a:chOff x="318655" y="2757055"/>
            <a:chExt cx="4508177" cy="3639413"/>
          </a:xfrm>
        </p:grpSpPr>
        <p:sp>
          <p:nvSpPr>
            <p:cNvPr id="8" name="Vertical Scroll 7"/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1078685" y="3478103"/>
              <a:ext cx="2988116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8090610" y="2106771"/>
            <a:ext cx="32008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29056" y="2757055"/>
            <a:ext cx="4239490" cy="3639413"/>
            <a:chOff x="7329056" y="2757055"/>
            <a:chExt cx="4239490" cy="3639413"/>
          </a:xfrm>
          <a:scene3d>
            <a:camera prst="orthographicFront"/>
            <a:lightRig rig="threePt" dir="t"/>
          </a:scene3d>
        </p:grpSpPr>
        <p:sp>
          <p:nvSpPr>
            <p:cNvPr id="12" name="Vertical Scroll 11"/>
            <p:cNvSpPr/>
            <p:nvPr/>
          </p:nvSpPr>
          <p:spPr>
            <a:xfrm>
              <a:off x="7329056" y="2757055"/>
              <a:ext cx="4239490" cy="3639413"/>
            </a:xfrm>
            <a:prstGeom prst="vertic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7864058" y="3582545"/>
              <a:ext cx="3159841" cy="1938992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৩য়</a:t>
              </a:r>
              <a:endPara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4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বিশ্বপরিচয়</a:t>
              </a:r>
              <a:endPara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মানুষের গুণ</a:t>
              </a: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প্রত্যেক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……</a:t>
              </a:r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৩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9" y="2757055"/>
            <a:ext cx="1691516" cy="30107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178899-5E0D-4F9B-AA5C-EFB04F46E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67" y="461532"/>
            <a:ext cx="1459751" cy="142862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017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246" y="1139566"/>
            <a:ext cx="10114742" cy="76944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সঠিক শব্দ দিয়ে শূন্যস্থান পূরণ করিঃ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246" y="2277556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ভালো মানুষ সবার সাথে ভালো ......................করেন 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0804" y="2213430"/>
            <a:ext cx="166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6A6E6-8909-45A5-8AE2-4E6813C65A7A}"/>
              </a:ext>
            </a:extLst>
          </p:cNvPr>
          <p:cNvSpPr txBox="1"/>
          <p:nvPr/>
        </p:nvSpPr>
        <p:spPr>
          <a:xfrm>
            <a:off x="373246" y="3314839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আমরা সবসময় বড়দের ............................করব 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1DB3F7-E394-46FB-A37C-B21A0B669BD3}"/>
              </a:ext>
            </a:extLst>
          </p:cNvPr>
          <p:cNvSpPr txBox="1"/>
          <p:nvPr/>
        </p:nvSpPr>
        <p:spPr>
          <a:xfrm>
            <a:off x="4935910" y="3250713"/>
            <a:ext cx="17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422D43-547B-455E-996C-8F7EB481579E}"/>
              </a:ext>
            </a:extLst>
          </p:cNvPr>
          <p:cNvSpPr txBox="1"/>
          <p:nvPr/>
        </p:nvSpPr>
        <p:spPr>
          <a:xfrm>
            <a:off x="373246" y="4316222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প্রয়োজনে অন্যদের  ......................করার চেষ্টা করব 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305DE-8159-4B83-8E5B-B308EE16FCE9}"/>
              </a:ext>
            </a:extLst>
          </p:cNvPr>
          <p:cNvSpPr txBox="1"/>
          <p:nvPr/>
        </p:nvSpPr>
        <p:spPr>
          <a:xfrm>
            <a:off x="4123581" y="4233011"/>
            <a:ext cx="169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469" y="758537"/>
            <a:ext cx="6357338" cy="6463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এসো আমরা সঠিক উত্তরটি খুঁজে বের করিঃ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4CF57E-0EE8-4EFC-80F9-BBB6AE80EE8D}"/>
              </a:ext>
            </a:extLst>
          </p:cNvPr>
          <p:cNvSpPr txBox="1"/>
          <p:nvPr/>
        </p:nvSpPr>
        <p:spPr>
          <a:xfrm>
            <a:off x="421469" y="1674674"/>
            <a:ext cx="11349062" cy="175432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কোনটি ভাল মানুষের গুণ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ভালো ব্যবহার করা ।                        খ) ঝগড়া করা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মারামারি করা ।                              ঘ) বিরক্ত হওয়া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0F875D-98B5-47FC-8149-480BDC38E516}"/>
              </a:ext>
            </a:extLst>
          </p:cNvPr>
          <p:cNvSpPr/>
          <p:nvPr/>
        </p:nvSpPr>
        <p:spPr>
          <a:xfrm>
            <a:off x="429718" y="2321014"/>
            <a:ext cx="496183" cy="46164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FAA950-EEA2-4703-A243-2C71FCB1DD79}"/>
              </a:ext>
            </a:extLst>
          </p:cNvPr>
          <p:cNvSpPr/>
          <p:nvPr/>
        </p:nvSpPr>
        <p:spPr>
          <a:xfrm>
            <a:off x="6538964" y="4357576"/>
            <a:ext cx="496183" cy="46164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49E2D-AFA0-4D19-8440-FC660128A721}"/>
              </a:ext>
            </a:extLst>
          </p:cNvPr>
          <p:cNvSpPr txBox="1"/>
          <p:nvPr/>
        </p:nvSpPr>
        <p:spPr>
          <a:xfrm>
            <a:off x="429718" y="3698806"/>
            <a:ext cx="11349062" cy="175432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কেউ বিপদে পড়লে তুমি কি করবে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হাসবে ।                                        খ)  সাহায্য করবে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চুপ করে থাকবে ।                             ঘ) কিছুই করবে না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" grpId="0" animBg="1"/>
      <p:bldP spid="1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C18F5E-512C-4213-B9B4-055434808152}"/>
              </a:ext>
            </a:extLst>
          </p:cNvPr>
          <p:cNvSpPr/>
          <p:nvPr/>
        </p:nvSpPr>
        <p:spPr>
          <a:xfrm>
            <a:off x="4692445" y="714813"/>
            <a:ext cx="2327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C04A3C-EA24-4EDE-BFFB-C92E49B6B737}"/>
              </a:ext>
            </a:extLst>
          </p:cNvPr>
          <p:cNvSpPr/>
          <p:nvPr/>
        </p:nvSpPr>
        <p:spPr>
          <a:xfrm>
            <a:off x="8765682" y="1407311"/>
            <a:ext cx="2327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৫মিনিট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7E0BF8-501C-4F30-A2BD-F0B64970AE3A}"/>
              </a:ext>
            </a:extLst>
          </p:cNvPr>
          <p:cNvGrpSpPr/>
          <p:nvPr/>
        </p:nvGrpSpPr>
        <p:grpSpPr>
          <a:xfrm>
            <a:off x="705465" y="2937077"/>
            <a:ext cx="10751573" cy="646331"/>
            <a:chOff x="1017639" y="3064557"/>
            <a:chExt cx="10751573" cy="646331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07B67B6B-F0D6-459F-9BE7-739F2A21C328}"/>
                </a:ext>
              </a:extLst>
            </p:cNvPr>
            <p:cNvSpPr txBox="1"/>
            <p:nvPr/>
          </p:nvSpPr>
          <p:spPr>
            <a:xfrm>
              <a:off x="1017639" y="3064557"/>
              <a:ext cx="10751573" cy="646331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ভালো মানুষের ৫ টি গুণ লিখ ।</a:t>
              </a:r>
            </a:p>
          </p:txBody>
        </p:sp>
        <p:sp>
          <p:nvSpPr>
            <p:cNvPr id="7" name="Flowchart: Multidocument 6">
              <a:extLst>
                <a:ext uri="{FF2B5EF4-FFF2-40B4-BE49-F238E27FC236}">
                  <a16:creationId xmlns:a16="http://schemas.microsoft.com/office/drawing/2014/main" id="{AB0E8547-89D5-4238-AB24-84B65E410DBD}"/>
                </a:ext>
              </a:extLst>
            </p:cNvPr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6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411723" y="422564"/>
            <a:ext cx="3352800" cy="2355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409541" y="538324"/>
            <a:ext cx="246253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767" y="3305813"/>
            <a:ext cx="1148246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তুমি যদি ভালো মানুষ হতে চাও তবে কোন কোন গুণের অধিকারী হতে হবে? </a:t>
            </a:r>
          </a:p>
        </p:txBody>
      </p:sp>
    </p:spTree>
    <p:extLst>
      <p:ext uri="{BB962C8B-B14F-4D97-AF65-F5344CB8AC3E}">
        <p14:creationId xmlns:p14="http://schemas.microsoft.com/office/powerpoint/2010/main" val="41262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09695" y="348476"/>
            <a:ext cx="3623494" cy="5565627"/>
            <a:chOff x="7880247" y="761431"/>
            <a:chExt cx="2930321" cy="53351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0247" y="761431"/>
              <a:ext cx="2930321" cy="53351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051" y="2036353"/>
              <a:ext cx="1428750" cy="204787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821201" y="4963875"/>
            <a:ext cx="63674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9207D-AD7B-4765-A0D3-3D53E5E87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25" y="1686100"/>
            <a:ext cx="4428451" cy="29582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677E7C-0430-413E-9987-04BC78B3A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30" y="1686100"/>
            <a:ext cx="4428450" cy="29582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61DFA0-03F9-4396-9480-73414A1F8B5B}"/>
              </a:ext>
            </a:extLst>
          </p:cNvPr>
          <p:cNvSpPr txBox="1"/>
          <p:nvPr/>
        </p:nvSpPr>
        <p:spPr>
          <a:xfrm>
            <a:off x="3306547" y="666335"/>
            <a:ext cx="5833161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01585-93FC-4387-8990-18C5D51074D9}"/>
              </a:ext>
            </a:extLst>
          </p:cNvPr>
          <p:cNvSpPr txBox="1"/>
          <p:nvPr/>
        </p:nvSpPr>
        <p:spPr>
          <a:xfrm>
            <a:off x="3664805" y="5534214"/>
            <a:ext cx="511664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মিলেমিশে একসাথে খেলা করছে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D9853-EA21-465A-8498-66E54FFD292F}"/>
              </a:ext>
            </a:extLst>
          </p:cNvPr>
          <p:cNvSpPr txBox="1"/>
          <p:nvPr/>
        </p:nvSpPr>
        <p:spPr>
          <a:xfrm>
            <a:off x="3664807" y="5539774"/>
            <a:ext cx="524406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সবার সাথে ভালো ব্যবহার করা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6390" y="1275004"/>
            <a:ext cx="4413388" cy="132343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cap="none" spc="0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3AF9BA-08D3-46C8-8623-71F839B8A151}"/>
              </a:ext>
            </a:extLst>
          </p:cNvPr>
          <p:cNvSpPr/>
          <p:nvPr/>
        </p:nvSpPr>
        <p:spPr>
          <a:xfrm>
            <a:off x="3604562" y="3013501"/>
            <a:ext cx="427232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ভালো মানুষের গুণ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2761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CF87C8-2937-40ED-AD70-1384E14FE9D1}"/>
              </a:ext>
            </a:extLst>
          </p:cNvPr>
          <p:cNvSpPr txBox="1"/>
          <p:nvPr/>
        </p:nvSpPr>
        <p:spPr>
          <a:xfrm>
            <a:off x="457200" y="2155374"/>
            <a:ext cx="74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739DD-0E0C-4A1F-AD41-FD8CC52538A6}"/>
              </a:ext>
            </a:extLst>
          </p:cNvPr>
          <p:cNvSpPr/>
          <p:nvPr/>
        </p:nvSpPr>
        <p:spPr>
          <a:xfrm>
            <a:off x="4924043" y="873525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D036E-D4EC-4145-BC87-96EF15CE4B96}"/>
              </a:ext>
            </a:extLst>
          </p:cNvPr>
          <p:cNvSpPr txBox="1"/>
          <p:nvPr/>
        </p:nvSpPr>
        <p:spPr>
          <a:xfrm>
            <a:off x="457200" y="3271466"/>
            <a:ext cx="10778835" cy="132343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৮.১.১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গুণাব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াবলি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8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7DEA7E-5A2C-417F-B623-09E359F0EE38}"/>
              </a:ext>
            </a:extLst>
          </p:cNvPr>
          <p:cNvSpPr txBox="1"/>
          <p:nvPr/>
        </p:nvSpPr>
        <p:spPr>
          <a:xfrm>
            <a:off x="3271856" y="343169"/>
            <a:ext cx="6906465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A0251-29AF-49E1-972B-2B56B5E4D628}"/>
              </a:ext>
            </a:extLst>
          </p:cNvPr>
          <p:cNvSpPr txBox="1"/>
          <p:nvPr/>
        </p:nvSpPr>
        <p:spPr>
          <a:xfrm>
            <a:off x="554636" y="4847261"/>
            <a:ext cx="11082727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বিদ্যালয়ের শিক্ষার্থীরা সততা স্টোর থেকে তার প্রয়োজনীয় সামগ্রী ক্রয় করছে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BF54D-804A-4501-B671-C35FB5B27D14}"/>
              </a:ext>
            </a:extLst>
          </p:cNvPr>
          <p:cNvSpPr txBox="1"/>
          <p:nvPr/>
        </p:nvSpPr>
        <p:spPr>
          <a:xfrm>
            <a:off x="3974890" y="4843512"/>
            <a:ext cx="442709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সৎ থাকা এবং সত্য কথা বলা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E7CDB-2020-4A83-ACB6-9FE1AA9D34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3"/>
          <a:stretch/>
        </p:blipFill>
        <p:spPr>
          <a:xfrm>
            <a:off x="6495860" y="1319299"/>
            <a:ext cx="4621719" cy="32522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461BFE-CE1D-4376-96F2-53719BC3B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32" y="1315551"/>
            <a:ext cx="4621718" cy="32522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04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B08EF9-6561-49EF-91A3-A3B6B41B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73" y="1297472"/>
            <a:ext cx="4646207" cy="32874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E84C0C-D570-41C5-B4CB-4755DFD56B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402" y="1297473"/>
            <a:ext cx="4646207" cy="32874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AC6575-4E36-40F7-A7B2-23A4023215E1}"/>
              </a:ext>
            </a:extLst>
          </p:cNvPr>
          <p:cNvSpPr txBox="1"/>
          <p:nvPr/>
        </p:nvSpPr>
        <p:spPr>
          <a:xfrm>
            <a:off x="3271856" y="343169"/>
            <a:ext cx="5833161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9655C-4C90-45F5-8563-B24A54831440}"/>
              </a:ext>
            </a:extLst>
          </p:cNvPr>
          <p:cNvSpPr txBox="1"/>
          <p:nvPr/>
        </p:nvSpPr>
        <p:spPr>
          <a:xfrm>
            <a:off x="444709" y="5599879"/>
            <a:ext cx="5191594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দুরত্ব বজায় রেখে দ্রব্য সামগ্রী ক্রয়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3B53E-B0BF-4F28-83C2-5B2BD418429B}"/>
              </a:ext>
            </a:extLst>
          </p:cNvPr>
          <p:cNvSpPr txBox="1"/>
          <p:nvPr/>
        </p:nvSpPr>
        <p:spPr>
          <a:xfrm>
            <a:off x="3974890" y="4843512"/>
            <a:ext cx="442709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নিয়ম মেনে চলা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47B2E-7C48-4C95-8079-E61FBC6827F9}"/>
              </a:ext>
            </a:extLst>
          </p:cNvPr>
          <p:cNvSpPr txBox="1"/>
          <p:nvPr/>
        </p:nvSpPr>
        <p:spPr>
          <a:xfrm>
            <a:off x="6380812" y="5593437"/>
            <a:ext cx="5191594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নিয়ম মেনে রাস্তা পারাপার হওয়া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BDB4F-9395-4CA1-9DE6-1F1462A38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56" y="1441895"/>
            <a:ext cx="5597309" cy="37447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67C622-A391-4EFE-9A42-3E3AD814FCA5}"/>
              </a:ext>
            </a:extLst>
          </p:cNvPr>
          <p:cNvSpPr txBox="1"/>
          <p:nvPr/>
        </p:nvSpPr>
        <p:spPr>
          <a:xfrm>
            <a:off x="3271856" y="343169"/>
            <a:ext cx="5833161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D9739-FB81-46A6-81FF-5F3F3718B906}"/>
              </a:ext>
            </a:extLst>
          </p:cNvPr>
          <p:cNvSpPr txBox="1"/>
          <p:nvPr/>
        </p:nvSpPr>
        <p:spPr>
          <a:xfrm>
            <a:off x="4153246" y="5668506"/>
            <a:ext cx="3885504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2C050-E13A-476C-9C2A-5016C3BA570B}"/>
              </a:ext>
            </a:extLst>
          </p:cNvPr>
          <p:cNvSpPr txBox="1"/>
          <p:nvPr/>
        </p:nvSpPr>
        <p:spPr>
          <a:xfrm>
            <a:off x="3473968" y="5692755"/>
            <a:ext cx="524406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ছোট-বড়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6B5593-227F-4DE7-A9FA-1FCC021BD2F6}"/>
              </a:ext>
            </a:extLst>
          </p:cNvPr>
          <p:cNvSpPr/>
          <p:nvPr/>
        </p:nvSpPr>
        <p:spPr>
          <a:xfrm>
            <a:off x="579803" y="1405679"/>
            <a:ext cx="2544286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9E7BE-D6CB-4B85-B6E6-B81C4E328306}"/>
              </a:ext>
            </a:extLst>
          </p:cNvPr>
          <p:cNvSpPr txBox="1"/>
          <p:nvPr/>
        </p:nvSpPr>
        <p:spPr>
          <a:xfrm>
            <a:off x="545824" y="3429000"/>
            <a:ext cx="11084677" cy="15696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6D3254-759B-44AF-A930-780FC3260A80}"/>
              </a:ext>
            </a:extLst>
          </p:cNvPr>
          <p:cNvSpPr/>
          <p:nvPr/>
        </p:nvSpPr>
        <p:spPr>
          <a:xfrm>
            <a:off x="4535938" y="1728844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2E62B-3998-41BC-A70C-D20CCE610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544" y="653837"/>
            <a:ext cx="2622653" cy="1885247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205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2678</TotalTime>
  <Words>543</Words>
  <Application>Microsoft Office PowerPoint</Application>
  <PresentationFormat>Widescreen</PresentationFormat>
  <Paragraphs>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1052</cp:revision>
  <dcterms:created xsi:type="dcterms:W3CDTF">2019-07-25T07:31:36Z</dcterms:created>
  <dcterms:modified xsi:type="dcterms:W3CDTF">2020-05-16T14:46:18Z</dcterms:modified>
</cp:coreProperties>
</file>