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90" r:id="rId2"/>
    <p:sldId id="259" r:id="rId3"/>
    <p:sldId id="291" r:id="rId4"/>
    <p:sldId id="261" r:id="rId5"/>
    <p:sldId id="262" r:id="rId6"/>
    <p:sldId id="263" r:id="rId7"/>
    <p:sldId id="292" r:id="rId8"/>
    <p:sldId id="293" r:id="rId9"/>
    <p:sldId id="294" r:id="rId10"/>
    <p:sldId id="295" r:id="rId11"/>
    <p:sldId id="296" r:id="rId12"/>
    <p:sldId id="283" r:id="rId13"/>
    <p:sldId id="266" r:id="rId14"/>
    <p:sldId id="267" r:id="rId15"/>
    <p:sldId id="297" r:id="rId16"/>
    <p:sldId id="299" r:id="rId17"/>
    <p:sldId id="300" r:id="rId18"/>
    <p:sldId id="275" r:id="rId19"/>
    <p:sldId id="276" r:id="rId20"/>
    <p:sldId id="278" r:id="rId21"/>
    <p:sldId id="301" r:id="rId22"/>
    <p:sldId id="284" r:id="rId23"/>
    <p:sldId id="286" r:id="rId24"/>
    <p:sldId id="288" r:id="rId25"/>
    <p:sldId id="289" r:id="rId2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00"/>
    <a:srgbClr val="CCFF99"/>
    <a:srgbClr val="FFFF00"/>
    <a:srgbClr val="CC99FF"/>
    <a:srgbClr val="FFFF99"/>
    <a:srgbClr val="ECFCB0"/>
    <a:srgbClr val="FFFFCC"/>
    <a:srgbClr val="BBC84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23" autoAdjust="0"/>
  </p:normalViewPr>
  <p:slideViewPr>
    <p:cSldViewPr snapToGrid="0">
      <p:cViewPr varScale="1">
        <p:scale>
          <a:sx n="64" d="100"/>
          <a:sy n="64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D6A999C-9662-4DFE-A383-D0780C191E2A}" type="datetimeFigureOut">
              <a:rPr lang="ar-SA" smtClean="0"/>
              <a:pPr/>
              <a:t>24/09/1441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EB52018-6F07-4E9E-A658-F77B2D0C92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6203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কাজ শেষে</a:t>
            </a:r>
            <a:r>
              <a:rPr lang="bn-BD" baseline="0" dirty="0"/>
              <a:t> শিক্ষার্থীদের দ্বারা খাতা পরিবর্তনের মাধ্যমে মূল্যায়ন করে নিতে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52018-6F07-4E9E-A658-F77B2D0C928D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8507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59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শিক্ষার্থীদের</a:t>
            </a:r>
            <a:r>
              <a:rPr lang="bn-BD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খাতায় লেখে নেওয়া নিশ্চত করতে হবে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52018-6F07-4E9E-A658-F77B2D0C928D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177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67E-38A7-47C8-B5C6-EF73EF9B3D1B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CB1A-EF08-4972-B3AD-2115B69EC2FE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188-3844-4A46-A700-7C20C4BDC88E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0228-C527-4A63-8476-8567E35EDCCB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C974-A618-40CE-BB1F-2871731D3BF9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BB2F279-95E5-4A86-B1BB-FA2E5D34BDB5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00A-F42E-4B4D-9ECF-8FA17BAA8860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00F7-B4ED-4293-B89D-A9322AA2661A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776" y="6320118"/>
            <a:ext cx="11833412" cy="322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4802-6318-4F3F-9906-6BA6A2694A6F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691125A-AB73-47ED-BC44-6544FA34CDC4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BEADAE-6157-40FE-8638-DE830B2A8946}" type="datetime1">
              <a:rPr lang="en-US" smtClean="0"/>
              <a:pPr/>
              <a:t>5/16/2020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as-IN" smtClean="0"/>
              <a:t>মোহাম্মাদ ফয়েজুর রহমান, আরবী প্রভাষক, ভান্ডারিয়া সিদ্দিকিয়া ফাযিল মাদরাসা, রাজবাড়ী</a:t>
            </a:r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5CE70-7C51-4465-AB76-E32C39D431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57298">
            <a:off x="-428276" y="360649"/>
            <a:ext cx="1916764" cy="827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17755" flipV="1">
            <a:off x="10685189" y="381104"/>
            <a:ext cx="2084598" cy="865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-1052513" y="5009675"/>
            <a:ext cx="2943225" cy="838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308431" y="5002532"/>
            <a:ext cx="2943225" cy="8524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mailto:baqi.liton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994592_608421079257903_22597838267855905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3" y="204866"/>
            <a:ext cx="11690767" cy="61659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8352" y="6399214"/>
            <a:ext cx="495300" cy="365125"/>
          </a:xfrm>
        </p:spPr>
        <p:txBody>
          <a:bodyPr>
            <a:normAutofit/>
          </a:bodyPr>
          <a:lstStyle/>
          <a:p>
            <a:fld id="{2165CE70-7C51-4465-AB76-E32C39D4311D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6" name="Picture 5" descr="BISMILLAH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7973" y="248431"/>
            <a:ext cx="6464898" cy="1417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5596" y="3822493"/>
            <a:ext cx="559640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1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4743637" y="240592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Acwi”QbœZv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351" y="5259799"/>
            <a:ext cx="4700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gqjv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332" y="5315012"/>
            <a:ext cx="6744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Mvmj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kwii‡K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M©Ügq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2"/>
          <a:srcRect l="2814" t="2517" r="2620" b="2682"/>
          <a:stretch>
            <a:fillRect/>
          </a:stretch>
        </p:blipFill>
        <p:spPr>
          <a:xfrm>
            <a:off x="5501389" y="1409076"/>
            <a:ext cx="6460761" cy="3867462"/>
          </a:xfrm>
          <a:prstGeom prst="rect">
            <a:avLst/>
          </a:prstGeom>
        </p:spPr>
      </p:pic>
      <p:sp>
        <p:nvSpPr>
          <p:cNvPr id="2050" name="AutoShape 2" descr="ময়লা কাপড়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bemv&amp;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4" y="1424066"/>
            <a:ext cx="5304316" cy="389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4743637" y="240592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Acwi”QbœZv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490" y="5210080"/>
            <a:ext cx="11469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wewo-wmMv‡iU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kixi‡K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`yM©Ühy³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Zvjv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আফরান নিশো এর ছবির ফলাফল"/>
          <p:cNvPicPr>
            <a:picLocks noChangeAspect="1" noChangeArrowheads="1"/>
          </p:cNvPicPr>
          <p:nvPr/>
        </p:nvPicPr>
        <p:blipFill>
          <a:blip r:embed="rId2"/>
          <a:srcRect l="3104" b="4059"/>
          <a:stretch>
            <a:fillRect/>
          </a:stretch>
        </p:blipFill>
        <p:spPr bwMode="auto">
          <a:xfrm>
            <a:off x="719528" y="1229193"/>
            <a:ext cx="10957810" cy="389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749389" y="4761967"/>
            <a:ext cx="8434553" cy="132430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 বলতে কী বোঝায় ? লিখ। </a:t>
            </a:r>
            <a:endParaRPr lang="bn-I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94" y="1801132"/>
            <a:ext cx="4680300" cy="262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54768" y="666025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ar-SA" sz="6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1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2878112" y="345801"/>
            <a:ext cx="6011055" cy="64638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 </a:t>
            </a:r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endParaRPr lang="ar-S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9617" y="1171156"/>
            <a:ext cx="4891083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</a:t>
            </a:r>
            <a:endParaRPr lang="ar-SA" sz="44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34" y="5562537"/>
            <a:ext cx="55114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4000" dirty="0">
                <a:latin typeface="NikoshBAN" panose="02000000000000000000" pitchFamily="2" charset="0"/>
              </a:rPr>
              <a:t>النجاسة الحقيقية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বা প্রকৃত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endParaRPr lang="ar-SA" sz="4000" dirty="0">
              <a:latin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6645" y="5605439"/>
            <a:ext cx="56525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3600" dirty="0">
                <a:latin typeface="NikoshBAN" panose="02000000000000000000" pitchFamily="2" charset="0"/>
              </a:rPr>
              <a:t>النجاسة الحكمية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বা বিধানগত নাপাকি</a:t>
            </a:r>
            <a:endParaRPr lang="ar-SA" sz="3600" dirty="0">
              <a:latin typeface="NikoshBAN" panose="02000000000000000000" pitchFamily="2" charset="0"/>
            </a:endParaRPr>
          </a:p>
        </p:txBody>
      </p:sp>
      <p:pic>
        <p:nvPicPr>
          <p:cNvPr id="41986" name="Picture 2" descr="রক্ত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83" y="2053652"/>
            <a:ext cx="5279069" cy="341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6430780" y="2113614"/>
            <a:ext cx="5425212" cy="3340431"/>
            <a:chOff x="6435700" y="2740639"/>
            <a:chExt cx="4880646" cy="34779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435700" y="2740639"/>
              <a:ext cx="4880646" cy="34779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441237" y="5667242"/>
              <a:ext cx="2121093" cy="5232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bn-I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অযু ভংগের কারণ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40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66354" y="330970"/>
            <a:ext cx="832150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4000" dirty="0">
                <a:latin typeface="NikoshBAN" panose="02000000000000000000" pitchFamily="2" charset="0"/>
              </a:rPr>
              <a:t>النجاسة الحقيقية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বা প্রকৃত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 আবার ২ প্রকারঃ </a:t>
            </a:r>
            <a:endParaRPr lang="ar-SA" sz="4000" dirty="0">
              <a:latin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546" y="5577218"/>
            <a:ext cx="5517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>
                <a:latin typeface="NikoshBAN" panose="02000000000000000000" pitchFamily="2" charset="0"/>
              </a:rPr>
              <a:t>النجاسة الغليظة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বা কঠিনতর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4881" y="5601025"/>
            <a:ext cx="529343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3600" dirty="0">
                <a:latin typeface="NikoshBAN" panose="02000000000000000000" pitchFamily="2" charset="0"/>
              </a:rPr>
              <a:t>النجاسة الخفيفة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বা সহজতর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endParaRPr lang="ar-SA" sz="3600" dirty="0">
              <a:latin typeface="NikoshBAN" panose="02000000000000000000" pitchFamily="2" charset="0"/>
            </a:endParaRPr>
          </a:p>
        </p:txBody>
      </p:sp>
      <p:pic>
        <p:nvPicPr>
          <p:cNvPr id="40962" name="Picture 2" descr="হাত কাটা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26" y="1543988"/>
            <a:ext cx="5720569" cy="377645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4834" y="1588958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প্রবাহিত রক্ত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64" name="Picture 4" descr="পাখির মল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691" y="1543987"/>
            <a:ext cx="5850465" cy="377752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443804" y="1543988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হারাম পাখির মল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8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2560080" y="660445"/>
            <a:ext cx="7454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atin typeface="NikoshBAN" panose="02000000000000000000" pitchFamily="2" charset="0"/>
              </a:rPr>
              <a:t>النجاسة الغليظة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বা কঠিনতর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 এর উদাহরন 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sp>
        <p:nvSpPr>
          <p:cNvPr id="54274" name="AutoShape 2" descr="পেশাব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he-test-1006795_1280.jpg"/>
          <p:cNvPicPr>
            <a:picLocks noChangeAspect="1"/>
          </p:cNvPicPr>
          <p:nvPr/>
        </p:nvPicPr>
        <p:blipFill>
          <a:blip r:embed="rId2"/>
          <a:srcRect l="15388" t="16403" r="24485" b="12614"/>
          <a:stretch>
            <a:fillRect/>
          </a:stretch>
        </p:blipFill>
        <p:spPr>
          <a:xfrm>
            <a:off x="449707" y="1798821"/>
            <a:ext cx="2578308" cy="3342806"/>
          </a:xfrm>
          <a:prstGeom prst="rect">
            <a:avLst/>
          </a:prstGeom>
        </p:spPr>
      </p:pic>
      <p:sp>
        <p:nvSpPr>
          <p:cNvPr id="54276" name="AutoShape 4" descr="পায়খানা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oooooo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89" y="1850842"/>
            <a:ext cx="2788169" cy="3320763"/>
          </a:xfrm>
          <a:prstGeom prst="rect">
            <a:avLst/>
          </a:prstGeom>
        </p:spPr>
      </p:pic>
      <p:sp>
        <p:nvSpPr>
          <p:cNvPr id="54278" name="AutoShape 6" descr="হাত কেটে রক্ত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image_917_1357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730" y="1816542"/>
            <a:ext cx="2473378" cy="3280114"/>
          </a:xfrm>
          <a:prstGeom prst="rect">
            <a:avLst/>
          </a:prstGeom>
        </p:spPr>
      </p:pic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5"/>
          <a:srcRect l="15027" r="15136"/>
          <a:stretch>
            <a:fillRect/>
          </a:stretch>
        </p:blipFill>
        <p:spPr>
          <a:xfrm>
            <a:off x="9398833" y="1834420"/>
            <a:ext cx="2443396" cy="3247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9212" y="5216577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পেশাব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2118" y="5231567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পায়খানা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5475" y="5261547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প্রবাহিত রক্ত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3233" y="523156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2230296" y="450584"/>
            <a:ext cx="788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atin typeface="NikoshBAN" panose="02000000000000000000" pitchFamily="2" charset="0"/>
              </a:rPr>
              <a:t>النجاسة الغليظة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বা কঠিনতর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 এর হুকুম  </a:t>
            </a:r>
            <a:endParaRPr lang="ar-SA" sz="4000" b="1" dirty="0"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84" y="1442158"/>
            <a:ext cx="11756744" cy="646331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প্রকারের নাজাসাত শরীরে অথবা কাপড়ে লাগলে তা পাক না করলে সালাত হবেনা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68" y="2388791"/>
            <a:ext cx="5746917" cy="36372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2403606"/>
            <a:ext cx="5553812" cy="3592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2777319" y="504371"/>
            <a:ext cx="721383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3600" dirty="0">
                <a:latin typeface="NikoshBAN" panose="02000000000000000000" pitchFamily="2" charset="0"/>
              </a:rPr>
              <a:t>النجاسة الخفيفة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বা সহজতর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 এর উদাহরণ </a:t>
            </a:r>
            <a:endParaRPr lang="ar-SA" sz="3600" dirty="0">
              <a:latin typeface="NikoshBAN" panose="02000000000000000000" pitchFamily="2" charset="0"/>
            </a:endParaRPr>
          </a:p>
        </p:txBody>
      </p:sp>
      <p:pic>
        <p:nvPicPr>
          <p:cNvPr id="6" name="Picture 5" descr="_8__hh392LVA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20" y="1843039"/>
            <a:ext cx="5490399" cy="356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igeon201901230305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60" y="1837487"/>
            <a:ext cx="5602165" cy="363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88165" y="5556056"/>
            <a:ext cx="317106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হালাল পাখির পেশাব </a:t>
            </a:r>
            <a:endParaRPr lang="ar-SA" sz="3600" dirty="0">
              <a:latin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8906" y="5571046"/>
            <a:ext cx="27109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হারাম পাখির মল </a:t>
            </a:r>
            <a:endParaRPr lang="ar-SA" sz="3600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8352" y="6399214"/>
            <a:ext cx="495300" cy="365125"/>
          </a:xfrm>
        </p:spPr>
        <p:txBody>
          <a:bodyPr>
            <a:normAutofit/>
          </a:bodyPr>
          <a:lstStyle/>
          <a:p>
            <a:fld id="{2165CE70-7C51-4465-AB76-E32C39D4311D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239843" y="1761233"/>
            <a:ext cx="11737297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প্রকারের নাজাসাত শরীরে অথবা কাপড়ের এক চতুর্থাংশে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 বিকল্প ব্যবস্থা না থাকলে তা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নিয়ে নামাজ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আদায় জায়েজ হবে </a:t>
            </a:r>
            <a:endParaRPr lang="ar-SA" sz="3200" b="1" dirty="0"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040" y="549082"/>
            <a:ext cx="8343951" cy="7694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</a:rPr>
              <a:t>النجاسة الخفيفة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 সহজতর নাপাকি এর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ar-SA" sz="4400" b="1" dirty="0">
              <a:latin typeface="NikoshBAN" panose="02000000000000000000" pitchFamily="2" charset="0"/>
            </a:endParaRPr>
          </a:p>
        </p:txBody>
      </p:sp>
      <p:pic>
        <p:nvPicPr>
          <p:cNvPr id="10" name="Picture 9" descr="main-qimg-97e0a8b042755d388087ad6ae90d8f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57" y="2759438"/>
            <a:ext cx="3590457" cy="3590457"/>
          </a:xfrm>
          <a:prstGeom prst="rect">
            <a:avLst/>
          </a:prstGeom>
        </p:spPr>
      </p:pic>
      <p:pic>
        <p:nvPicPr>
          <p:cNvPr id="32770" name="Picture 2" descr="এক চতুর্থাংশ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5240" y="2887585"/>
            <a:ext cx="3363313" cy="336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67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04156" y="6399214"/>
            <a:ext cx="1076325" cy="3651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245010" y="453841"/>
            <a:ext cx="6860327" cy="819806"/>
          </a:xfrm>
          <a:prstGeom prst="roundRect">
            <a:avLst>
              <a:gd name="adj" fmla="val 364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6000" b="1" dirty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 অপকারিতা</a:t>
            </a:r>
            <a:endParaRPr lang="ar-SA" sz="6000" b="1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4" y="1511118"/>
            <a:ext cx="5430496" cy="36220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 rot="21185244">
            <a:off x="1049910" y="5193056"/>
            <a:ext cx="4830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জিবনে ঘৃণিত হয়</a:t>
            </a:r>
            <a:endParaRPr lang="ar-S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8009">
            <a:off x="6038680" y="1224582"/>
            <a:ext cx="5787053" cy="33524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613677">
            <a:off x="7097530" y="4788321"/>
            <a:ext cx="4782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পরিকালিন জিবনে শাস্তি ভোগ</a:t>
            </a:r>
            <a:endParaRPr lang="ar-S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8352" y="6399214"/>
            <a:ext cx="495300" cy="365125"/>
          </a:xfrm>
        </p:spPr>
        <p:txBody>
          <a:bodyPr>
            <a:normAutofit/>
          </a:bodyPr>
          <a:lstStyle/>
          <a:p>
            <a:fld id="{2165CE70-7C51-4465-AB76-E32C39D4311D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31173" y="944379"/>
            <a:ext cx="5392153" cy="1272988"/>
          </a:xfrm>
          <a:prstGeom prst="horizontalScroll">
            <a:avLst>
              <a:gd name="adj" fmla="val 202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755384" y="3351345"/>
            <a:ext cx="5849007" cy="2704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bn-BD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honar Bangla" panose="020B0502040204020203" pitchFamily="34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evwK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Avj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nvmvb</a:t>
            </a:r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Shonar Bangla" panose="020B0502040204020203" pitchFamily="34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mnKvwi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wkÿK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Shonar Bangla" panose="020B0502040204020203" pitchFamily="34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wPkwZqv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b~wiqv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 `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vwLj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gv`ªvmv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Shonar Bangla" panose="020B0502040204020203" pitchFamily="34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KvwjMÄ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, †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Shonar Bangla" panose="020B0502040204020203" pitchFamily="34" charset="0"/>
              </a:rPr>
              <a:t>KivYxMÄ,XvKv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Shonar Bangla" panose="020B0502040204020203" pitchFamily="34" charset="0"/>
            </a:endParaRPr>
          </a:p>
          <a:p>
            <a:pPr algn="ctr"/>
            <a:endParaRPr lang="bn-IN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Shonar Bangla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2" y="704539"/>
            <a:ext cx="5173797" cy="568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87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5775" y="5402919"/>
            <a:ext cx="3443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 কলুষিত হয়</a:t>
            </a:r>
            <a:endParaRPr lang="ar-SA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9" name="Rectangle: Rounded Corners 5"/>
          <p:cNvSpPr/>
          <p:nvPr/>
        </p:nvSpPr>
        <p:spPr>
          <a:xfrm>
            <a:off x="274990" y="423861"/>
            <a:ext cx="6860327" cy="819806"/>
          </a:xfrm>
          <a:prstGeom prst="roundRect">
            <a:avLst>
              <a:gd name="adj" fmla="val 364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600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 অপকারিতা</a:t>
            </a:r>
            <a:endParaRPr lang="ar-SA" sz="6000" b="1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29698" name="Picture 2" descr="hurt এর ছবির ফলাফ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75" y="1665195"/>
            <a:ext cx="5426438" cy="373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urt এর ছবির ফলাফল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25850" y="1650203"/>
            <a:ext cx="5426438" cy="373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056830" y="5447889"/>
            <a:ext cx="4347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 বিষণ্ণতা আনে  </a:t>
            </a:r>
            <a:endParaRPr lang="ar-S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04156" y="6399214"/>
            <a:ext cx="1076325" cy="3651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9" name="Rectangle: Rounded Corners 5"/>
          <p:cNvSpPr/>
          <p:nvPr/>
        </p:nvSpPr>
        <p:spPr>
          <a:xfrm>
            <a:off x="274990" y="423861"/>
            <a:ext cx="6860327" cy="819806"/>
          </a:xfrm>
          <a:prstGeom prst="roundRect">
            <a:avLst>
              <a:gd name="adj" fmla="val 364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6000" b="1" dirty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 অপকারিতা</a:t>
            </a:r>
            <a:endParaRPr lang="ar-SA" sz="6000" b="1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10" name="Picture 2" descr="hurt এর ছবির ফলাফ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08094" y="1481597"/>
            <a:ext cx="6865492" cy="38552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42020" y="5297988"/>
            <a:ext cx="3510898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 কমায় </a:t>
            </a:r>
            <a:endParaRPr lang="ar-S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306" y="1931918"/>
            <a:ext cx="2821652" cy="28289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04156" y="6399214"/>
            <a:ext cx="1076325" cy="365125"/>
          </a:xfrm>
        </p:spPr>
        <p:txBody>
          <a:bodyPr/>
          <a:lstStyle/>
          <a:p>
            <a:fld id="{E74FE68E-9F18-4E2B-B433-EF5607883496}" type="datetime1">
              <a:rPr lang="en-US" smtClean="0">
                <a:cs typeface="NikoshBAN" panose="02000000000000000000" pitchFamily="2" charset="0"/>
              </a:rPr>
              <a:pPr/>
              <a:t>5/16/2020</a:t>
            </a:fld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2377461" y="5114085"/>
            <a:ext cx="7419019" cy="923330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 ৫টি অপকারিতা লিখ। </a:t>
            </a:r>
            <a:endParaRPr lang="ar-SA" sz="5400" dirty="0">
              <a:latin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2022" y="725987"/>
            <a:ext cx="3001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ar-SA" sz="60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12236648" y="6268245"/>
            <a:ext cx="564952" cy="4282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7648" y="3853661"/>
            <a:ext cx="8456782" cy="7407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12629" y="493720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56423" y="2970605"/>
            <a:ext cx="3048000" cy="59377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50902" y="5423283"/>
            <a:ext cx="3077830" cy="62142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الفطرية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36524" y="3072816"/>
            <a:ext cx="2835939" cy="58401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49003" y="2378389"/>
            <a:ext cx="2838450" cy="57595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74052" y="4675736"/>
            <a:ext cx="2838449" cy="59161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الخفيفة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76542" y="2271064"/>
            <a:ext cx="3077829" cy="54818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74052" y="5390438"/>
            <a:ext cx="2838449" cy="62169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+mj-cs"/>
              </a:rPr>
              <a:t>الغليظة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7648" y="1564616"/>
            <a:ext cx="8456782" cy="7831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50901" y="4751936"/>
            <a:ext cx="3077830" cy="55578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الحكمية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7165298" y="2368446"/>
            <a:ext cx="494676" cy="464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68053" y="5441429"/>
            <a:ext cx="464695" cy="49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24" y="1470481"/>
            <a:ext cx="4389885" cy="30265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04156" y="6399214"/>
            <a:ext cx="1076325" cy="3651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94675" y="4587683"/>
            <a:ext cx="11332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পেশাব পায়খানা থেকে পবিত্রতা অর্জন না করলে অনেক পাপের অধিকারী হতে হয়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4407" y="499319"/>
            <a:ext cx="21210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9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34499" y="4435919"/>
            <a:ext cx="36083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Contact</a:t>
            </a:r>
          </a:p>
          <a:p>
            <a:pPr algn="ctr"/>
            <a:r>
              <a:rPr lang="en-US" dirty="0" err="1"/>
              <a:t>Baqi</a:t>
            </a:r>
            <a:r>
              <a:rPr lang="en-US" dirty="0"/>
              <a:t>-Al-</a:t>
            </a:r>
            <a:r>
              <a:rPr lang="en-US" dirty="0" err="1"/>
              <a:t>Hasan</a:t>
            </a:r>
            <a:r>
              <a:rPr lang="en-US" dirty="0"/>
              <a:t> </a:t>
            </a:r>
            <a:r>
              <a:rPr lang="en-US" dirty="0" err="1"/>
              <a:t>Liton</a:t>
            </a:r>
            <a:endParaRPr lang="en-US" dirty="0"/>
          </a:p>
          <a:p>
            <a:pPr algn="ctr"/>
            <a:r>
              <a:rPr lang="en-US" dirty="0"/>
              <a:t>Mobile: 01711-182404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2"/>
              </a:rPr>
              <a:t>baqi.liton@gmail.com</a:t>
            </a:r>
            <a:endParaRPr lang="en-US" dirty="0"/>
          </a:p>
          <a:p>
            <a:pPr algn="ctr"/>
            <a:r>
              <a:rPr lang="en-US" dirty="0"/>
              <a:t> www.facebook.com/baqialhasan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7818" y="1289154"/>
            <a:ext cx="495199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6731279_1587507651332155_465986630236161440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68" y="3912433"/>
            <a:ext cx="2175746" cy="22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7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8352" y="6399214"/>
            <a:ext cx="495300" cy="365125"/>
          </a:xfrm>
        </p:spPr>
        <p:txBody>
          <a:bodyPr>
            <a:normAutofit/>
          </a:bodyPr>
          <a:lstStyle/>
          <a:p>
            <a:fld id="{2165CE70-7C51-4465-AB76-E32C39D4311D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888761" y="875830"/>
            <a:ext cx="3504861" cy="1554301"/>
          </a:xfrm>
          <a:prstGeom prst="horizontalScroll">
            <a:avLst>
              <a:gd name="adj" fmla="val 234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576" y="3071611"/>
            <a:ext cx="5401106" cy="26219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আল আকায়েদ ওয়াল ফিকহ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ষষ্ঠ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 </a:t>
            </a:r>
          </a:p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চলাশশ 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308" y="696823"/>
            <a:ext cx="4235932" cy="539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87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4872" y="-1184223"/>
            <a:ext cx="0" cy="0"/>
          </a:xfrm>
        </p:spPr>
        <p:txBody>
          <a:bodyPr>
            <a:normAutofit fontScale="25000" lnSpcReduction="20000"/>
          </a:bodyPr>
          <a:lstStyle/>
          <a:p>
            <a:fld id="{2165CE70-7C51-4465-AB76-E32C39D4311D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9" y="1570740"/>
            <a:ext cx="5838067" cy="393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473" y="1558978"/>
            <a:ext cx="5570687" cy="392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/>
          <p:cNvSpPr/>
          <p:nvPr/>
        </p:nvSpPr>
        <p:spPr>
          <a:xfrm>
            <a:off x="3479323" y="0"/>
            <a:ext cx="5476261" cy="796021"/>
          </a:xfrm>
          <a:prstGeom prst="roundRect">
            <a:avLst>
              <a:gd name="adj" fmla="val 35189"/>
            </a:avLst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কর... 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" y="1051686"/>
            <a:ext cx="11767279" cy="525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22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8609" y="969832"/>
            <a:ext cx="6466117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জকের পাঠ</a:t>
            </a:r>
            <a:endParaRPr lang="ar-SA" sz="7200" dirty="0">
              <a:latin typeface="NikoshBAN" panose="02000000000000000000" pitchFamily="2" charset="0"/>
            </a:endParaRPr>
          </a:p>
        </p:txBody>
      </p:sp>
      <p:pic>
        <p:nvPicPr>
          <p:cNvPr id="4" name="Picture 3" descr="Picture1v.png"/>
          <p:cNvPicPr>
            <a:picLocks noChangeAspect="1"/>
          </p:cNvPicPr>
          <p:nvPr/>
        </p:nvPicPr>
        <p:blipFill>
          <a:blip r:embed="rId2"/>
          <a:srcRect l="2828" t="4553" r="1762" b="7184"/>
          <a:stretch>
            <a:fillRect/>
          </a:stretch>
        </p:blipFill>
        <p:spPr>
          <a:xfrm>
            <a:off x="239843" y="2683239"/>
            <a:ext cx="11632367" cy="29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3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8032" y="690318"/>
            <a:ext cx="5905347" cy="788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ar-SA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133" y="2240992"/>
            <a:ext cx="7128978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bn-IN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157" y="3747472"/>
            <a:ext cx="9144003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পরিচয় বলতে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ও হুকুম বলতে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 এর অপকারিতা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5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5" name="Rounded Rectangle 2"/>
          <p:cNvSpPr/>
          <p:nvPr/>
        </p:nvSpPr>
        <p:spPr>
          <a:xfrm>
            <a:off x="1304305" y="3056628"/>
            <a:ext cx="2996351" cy="1072430"/>
          </a:xfrm>
          <a:custGeom>
            <a:avLst/>
            <a:gdLst>
              <a:gd name="connsiteX0" fmla="*/ 0 w 2200275"/>
              <a:gd name="connsiteY0" fmla="*/ 64902 h 2176463"/>
              <a:gd name="connsiteX1" fmla="*/ 64902 w 2200275"/>
              <a:gd name="connsiteY1" fmla="*/ 0 h 2176463"/>
              <a:gd name="connsiteX2" fmla="*/ 2135373 w 2200275"/>
              <a:gd name="connsiteY2" fmla="*/ 0 h 2176463"/>
              <a:gd name="connsiteX3" fmla="*/ 2200275 w 2200275"/>
              <a:gd name="connsiteY3" fmla="*/ 64902 h 2176463"/>
              <a:gd name="connsiteX4" fmla="*/ 2200275 w 2200275"/>
              <a:gd name="connsiteY4" fmla="*/ 2111561 h 2176463"/>
              <a:gd name="connsiteX5" fmla="*/ 2135373 w 2200275"/>
              <a:gd name="connsiteY5" fmla="*/ 2176463 h 2176463"/>
              <a:gd name="connsiteX6" fmla="*/ 64902 w 2200275"/>
              <a:gd name="connsiteY6" fmla="*/ 2176463 h 2176463"/>
              <a:gd name="connsiteX7" fmla="*/ 0 w 2200275"/>
              <a:gd name="connsiteY7" fmla="*/ 2111561 h 2176463"/>
              <a:gd name="connsiteX8" fmla="*/ 0 w 2200275"/>
              <a:gd name="connsiteY8" fmla="*/ 64902 h 2176463"/>
              <a:gd name="connsiteX0" fmla="*/ 0 w 2200275"/>
              <a:gd name="connsiteY0" fmla="*/ 64902 h 2176463"/>
              <a:gd name="connsiteX1" fmla="*/ 64902 w 2200275"/>
              <a:gd name="connsiteY1" fmla="*/ 0 h 2176463"/>
              <a:gd name="connsiteX2" fmla="*/ 1495425 w 2200275"/>
              <a:gd name="connsiteY2" fmla="*/ 0 h 2176463"/>
              <a:gd name="connsiteX3" fmla="*/ 2135373 w 2200275"/>
              <a:gd name="connsiteY3" fmla="*/ 0 h 2176463"/>
              <a:gd name="connsiteX4" fmla="*/ 2200275 w 2200275"/>
              <a:gd name="connsiteY4" fmla="*/ 64902 h 2176463"/>
              <a:gd name="connsiteX5" fmla="*/ 2200275 w 2200275"/>
              <a:gd name="connsiteY5" fmla="*/ 2111561 h 2176463"/>
              <a:gd name="connsiteX6" fmla="*/ 2135373 w 2200275"/>
              <a:gd name="connsiteY6" fmla="*/ 2176463 h 2176463"/>
              <a:gd name="connsiteX7" fmla="*/ 64902 w 2200275"/>
              <a:gd name="connsiteY7" fmla="*/ 2176463 h 2176463"/>
              <a:gd name="connsiteX8" fmla="*/ 0 w 2200275"/>
              <a:gd name="connsiteY8" fmla="*/ 2111561 h 2176463"/>
              <a:gd name="connsiteX9" fmla="*/ 0 w 2200275"/>
              <a:gd name="connsiteY9" fmla="*/ 64902 h 2176463"/>
              <a:gd name="connsiteX0" fmla="*/ 2200275 w 2291715"/>
              <a:gd name="connsiteY0" fmla="*/ 64902 h 2176463"/>
              <a:gd name="connsiteX1" fmla="*/ 2200275 w 2291715"/>
              <a:gd name="connsiteY1" fmla="*/ 2111561 h 2176463"/>
              <a:gd name="connsiteX2" fmla="*/ 2135373 w 2291715"/>
              <a:gd name="connsiteY2" fmla="*/ 2176463 h 2176463"/>
              <a:gd name="connsiteX3" fmla="*/ 64902 w 2291715"/>
              <a:gd name="connsiteY3" fmla="*/ 2176463 h 2176463"/>
              <a:gd name="connsiteX4" fmla="*/ 0 w 2291715"/>
              <a:gd name="connsiteY4" fmla="*/ 2111561 h 2176463"/>
              <a:gd name="connsiteX5" fmla="*/ 0 w 2291715"/>
              <a:gd name="connsiteY5" fmla="*/ 64902 h 2176463"/>
              <a:gd name="connsiteX6" fmla="*/ 64902 w 2291715"/>
              <a:gd name="connsiteY6" fmla="*/ 0 h 2176463"/>
              <a:gd name="connsiteX7" fmla="*/ 1495425 w 2291715"/>
              <a:gd name="connsiteY7" fmla="*/ 0 h 2176463"/>
              <a:gd name="connsiteX8" fmla="*/ 2135373 w 2291715"/>
              <a:gd name="connsiteY8" fmla="*/ 0 h 2176463"/>
              <a:gd name="connsiteX9" fmla="*/ 2291715 w 2291715"/>
              <a:gd name="connsiteY9" fmla="*/ 156342 h 2176463"/>
              <a:gd name="connsiteX0" fmla="*/ 2200275 w 2200275"/>
              <a:gd name="connsiteY0" fmla="*/ 64902 h 2176463"/>
              <a:gd name="connsiteX1" fmla="*/ 2200275 w 2200275"/>
              <a:gd name="connsiteY1" fmla="*/ 2111561 h 2176463"/>
              <a:gd name="connsiteX2" fmla="*/ 2135373 w 2200275"/>
              <a:gd name="connsiteY2" fmla="*/ 2176463 h 2176463"/>
              <a:gd name="connsiteX3" fmla="*/ 64902 w 2200275"/>
              <a:gd name="connsiteY3" fmla="*/ 2176463 h 2176463"/>
              <a:gd name="connsiteX4" fmla="*/ 0 w 2200275"/>
              <a:gd name="connsiteY4" fmla="*/ 2111561 h 2176463"/>
              <a:gd name="connsiteX5" fmla="*/ 0 w 2200275"/>
              <a:gd name="connsiteY5" fmla="*/ 64902 h 2176463"/>
              <a:gd name="connsiteX6" fmla="*/ 64902 w 2200275"/>
              <a:gd name="connsiteY6" fmla="*/ 0 h 2176463"/>
              <a:gd name="connsiteX7" fmla="*/ 1495425 w 2200275"/>
              <a:gd name="connsiteY7" fmla="*/ 0 h 2176463"/>
              <a:gd name="connsiteX8" fmla="*/ 2135373 w 2200275"/>
              <a:gd name="connsiteY8" fmla="*/ 0 h 2176463"/>
              <a:gd name="connsiteX0" fmla="*/ 2200275 w 2200275"/>
              <a:gd name="connsiteY0" fmla="*/ 64902 h 2176463"/>
              <a:gd name="connsiteX1" fmla="*/ 2200275 w 2200275"/>
              <a:gd name="connsiteY1" fmla="*/ 2111561 h 2176463"/>
              <a:gd name="connsiteX2" fmla="*/ 2135373 w 2200275"/>
              <a:gd name="connsiteY2" fmla="*/ 2176463 h 2176463"/>
              <a:gd name="connsiteX3" fmla="*/ 64902 w 2200275"/>
              <a:gd name="connsiteY3" fmla="*/ 2176463 h 2176463"/>
              <a:gd name="connsiteX4" fmla="*/ 0 w 2200275"/>
              <a:gd name="connsiteY4" fmla="*/ 2111561 h 2176463"/>
              <a:gd name="connsiteX5" fmla="*/ 0 w 2200275"/>
              <a:gd name="connsiteY5" fmla="*/ 64902 h 2176463"/>
              <a:gd name="connsiteX6" fmla="*/ 64902 w 2200275"/>
              <a:gd name="connsiteY6" fmla="*/ 0 h 2176463"/>
              <a:gd name="connsiteX7" fmla="*/ 1495425 w 2200275"/>
              <a:gd name="connsiteY7" fmla="*/ 0 h 2176463"/>
              <a:gd name="connsiteX0" fmla="*/ 2200275 w 2200275"/>
              <a:gd name="connsiteY0" fmla="*/ 6966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8" fmla="*/ 1495425 w 2200275"/>
              <a:gd name="connsiteY8" fmla="*/ 4762 h 2181225"/>
              <a:gd name="connsiteX0" fmla="*/ 2200275 w 2200275"/>
              <a:gd name="connsiteY0" fmla="*/ 6966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69664 h 2181225"/>
              <a:gd name="connsiteX1" fmla="*/ 2200275 w 2200275"/>
              <a:gd name="connsiteY1" fmla="*/ 1595437 h 2181225"/>
              <a:gd name="connsiteX2" fmla="*/ 2200275 w 2200275"/>
              <a:gd name="connsiteY2" fmla="*/ 2116323 h 2181225"/>
              <a:gd name="connsiteX3" fmla="*/ 2135373 w 2200275"/>
              <a:gd name="connsiteY3" fmla="*/ 2181225 h 2181225"/>
              <a:gd name="connsiteX4" fmla="*/ 64902 w 2200275"/>
              <a:gd name="connsiteY4" fmla="*/ 2181225 h 2181225"/>
              <a:gd name="connsiteX5" fmla="*/ 0 w 2200275"/>
              <a:gd name="connsiteY5" fmla="*/ 2116323 h 2181225"/>
              <a:gd name="connsiteX6" fmla="*/ 0 w 2200275"/>
              <a:gd name="connsiteY6" fmla="*/ 69664 h 2181225"/>
              <a:gd name="connsiteX7" fmla="*/ 64902 w 2200275"/>
              <a:gd name="connsiteY7" fmla="*/ 4762 h 2181225"/>
              <a:gd name="connsiteX8" fmla="*/ 604838 w 2200275"/>
              <a:gd name="connsiteY8" fmla="*/ 0 h 2181225"/>
              <a:gd name="connsiteX0" fmla="*/ 2200275 w 2200275"/>
              <a:gd name="connsiteY0" fmla="*/ 1595437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8334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833438 w 2200275"/>
              <a:gd name="connsiteY7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275" h="2181225">
                <a:moveTo>
                  <a:pt x="2200275" y="1647824"/>
                </a:moveTo>
                <a:lnTo>
                  <a:pt x="2200275" y="2116323"/>
                </a:lnTo>
                <a:cubicBezTo>
                  <a:pt x="2200275" y="2152167"/>
                  <a:pt x="2171217" y="2181225"/>
                  <a:pt x="2135373" y="2181225"/>
                </a:cubicBezTo>
                <a:lnTo>
                  <a:pt x="64902" y="2181225"/>
                </a:lnTo>
                <a:cubicBezTo>
                  <a:pt x="29058" y="2181225"/>
                  <a:pt x="0" y="2152167"/>
                  <a:pt x="0" y="2116323"/>
                </a:cubicBezTo>
                <a:lnTo>
                  <a:pt x="0" y="69664"/>
                </a:lnTo>
                <a:cubicBezTo>
                  <a:pt x="0" y="33820"/>
                  <a:pt x="29058" y="4762"/>
                  <a:pt x="64902" y="4762"/>
                </a:cubicBezTo>
                <a:lnTo>
                  <a:pt x="833438" y="0"/>
                </a:lnTo>
              </a:path>
            </a:pathLst>
          </a:custGeom>
          <a:noFill/>
          <a:ln w="28575">
            <a:solidFill>
              <a:srgbClr val="FB771E"/>
            </a:solidFill>
            <a:headEnd type="oval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8283" y="1768176"/>
            <a:ext cx="1978621" cy="1256508"/>
            <a:chOff x="1466850" y="1925222"/>
            <a:chExt cx="1219200" cy="1420397"/>
          </a:xfrm>
        </p:grpSpPr>
        <p:sp>
          <p:nvSpPr>
            <p:cNvPr id="7" name="Freeform 6"/>
            <p:cNvSpPr/>
            <p:nvPr/>
          </p:nvSpPr>
          <p:spPr>
            <a:xfrm>
              <a:off x="1466850" y="1925222"/>
              <a:ext cx="1219200" cy="1420397"/>
            </a:xfrm>
            <a:custGeom>
              <a:avLst/>
              <a:gdLst>
                <a:gd name="connsiteX0" fmla="*/ 609600 w 1219200"/>
                <a:gd name="connsiteY0" fmla="*/ 167738 h 1420397"/>
                <a:gd name="connsiteX1" fmla="*/ 167738 w 1219200"/>
                <a:gd name="connsiteY1" fmla="*/ 609600 h 1420397"/>
                <a:gd name="connsiteX2" fmla="*/ 609600 w 1219200"/>
                <a:gd name="connsiteY2" fmla="*/ 1051462 h 1420397"/>
                <a:gd name="connsiteX3" fmla="*/ 1051462 w 1219200"/>
                <a:gd name="connsiteY3" fmla="*/ 609600 h 1420397"/>
                <a:gd name="connsiteX4" fmla="*/ 609600 w 1219200"/>
                <a:gd name="connsiteY4" fmla="*/ 167738 h 1420397"/>
                <a:gd name="connsiteX5" fmla="*/ 609600 w 1219200"/>
                <a:gd name="connsiteY5" fmla="*/ 0 h 1420397"/>
                <a:gd name="connsiteX6" fmla="*/ 1219200 w 1219200"/>
                <a:gd name="connsiteY6" fmla="*/ 609600 h 1420397"/>
                <a:gd name="connsiteX7" fmla="*/ 846884 w 1219200"/>
                <a:gd name="connsiteY7" fmla="*/ 1171295 h 1420397"/>
                <a:gd name="connsiteX8" fmla="*/ 757085 w 1219200"/>
                <a:gd name="connsiteY8" fmla="*/ 1199170 h 1420397"/>
                <a:gd name="connsiteX9" fmla="*/ 609600 w 1219200"/>
                <a:gd name="connsiteY9" fmla="*/ 1420397 h 1420397"/>
                <a:gd name="connsiteX10" fmla="*/ 462115 w 1219200"/>
                <a:gd name="connsiteY10" fmla="*/ 1199170 h 1420397"/>
                <a:gd name="connsiteX11" fmla="*/ 372316 w 1219200"/>
                <a:gd name="connsiteY11" fmla="*/ 1171295 h 1420397"/>
                <a:gd name="connsiteX12" fmla="*/ 0 w 1219200"/>
                <a:gd name="connsiteY12" fmla="*/ 609600 h 1420397"/>
                <a:gd name="connsiteX13" fmla="*/ 609600 w 1219200"/>
                <a:gd name="connsiteY13" fmla="*/ 0 h 142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" h="1420397">
                  <a:moveTo>
                    <a:pt x="609600" y="167738"/>
                  </a:moveTo>
                  <a:cubicBezTo>
                    <a:pt x="365566" y="167738"/>
                    <a:pt x="167738" y="365566"/>
                    <a:pt x="167738" y="609600"/>
                  </a:cubicBezTo>
                  <a:cubicBezTo>
                    <a:pt x="167738" y="853634"/>
                    <a:pt x="365566" y="1051462"/>
                    <a:pt x="609600" y="1051462"/>
                  </a:cubicBezTo>
                  <a:cubicBezTo>
                    <a:pt x="853634" y="1051462"/>
                    <a:pt x="1051462" y="853634"/>
                    <a:pt x="1051462" y="609600"/>
                  </a:cubicBezTo>
                  <a:cubicBezTo>
                    <a:pt x="1051462" y="365566"/>
                    <a:pt x="853634" y="167738"/>
                    <a:pt x="609600" y="167738"/>
                  </a:cubicBezTo>
                  <a:close/>
                  <a:moveTo>
                    <a:pt x="609600" y="0"/>
                  </a:moveTo>
                  <a:cubicBezTo>
                    <a:pt x="946273" y="0"/>
                    <a:pt x="1219200" y="272927"/>
                    <a:pt x="1219200" y="609600"/>
                  </a:cubicBezTo>
                  <a:cubicBezTo>
                    <a:pt x="1219200" y="862105"/>
                    <a:pt x="1065679" y="1078752"/>
                    <a:pt x="846884" y="1171295"/>
                  </a:cubicBezTo>
                  <a:lnTo>
                    <a:pt x="757085" y="1199170"/>
                  </a:lnTo>
                  <a:lnTo>
                    <a:pt x="609600" y="1420397"/>
                  </a:lnTo>
                  <a:lnTo>
                    <a:pt x="462115" y="1199170"/>
                  </a:lnTo>
                  <a:lnTo>
                    <a:pt x="372316" y="1171295"/>
                  </a:lnTo>
                  <a:cubicBezTo>
                    <a:pt x="153522" y="1078752"/>
                    <a:pt x="0" y="862105"/>
                    <a:pt x="0" y="609600"/>
                  </a:cubicBez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771E"/>
                </a:gs>
                <a:gs pos="100000">
                  <a:srgbClr val="DA5B04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28410" y="2086783"/>
              <a:ext cx="896081" cy="896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 dist="50800" dir="108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2"/>
          <p:cNvSpPr/>
          <p:nvPr/>
        </p:nvSpPr>
        <p:spPr>
          <a:xfrm>
            <a:off x="5045985" y="3128724"/>
            <a:ext cx="2956622" cy="987849"/>
          </a:xfrm>
          <a:custGeom>
            <a:avLst/>
            <a:gdLst>
              <a:gd name="connsiteX0" fmla="*/ 0 w 2200275"/>
              <a:gd name="connsiteY0" fmla="*/ 64902 h 2176463"/>
              <a:gd name="connsiteX1" fmla="*/ 64902 w 2200275"/>
              <a:gd name="connsiteY1" fmla="*/ 0 h 2176463"/>
              <a:gd name="connsiteX2" fmla="*/ 2135373 w 2200275"/>
              <a:gd name="connsiteY2" fmla="*/ 0 h 2176463"/>
              <a:gd name="connsiteX3" fmla="*/ 2200275 w 2200275"/>
              <a:gd name="connsiteY3" fmla="*/ 64902 h 2176463"/>
              <a:gd name="connsiteX4" fmla="*/ 2200275 w 2200275"/>
              <a:gd name="connsiteY4" fmla="*/ 2111561 h 2176463"/>
              <a:gd name="connsiteX5" fmla="*/ 2135373 w 2200275"/>
              <a:gd name="connsiteY5" fmla="*/ 2176463 h 2176463"/>
              <a:gd name="connsiteX6" fmla="*/ 64902 w 2200275"/>
              <a:gd name="connsiteY6" fmla="*/ 2176463 h 2176463"/>
              <a:gd name="connsiteX7" fmla="*/ 0 w 2200275"/>
              <a:gd name="connsiteY7" fmla="*/ 2111561 h 2176463"/>
              <a:gd name="connsiteX8" fmla="*/ 0 w 2200275"/>
              <a:gd name="connsiteY8" fmla="*/ 64902 h 2176463"/>
              <a:gd name="connsiteX0" fmla="*/ 0 w 2200275"/>
              <a:gd name="connsiteY0" fmla="*/ 64902 h 2176463"/>
              <a:gd name="connsiteX1" fmla="*/ 64902 w 2200275"/>
              <a:gd name="connsiteY1" fmla="*/ 0 h 2176463"/>
              <a:gd name="connsiteX2" fmla="*/ 1495425 w 2200275"/>
              <a:gd name="connsiteY2" fmla="*/ 0 h 2176463"/>
              <a:gd name="connsiteX3" fmla="*/ 2135373 w 2200275"/>
              <a:gd name="connsiteY3" fmla="*/ 0 h 2176463"/>
              <a:gd name="connsiteX4" fmla="*/ 2200275 w 2200275"/>
              <a:gd name="connsiteY4" fmla="*/ 64902 h 2176463"/>
              <a:gd name="connsiteX5" fmla="*/ 2200275 w 2200275"/>
              <a:gd name="connsiteY5" fmla="*/ 2111561 h 2176463"/>
              <a:gd name="connsiteX6" fmla="*/ 2135373 w 2200275"/>
              <a:gd name="connsiteY6" fmla="*/ 2176463 h 2176463"/>
              <a:gd name="connsiteX7" fmla="*/ 64902 w 2200275"/>
              <a:gd name="connsiteY7" fmla="*/ 2176463 h 2176463"/>
              <a:gd name="connsiteX8" fmla="*/ 0 w 2200275"/>
              <a:gd name="connsiteY8" fmla="*/ 2111561 h 2176463"/>
              <a:gd name="connsiteX9" fmla="*/ 0 w 2200275"/>
              <a:gd name="connsiteY9" fmla="*/ 64902 h 2176463"/>
              <a:gd name="connsiteX0" fmla="*/ 2200275 w 2291715"/>
              <a:gd name="connsiteY0" fmla="*/ 64902 h 2176463"/>
              <a:gd name="connsiteX1" fmla="*/ 2200275 w 2291715"/>
              <a:gd name="connsiteY1" fmla="*/ 2111561 h 2176463"/>
              <a:gd name="connsiteX2" fmla="*/ 2135373 w 2291715"/>
              <a:gd name="connsiteY2" fmla="*/ 2176463 h 2176463"/>
              <a:gd name="connsiteX3" fmla="*/ 64902 w 2291715"/>
              <a:gd name="connsiteY3" fmla="*/ 2176463 h 2176463"/>
              <a:gd name="connsiteX4" fmla="*/ 0 w 2291715"/>
              <a:gd name="connsiteY4" fmla="*/ 2111561 h 2176463"/>
              <a:gd name="connsiteX5" fmla="*/ 0 w 2291715"/>
              <a:gd name="connsiteY5" fmla="*/ 64902 h 2176463"/>
              <a:gd name="connsiteX6" fmla="*/ 64902 w 2291715"/>
              <a:gd name="connsiteY6" fmla="*/ 0 h 2176463"/>
              <a:gd name="connsiteX7" fmla="*/ 1495425 w 2291715"/>
              <a:gd name="connsiteY7" fmla="*/ 0 h 2176463"/>
              <a:gd name="connsiteX8" fmla="*/ 2135373 w 2291715"/>
              <a:gd name="connsiteY8" fmla="*/ 0 h 2176463"/>
              <a:gd name="connsiteX9" fmla="*/ 2291715 w 2291715"/>
              <a:gd name="connsiteY9" fmla="*/ 156342 h 2176463"/>
              <a:gd name="connsiteX0" fmla="*/ 2200275 w 2200275"/>
              <a:gd name="connsiteY0" fmla="*/ 64902 h 2176463"/>
              <a:gd name="connsiteX1" fmla="*/ 2200275 w 2200275"/>
              <a:gd name="connsiteY1" fmla="*/ 2111561 h 2176463"/>
              <a:gd name="connsiteX2" fmla="*/ 2135373 w 2200275"/>
              <a:gd name="connsiteY2" fmla="*/ 2176463 h 2176463"/>
              <a:gd name="connsiteX3" fmla="*/ 64902 w 2200275"/>
              <a:gd name="connsiteY3" fmla="*/ 2176463 h 2176463"/>
              <a:gd name="connsiteX4" fmla="*/ 0 w 2200275"/>
              <a:gd name="connsiteY4" fmla="*/ 2111561 h 2176463"/>
              <a:gd name="connsiteX5" fmla="*/ 0 w 2200275"/>
              <a:gd name="connsiteY5" fmla="*/ 64902 h 2176463"/>
              <a:gd name="connsiteX6" fmla="*/ 64902 w 2200275"/>
              <a:gd name="connsiteY6" fmla="*/ 0 h 2176463"/>
              <a:gd name="connsiteX7" fmla="*/ 1495425 w 2200275"/>
              <a:gd name="connsiteY7" fmla="*/ 0 h 2176463"/>
              <a:gd name="connsiteX8" fmla="*/ 2135373 w 2200275"/>
              <a:gd name="connsiteY8" fmla="*/ 0 h 2176463"/>
              <a:gd name="connsiteX0" fmla="*/ 2200275 w 2200275"/>
              <a:gd name="connsiteY0" fmla="*/ 64902 h 2176463"/>
              <a:gd name="connsiteX1" fmla="*/ 2200275 w 2200275"/>
              <a:gd name="connsiteY1" fmla="*/ 2111561 h 2176463"/>
              <a:gd name="connsiteX2" fmla="*/ 2135373 w 2200275"/>
              <a:gd name="connsiteY2" fmla="*/ 2176463 h 2176463"/>
              <a:gd name="connsiteX3" fmla="*/ 64902 w 2200275"/>
              <a:gd name="connsiteY3" fmla="*/ 2176463 h 2176463"/>
              <a:gd name="connsiteX4" fmla="*/ 0 w 2200275"/>
              <a:gd name="connsiteY4" fmla="*/ 2111561 h 2176463"/>
              <a:gd name="connsiteX5" fmla="*/ 0 w 2200275"/>
              <a:gd name="connsiteY5" fmla="*/ 64902 h 2176463"/>
              <a:gd name="connsiteX6" fmla="*/ 64902 w 2200275"/>
              <a:gd name="connsiteY6" fmla="*/ 0 h 2176463"/>
              <a:gd name="connsiteX7" fmla="*/ 1495425 w 2200275"/>
              <a:gd name="connsiteY7" fmla="*/ 0 h 2176463"/>
              <a:gd name="connsiteX0" fmla="*/ 2200275 w 2200275"/>
              <a:gd name="connsiteY0" fmla="*/ 6966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8" fmla="*/ 1495425 w 2200275"/>
              <a:gd name="connsiteY8" fmla="*/ 4762 h 2181225"/>
              <a:gd name="connsiteX0" fmla="*/ 2200275 w 2200275"/>
              <a:gd name="connsiteY0" fmla="*/ 6966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69664 h 2181225"/>
              <a:gd name="connsiteX1" fmla="*/ 2200275 w 2200275"/>
              <a:gd name="connsiteY1" fmla="*/ 1595437 h 2181225"/>
              <a:gd name="connsiteX2" fmla="*/ 2200275 w 2200275"/>
              <a:gd name="connsiteY2" fmla="*/ 2116323 h 2181225"/>
              <a:gd name="connsiteX3" fmla="*/ 2135373 w 2200275"/>
              <a:gd name="connsiteY3" fmla="*/ 2181225 h 2181225"/>
              <a:gd name="connsiteX4" fmla="*/ 64902 w 2200275"/>
              <a:gd name="connsiteY4" fmla="*/ 2181225 h 2181225"/>
              <a:gd name="connsiteX5" fmla="*/ 0 w 2200275"/>
              <a:gd name="connsiteY5" fmla="*/ 2116323 h 2181225"/>
              <a:gd name="connsiteX6" fmla="*/ 0 w 2200275"/>
              <a:gd name="connsiteY6" fmla="*/ 69664 h 2181225"/>
              <a:gd name="connsiteX7" fmla="*/ 64902 w 2200275"/>
              <a:gd name="connsiteY7" fmla="*/ 4762 h 2181225"/>
              <a:gd name="connsiteX8" fmla="*/ 604838 w 2200275"/>
              <a:gd name="connsiteY8" fmla="*/ 0 h 2181225"/>
              <a:gd name="connsiteX0" fmla="*/ 2200275 w 2200275"/>
              <a:gd name="connsiteY0" fmla="*/ 1595437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8334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833438 w 2200275"/>
              <a:gd name="connsiteY7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275" h="2181225">
                <a:moveTo>
                  <a:pt x="2200275" y="1647824"/>
                </a:moveTo>
                <a:lnTo>
                  <a:pt x="2200275" y="2116323"/>
                </a:lnTo>
                <a:cubicBezTo>
                  <a:pt x="2200275" y="2152167"/>
                  <a:pt x="2171217" y="2181225"/>
                  <a:pt x="2135373" y="2181225"/>
                </a:cubicBezTo>
                <a:lnTo>
                  <a:pt x="64902" y="2181225"/>
                </a:lnTo>
                <a:cubicBezTo>
                  <a:pt x="29058" y="2181225"/>
                  <a:pt x="0" y="2152167"/>
                  <a:pt x="0" y="2116323"/>
                </a:cubicBezTo>
                <a:lnTo>
                  <a:pt x="0" y="69664"/>
                </a:lnTo>
                <a:cubicBezTo>
                  <a:pt x="0" y="33820"/>
                  <a:pt x="29058" y="4762"/>
                  <a:pt x="64902" y="4762"/>
                </a:cubicBezTo>
                <a:lnTo>
                  <a:pt x="833438" y="0"/>
                </a:lnTo>
              </a:path>
            </a:pathLst>
          </a:custGeom>
          <a:noFill/>
          <a:ln w="28575">
            <a:solidFill>
              <a:srgbClr val="EB2D2D"/>
            </a:solidFill>
            <a:headEnd type="oval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65591" y="1828137"/>
            <a:ext cx="1978621" cy="1256508"/>
            <a:chOff x="1466850" y="1925222"/>
            <a:chExt cx="1219200" cy="1420397"/>
          </a:xfrm>
        </p:grpSpPr>
        <p:sp>
          <p:nvSpPr>
            <p:cNvPr id="11" name="Freeform 10"/>
            <p:cNvSpPr/>
            <p:nvPr/>
          </p:nvSpPr>
          <p:spPr>
            <a:xfrm>
              <a:off x="1466850" y="1925222"/>
              <a:ext cx="1219200" cy="1420397"/>
            </a:xfrm>
            <a:custGeom>
              <a:avLst/>
              <a:gdLst>
                <a:gd name="connsiteX0" fmla="*/ 609600 w 1219200"/>
                <a:gd name="connsiteY0" fmla="*/ 167738 h 1420397"/>
                <a:gd name="connsiteX1" fmla="*/ 167738 w 1219200"/>
                <a:gd name="connsiteY1" fmla="*/ 609600 h 1420397"/>
                <a:gd name="connsiteX2" fmla="*/ 609600 w 1219200"/>
                <a:gd name="connsiteY2" fmla="*/ 1051462 h 1420397"/>
                <a:gd name="connsiteX3" fmla="*/ 1051462 w 1219200"/>
                <a:gd name="connsiteY3" fmla="*/ 609600 h 1420397"/>
                <a:gd name="connsiteX4" fmla="*/ 609600 w 1219200"/>
                <a:gd name="connsiteY4" fmla="*/ 167738 h 1420397"/>
                <a:gd name="connsiteX5" fmla="*/ 609600 w 1219200"/>
                <a:gd name="connsiteY5" fmla="*/ 0 h 1420397"/>
                <a:gd name="connsiteX6" fmla="*/ 1219200 w 1219200"/>
                <a:gd name="connsiteY6" fmla="*/ 609600 h 1420397"/>
                <a:gd name="connsiteX7" fmla="*/ 846884 w 1219200"/>
                <a:gd name="connsiteY7" fmla="*/ 1171295 h 1420397"/>
                <a:gd name="connsiteX8" fmla="*/ 757085 w 1219200"/>
                <a:gd name="connsiteY8" fmla="*/ 1199170 h 1420397"/>
                <a:gd name="connsiteX9" fmla="*/ 609600 w 1219200"/>
                <a:gd name="connsiteY9" fmla="*/ 1420397 h 1420397"/>
                <a:gd name="connsiteX10" fmla="*/ 462115 w 1219200"/>
                <a:gd name="connsiteY10" fmla="*/ 1199170 h 1420397"/>
                <a:gd name="connsiteX11" fmla="*/ 372316 w 1219200"/>
                <a:gd name="connsiteY11" fmla="*/ 1171295 h 1420397"/>
                <a:gd name="connsiteX12" fmla="*/ 0 w 1219200"/>
                <a:gd name="connsiteY12" fmla="*/ 609600 h 1420397"/>
                <a:gd name="connsiteX13" fmla="*/ 609600 w 1219200"/>
                <a:gd name="connsiteY13" fmla="*/ 0 h 142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" h="1420397">
                  <a:moveTo>
                    <a:pt x="609600" y="167738"/>
                  </a:moveTo>
                  <a:cubicBezTo>
                    <a:pt x="365566" y="167738"/>
                    <a:pt x="167738" y="365566"/>
                    <a:pt x="167738" y="609600"/>
                  </a:cubicBezTo>
                  <a:cubicBezTo>
                    <a:pt x="167738" y="853634"/>
                    <a:pt x="365566" y="1051462"/>
                    <a:pt x="609600" y="1051462"/>
                  </a:cubicBezTo>
                  <a:cubicBezTo>
                    <a:pt x="853634" y="1051462"/>
                    <a:pt x="1051462" y="853634"/>
                    <a:pt x="1051462" y="609600"/>
                  </a:cubicBezTo>
                  <a:cubicBezTo>
                    <a:pt x="1051462" y="365566"/>
                    <a:pt x="853634" y="167738"/>
                    <a:pt x="609600" y="167738"/>
                  </a:cubicBezTo>
                  <a:close/>
                  <a:moveTo>
                    <a:pt x="609600" y="0"/>
                  </a:moveTo>
                  <a:cubicBezTo>
                    <a:pt x="946273" y="0"/>
                    <a:pt x="1219200" y="272927"/>
                    <a:pt x="1219200" y="609600"/>
                  </a:cubicBezTo>
                  <a:cubicBezTo>
                    <a:pt x="1219200" y="862105"/>
                    <a:pt x="1065679" y="1078752"/>
                    <a:pt x="846884" y="1171295"/>
                  </a:cubicBezTo>
                  <a:lnTo>
                    <a:pt x="757085" y="1199170"/>
                  </a:lnTo>
                  <a:lnTo>
                    <a:pt x="609600" y="1420397"/>
                  </a:lnTo>
                  <a:lnTo>
                    <a:pt x="462115" y="1199170"/>
                  </a:lnTo>
                  <a:lnTo>
                    <a:pt x="372316" y="1171295"/>
                  </a:lnTo>
                  <a:cubicBezTo>
                    <a:pt x="153522" y="1078752"/>
                    <a:pt x="0" y="862105"/>
                    <a:pt x="0" y="609600"/>
                  </a:cubicBez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3838"/>
                </a:gs>
                <a:gs pos="100000">
                  <a:srgbClr val="D91515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28410" y="2086783"/>
              <a:ext cx="896081" cy="896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 dist="50800" dir="108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ounded Rectangle 2"/>
          <p:cNvSpPr/>
          <p:nvPr/>
        </p:nvSpPr>
        <p:spPr>
          <a:xfrm>
            <a:off x="8730557" y="3096062"/>
            <a:ext cx="2907522" cy="966595"/>
          </a:xfrm>
          <a:custGeom>
            <a:avLst/>
            <a:gdLst>
              <a:gd name="connsiteX0" fmla="*/ 0 w 2200275"/>
              <a:gd name="connsiteY0" fmla="*/ 64902 h 2176463"/>
              <a:gd name="connsiteX1" fmla="*/ 64902 w 2200275"/>
              <a:gd name="connsiteY1" fmla="*/ 0 h 2176463"/>
              <a:gd name="connsiteX2" fmla="*/ 2135373 w 2200275"/>
              <a:gd name="connsiteY2" fmla="*/ 0 h 2176463"/>
              <a:gd name="connsiteX3" fmla="*/ 2200275 w 2200275"/>
              <a:gd name="connsiteY3" fmla="*/ 64902 h 2176463"/>
              <a:gd name="connsiteX4" fmla="*/ 2200275 w 2200275"/>
              <a:gd name="connsiteY4" fmla="*/ 2111561 h 2176463"/>
              <a:gd name="connsiteX5" fmla="*/ 2135373 w 2200275"/>
              <a:gd name="connsiteY5" fmla="*/ 2176463 h 2176463"/>
              <a:gd name="connsiteX6" fmla="*/ 64902 w 2200275"/>
              <a:gd name="connsiteY6" fmla="*/ 2176463 h 2176463"/>
              <a:gd name="connsiteX7" fmla="*/ 0 w 2200275"/>
              <a:gd name="connsiteY7" fmla="*/ 2111561 h 2176463"/>
              <a:gd name="connsiteX8" fmla="*/ 0 w 2200275"/>
              <a:gd name="connsiteY8" fmla="*/ 64902 h 2176463"/>
              <a:gd name="connsiteX0" fmla="*/ 0 w 2200275"/>
              <a:gd name="connsiteY0" fmla="*/ 64902 h 2176463"/>
              <a:gd name="connsiteX1" fmla="*/ 64902 w 2200275"/>
              <a:gd name="connsiteY1" fmla="*/ 0 h 2176463"/>
              <a:gd name="connsiteX2" fmla="*/ 1495425 w 2200275"/>
              <a:gd name="connsiteY2" fmla="*/ 0 h 2176463"/>
              <a:gd name="connsiteX3" fmla="*/ 2135373 w 2200275"/>
              <a:gd name="connsiteY3" fmla="*/ 0 h 2176463"/>
              <a:gd name="connsiteX4" fmla="*/ 2200275 w 2200275"/>
              <a:gd name="connsiteY4" fmla="*/ 64902 h 2176463"/>
              <a:gd name="connsiteX5" fmla="*/ 2200275 w 2200275"/>
              <a:gd name="connsiteY5" fmla="*/ 2111561 h 2176463"/>
              <a:gd name="connsiteX6" fmla="*/ 2135373 w 2200275"/>
              <a:gd name="connsiteY6" fmla="*/ 2176463 h 2176463"/>
              <a:gd name="connsiteX7" fmla="*/ 64902 w 2200275"/>
              <a:gd name="connsiteY7" fmla="*/ 2176463 h 2176463"/>
              <a:gd name="connsiteX8" fmla="*/ 0 w 2200275"/>
              <a:gd name="connsiteY8" fmla="*/ 2111561 h 2176463"/>
              <a:gd name="connsiteX9" fmla="*/ 0 w 2200275"/>
              <a:gd name="connsiteY9" fmla="*/ 64902 h 2176463"/>
              <a:gd name="connsiteX0" fmla="*/ 2200275 w 2291715"/>
              <a:gd name="connsiteY0" fmla="*/ 64902 h 2176463"/>
              <a:gd name="connsiteX1" fmla="*/ 2200275 w 2291715"/>
              <a:gd name="connsiteY1" fmla="*/ 2111561 h 2176463"/>
              <a:gd name="connsiteX2" fmla="*/ 2135373 w 2291715"/>
              <a:gd name="connsiteY2" fmla="*/ 2176463 h 2176463"/>
              <a:gd name="connsiteX3" fmla="*/ 64902 w 2291715"/>
              <a:gd name="connsiteY3" fmla="*/ 2176463 h 2176463"/>
              <a:gd name="connsiteX4" fmla="*/ 0 w 2291715"/>
              <a:gd name="connsiteY4" fmla="*/ 2111561 h 2176463"/>
              <a:gd name="connsiteX5" fmla="*/ 0 w 2291715"/>
              <a:gd name="connsiteY5" fmla="*/ 64902 h 2176463"/>
              <a:gd name="connsiteX6" fmla="*/ 64902 w 2291715"/>
              <a:gd name="connsiteY6" fmla="*/ 0 h 2176463"/>
              <a:gd name="connsiteX7" fmla="*/ 1495425 w 2291715"/>
              <a:gd name="connsiteY7" fmla="*/ 0 h 2176463"/>
              <a:gd name="connsiteX8" fmla="*/ 2135373 w 2291715"/>
              <a:gd name="connsiteY8" fmla="*/ 0 h 2176463"/>
              <a:gd name="connsiteX9" fmla="*/ 2291715 w 2291715"/>
              <a:gd name="connsiteY9" fmla="*/ 156342 h 2176463"/>
              <a:gd name="connsiteX0" fmla="*/ 2200275 w 2200275"/>
              <a:gd name="connsiteY0" fmla="*/ 64902 h 2176463"/>
              <a:gd name="connsiteX1" fmla="*/ 2200275 w 2200275"/>
              <a:gd name="connsiteY1" fmla="*/ 2111561 h 2176463"/>
              <a:gd name="connsiteX2" fmla="*/ 2135373 w 2200275"/>
              <a:gd name="connsiteY2" fmla="*/ 2176463 h 2176463"/>
              <a:gd name="connsiteX3" fmla="*/ 64902 w 2200275"/>
              <a:gd name="connsiteY3" fmla="*/ 2176463 h 2176463"/>
              <a:gd name="connsiteX4" fmla="*/ 0 w 2200275"/>
              <a:gd name="connsiteY4" fmla="*/ 2111561 h 2176463"/>
              <a:gd name="connsiteX5" fmla="*/ 0 w 2200275"/>
              <a:gd name="connsiteY5" fmla="*/ 64902 h 2176463"/>
              <a:gd name="connsiteX6" fmla="*/ 64902 w 2200275"/>
              <a:gd name="connsiteY6" fmla="*/ 0 h 2176463"/>
              <a:gd name="connsiteX7" fmla="*/ 1495425 w 2200275"/>
              <a:gd name="connsiteY7" fmla="*/ 0 h 2176463"/>
              <a:gd name="connsiteX8" fmla="*/ 2135373 w 2200275"/>
              <a:gd name="connsiteY8" fmla="*/ 0 h 2176463"/>
              <a:gd name="connsiteX0" fmla="*/ 2200275 w 2200275"/>
              <a:gd name="connsiteY0" fmla="*/ 64902 h 2176463"/>
              <a:gd name="connsiteX1" fmla="*/ 2200275 w 2200275"/>
              <a:gd name="connsiteY1" fmla="*/ 2111561 h 2176463"/>
              <a:gd name="connsiteX2" fmla="*/ 2135373 w 2200275"/>
              <a:gd name="connsiteY2" fmla="*/ 2176463 h 2176463"/>
              <a:gd name="connsiteX3" fmla="*/ 64902 w 2200275"/>
              <a:gd name="connsiteY3" fmla="*/ 2176463 h 2176463"/>
              <a:gd name="connsiteX4" fmla="*/ 0 w 2200275"/>
              <a:gd name="connsiteY4" fmla="*/ 2111561 h 2176463"/>
              <a:gd name="connsiteX5" fmla="*/ 0 w 2200275"/>
              <a:gd name="connsiteY5" fmla="*/ 64902 h 2176463"/>
              <a:gd name="connsiteX6" fmla="*/ 64902 w 2200275"/>
              <a:gd name="connsiteY6" fmla="*/ 0 h 2176463"/>
              <a:gd name="connsiteX7" fmla="*/ 1495425 w 2200275"/>
              <a:gd name="connsiteY7" fmla="*/ 0 h 2176463"/>
              <a:gd name="connsiteX0" fmla="*/ 2200275 w 2200275"/>
              <a:gd name="connsiteY0" fmla="*/ 6966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8" fmla="*/ 1495425 w 2200275"/>
              <a:gd name="connsiteY8" fmla="*/ 4762 h 2181225"/>
              <a:gd name="connsiteX0" fmla="*/ 2200275 w 2200275"/>
              <a:gd name="connsiteY0" fmla="*/ 6966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69664 h 2181225"/>
              <a:gd name="connsiteX1" fmla="*/ 2200275 w 2200275"/>
              <a:gd name="connsiteY1" fmla="*/ 1595437 h 2181225"/>
              <a:gd name="connsiteX2" fmla="*/ 2200275 w 2200275"/>
              <a:gd name="connsiteY2" fmla="*/ 2116323 h 2181225"/>
              <a:gd name="connsiteX3" fmla="*/ 2135373 w 2200275"/>
              <a:gd name="connsiteY3" fmla="*/ 2181225 h 2181225"/>
              <a:gd name="connsiteX4" fmla="*/ 64902 w 2200275"/>
              <a:gd name="connsiteY4" fmla="*/ 2181225 h 2181225"/>
              <a:gd name="connsiteX5" fmla="*/ 0 w 2200275"/>
              <a:gd name="connsiteY5" fmla="*/ 2116323 h 2181225"/>
              <a:gd name="connsiteX6" fmla="*/ 0 w 2200275"/>
              <a:gd name="connsiteY6" fmla="*/ 69664 h 2181225"/>
              <a:gd name="connsiteX7" fmla="*/ 64902 w 2200275"/>
              <a:gd name="connsiteY7" fmla="*/ 4762 h 2181225"/>
              <a:gd name="connsiteX8" fmla="*/ 604838 w 2200275"/>
              <a:gd name="connsiteY8" fmla="*/ 0 h 2181225"/>
              <a:gd name="connsiteX0" fmla="*/ 2200275 w 2200275"/>
              <a:gd name="connsiteY0" fmla="*/ 1595437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6048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833438 w 2200275"/>
              <a:gd name="connsiteY7" fmla="*/ 0 h 2181225"/>
              <a:gd name="connsiteX0" fmla="*/ 2200275 w 2200275"/>
              <a:gd name="connsiteY0" fmla="*/ 1647824 h 2181225"/>
              <a:gd name="connsiteX1" fmla="*/ 2200275 w 2200275"/>
              <a:gd name="connsiteY1" fmla="*/ 2116323 h 2181225"/>
              <a:gd name="connsiteX2" fmla="*/ 2135373 w 2200275"/>
              <a:gd name="connsiteY2" fmla="*/ 2181225 h 2181225"/>
              <a:gd name="connsiteX3" fmla="*/ 64902 w 2200275"/>
              <a:gd name="connsiteY3" fmla="*/ 2181225 h 2181225"/>
              <a:gd name="connsiteX4" fmla="*/ 0 w 2200275"/>
              <a:gd name="connsiteY4" fmla="*/ 2116323 h 2181225"/>
              <a:gd name="connsiteX5" fmla="*/ 0 w 2200275"/>
              <a:gd name="connsiteY5" fmla="*/ 69664 h 2181225"/>
              <a:gd name="connsiteX6" fmla="*/ 64902 w 2200275"/>
              <a:gd name="connsiteY6" fmla="*/ 4762 h 2181225"/>
              <a:gd name="connsiteX7" fmla="*/ 833438 w 2200275"/>
              <a:gd name="connsiteY7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275" h="2181225">
                <a:moveTo>
                  <a:pt x="2200275" y="1647824"/>
                </a:moveTo>
                <a:lnTo>
                  <a:pt x="2200275" y="2116323"/>
                </a:lnTo>
                <a:cubicBezTo>
                  <a:pt x="2200275" y="2152167"/>
                  <a:pt x="2171217" y="2181225"/>
                  <a:pt x="2135373" y="2181225"/>
                </a:cubicBezTo>
                <a:lnTo>
                  <a:pt x="64902" y="2181225"/>
                </a:lnTo>
                <a:cubicBezTo>
                  <a:pt x="29058" y="2181225"/>
                  <a:pt x="0" y="2152167"/>
                  <a:pt x="0" y="2116323"/>
                </a:cubicBezTo>
                <a:lnTo>
                  <a:pt x="0" y="69664"/>
                </a:lnTo>
                <a:cubicBezTo>
                  <a:pt x="0" y="33820"/>
                  <a:pt x="29058" y="4762"/>
                  <a:pt x="64902" y="4762"/>
                </a:cubicBezTo>
                <a:lnTo>
                  <a:pt x="833438" y="0"/>
                </a:lnTo>
              </a:path>
            </a:pathLst>
          </a:custGeom>
          <a:noFill/>
          <a:ln w="28575">
            <a:solidFill>
              <a:srgbClr val="7CBA01"/>
            </a:solidFill>
            <a:headEnd type="oval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808345" y="1708216"/>
            <a:ext cx="1978621" cy="1256508"/>
            <a:chOff x="1466850" y="1925222"/>
            <a:chExt cx="1219200" cy="1420397"/>
          </a:xfrm>
        </p:grpSpPr>
        <p:sp>
          <p:nvSpPr>
            <p:cNvPr id="15" name="Freeform 14"/>
            <p:cNvSpPr/>
            <p:nvPr/>
          </p:nvSpPr>
          <p:spPr>
            <a:xfrm>
              <a:off x="1466850" y="1925222"/>
              <a:ext cx="1219200" cy="1420397"/>
            </a:xfrm>
            <a:custGeom>
              <a:avLst/>
              <a:gdLst>
                <a:gd name="connsiteX0" fmla="*/ 609600 w 1219200"/>
                <a:gd name="connsiteY0" fmla="*/ 167738 h 1420397"/>
                <a:gd name="connsiteX1" fmla="*/ 167738 w 1219200"/>
                <a:gd name="connsiteY1" fmla="*/ 609600 h 1420397"/>
                <a:gd name="connsiteX2" fmla="*/ 609600 w 1219200"/>
                <a:gd name="connsiteY2" fmla="*/ 1051462 h 1420397"/>
                <a:gd name="connsiteX3" fmla="*/ 1051462 w 1219200"/>
                <a:gd name="connsiteY3" fmla="*/ 609600 h 1420397"/>
                <a:gd name="connsiteX4" fmla="*/ 609600 w 1219200"/>
                <a:gd name="connsiteY4" fmla="*/ 167738 h 1420397"/>
                <a:gd name="connsiteX5" fmla="*/ 609600 w 1219200"/>
                <a:gd name="connsiteY5" fmla="*/ 0 h 1420397"/>
                <a:gd name="connsiteX6" fmla="*/ 1219200 w 1219200"/>
                <a:gd name="connsiteY6" fmla="*/ 609600 h 1420397"/>
                <a:gd name="connsiteX7" fmla="*/ 846884 w 1219200"/>
                <a:gd name="connsiteY7" fmla="*/ 1171295 h 1420397"/>
                <a:gd name="connsiteX8" fmla="*/ 757085 w 1219200"/>
                <a:gd name="connsiteY8" fmla="*/ 1199170 h 1420397"/>
                <a:gd name="connsiteX9" fmla="*/ 609600 w 1219200"/>
                <a:gd name="connsiteY9" fmla="*/ 1420397 h 1420397"/>
                <a:gd name="connsiteX10" fmla="*/ 462115 w 1219200"/>
                <a:gd name="connsiteY10" fmla="*/ 1199170 h 1420397"/>
                <a:gd name="connsiteX11" fmla="*/ 372316 w 1219200"/>
                <a:gd name="connsiteY11" fmla="*/ 1171295 h 1420397"/>
                <a:gd name="connsiteX12" fmla="*/ 0 w 1219200"/>
                <a:gd name="connsiteY12" fmla="*/ 609600 h 1420397"/>
                <a:gd name="connsiteX13" fmla="*/ 609600 w 1219200"/>
                <a:gd name="connsiteY13" fmla="*/ 0 h 142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" h="1420397">
                  <a:moveTo>
                    <a:pt x="609600" y="167738"/>
                  </a:moveTo>
                  <a:cubicBezTo>
                    <a:pt x="365566" y="167738"/>
                    <a:pt x="167738" y="365566"/>
                    <a:pt x="167738" y="609600"/>
                  </a:cubicBezTo>
                  <a:cubicBezTo>
                    <a:pt x="167738" y="853634"/>
                    <a:pt x="365566" y="1051462"/>
                    <a:pt x="609600" y="1051462"/>
                  </a:cubicBezTo>
                  <a:cubicBezTo>
                    <a:pt x="853634" y="1051462"/>
                    <a:pt x="1051462" y="853634"/>
                    <a:pt x="1051462" y="609600"/>
                  </a:cubicBezTo>
                  <a:cubicBezTo>
                    <a:pt x="1051462" y="365566"/>
                    <a:pt x="853634" y="167738"/>
                    <a:pt x="609600" y="167738"/>
                  </a:cubicBezTo>
                  <a:close/>
                  <a:moveTo>
                    <a:pt x="609600" y="0"/>
                  </a:moveTo>
                  <a:cubicBezTo>
                    <a:pt x="946273" y="0"/>
                    <a:pt x="1219200" y="272927"/>
                    <a:pt x="1219200" y="609600"/>
                  </a:cubicBezTo>
                  <a:cubicBezTo>
                    <a:pt x="1219200" y="862105"/>
                    <a:pt x="1065679" y="1078752"/>
                    <a:pt x="846884" y="1171295"/>
                  </a:cubicBezTo>
                  <a:lnTo>
                    <a:pt x="757085" y="1199170"/>
                  </a:lnTo>
                  <a:lnTo>
                    <a:pt x="609600" y="1420397"/>
                  </a:lnTo>
                  <a:lnTo>
                    <a:pt x="462115" y="1199170"/>
                  </a:lnTo>
                  <a:lnTo>
                    <a:pt x="372316" y="1171295"/>
                  </a:lnTo>
                  <a:cubicBezTo>
                    <a:pt x="153522" y="1078752"/>
                    <a:pt x="0" y="862105"/>
                    <a:pt x="0" y="609600"/>
                  </a:cubicBez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gradFill>
              <a:gsLst>
                <a:gs pos="0">
                  <a:srgbClr val="7CBA01"/>
                </a:gs>
                <a:gs pos="100000">
                  <a:srgbClr val="6DA301"/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22"/>
            <p:cNvSpPr/>
            <p:nvPr/>
          </p:nvSpPr>
          <p:spPr>
            <a:xfrm>
              <a:off x="1628410" y="2086783"/>
              <a:ext cx="896081" cy="896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 dist="50800" dir="108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43986" y="3230815"/>
            <a:ext cx="2342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gwjbZv</a:t>
            </a:r>
            <a:endParaRPr lang="bn-IN" sz="44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7685" y="3257942"/>
            <a:ext cx="1995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AïwPZv</a:t>
            </a:r>
            <a:endParaRPr lang="bn-IN" sz="40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34802" y="3312368"/>
            <a:ext cx="229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AcweÎZv</a:t>
            </a:r>
            <a:endParaRPr lang="bn-IN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1900" y="224852"/>
            <a:ext cx="371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bvRvmv‡Zi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cwiPq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7872" y="821694"/>
            <a:ext cx="2769629" cy="710652"/>
            <a:chOff x="1667459" y="866664"/>
            <a:chExt cx="2769629" cy="710652"/>
          </a:xfrm>
        </p:grpSpPr>
        <p:pic>
          <p:nvPicPr>
            <p:cNvPr id="21" name="Picture 20" descr="Capture1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7459" y="866664"/>
              <a:ext cx="1330574" cy="68951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8051" y="869430"/>
              <a:ext cx="1469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  <a:cs typeface="SutonnyMJ" pitchFamily="2" charset="0"/>
                </a:rPr>
                <a:t> A_© t</a:t>
              </a:r>
              <a:endParaRPr lang="en-US" sz="40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9725" y="4739762"/>
            <a:ext cx="11377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বস্তু শরীর, কাপড় অথবা অন্য পাক-পবিত্র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বস্তুতে লাগলে তাকে অপবিত্র করে দেয়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নাজাসাত বলে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/>
      <p:bldP spid="18" grpId="0"/>
      <p:bldP spid="19" grpId="0"/>
      <p:bldP spid="2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4743637" y="240592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Acwi”QbœZv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" y="1028075"/>
            <a:ext cx="11362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e¯‘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Kgvq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N„Yv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Rb¥vq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†m me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e¯‘‡K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Acwi”QbœZv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istockphoto-950123304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" y="2548128"/>
            <a:ext cx="4926094" cy="2801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397" y="5574592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nvZ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avqv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5877" y="5285032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bL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KvUv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নখ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908" y="2398427"/>
            <a:ext cx="4746313" cy="2895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4743637" y="240592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Acwi”QbœZv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174" y="5259799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uvZ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3482" y="5359983"/>
            <a:ext cx="609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bvK,‡PvL,gv_v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163446_apur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83" y="1443897"/>
            <a:ext cx="6145967" cy="3937572"/>
          </a:xfrm>
          <a:prstGeom prst="rect">
            <a:avLst/>
          </a:prstGeom>
        </p:spPr>
      </p:pic>
      <p:pic>
        <p:nvPicPr>
          <p:cNvPr id="3074" name="Picture 2" descr="নোংরা দাঁত এর ছবির ফলাফল"/>
          <p:cNvPicPr>
            <a:picLocks noChangeAspect="1" noChangeArrowheads="1"/>
          </p:cNvPicPr>
          <p:nvPr/>
        </p:nvPicPr>
        <p:blipFill>
          <a:blip r:embed="rId3"/>
          <a:srcRect b="7058"/>
          <a:stretch>
            <a:fillRect/>
          </a:stretch>
        </p:blipFill>
        <p:spPr bwMode="auto">
          <a:xfrm>
            <a:off x="230525" y="1448684"/>
            <a:ext cx="5510708" cy="39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1619</TotalTime>
  <Words>481</Words>
  <Application>Microsoft Office PowerPoint</Application>
  <PresentationFormat>Custom</PresentationFormat>
  <Paragraphs>115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Rahman</dc:creator>
  <cp:lastModifiedBy>Baqi-Al-Hasan Liton</cp:lastModifiedBy>
  <cp:revision>525</cp:revision>
  <dcterms:created xsi:type="dcterms:W3CDTF">2016-12-19T03:42:04Z</dcterms:created>
  <dcterms:modified xsi:type="dcterms:W3CDTF">2020-05-16T00:09:16Z</dcterms:modified>
</cp:coreProperties>
</file>