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  <p:sldMasterId id="214748431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73" r:id="rId14"/>
    <p:sldId id="274" r:id="rId15"/>
    <p:sldId id="277" r:id="rId16"/>
    <p:sldId id="276" r:id="rId17"/>
    <p:sldId id="278" r:id="rId18"/>
    <p:sldId id="280" r:id="rId19"/>
    <p:sldId id="26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40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7C3E-F454-433F-B4EE-0F16E116514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91DEA-D6C5-44D0-B39D-EB9BBDBD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91DEA-D6C5-44D0-B39D-EB9BBDBD2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4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0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8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5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0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5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793" y="989351"/>
            <a:ext cx="63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মুজিব বর্ষের শুভেচ্ছা 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633" y="0"/>
            <a:ext cx="278634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7781" y="4478948"/>
            <a:ext cx="53305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     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08" y="734518"/>
            <a:ext cx="3437167" cy="3486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311" y="410081"/>
            <a:ext cx="261001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0299" y="3634040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য়েল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87" y="438965"/>
            <a:ext cx="3781926" cy="3195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301" y="358170"/>
            <a:ext cx="261001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রজা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229" y="491671"/>
            <a:ext cx="2027076" cy="3385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99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949" y="358170"/>
            <a:ext cx="2533066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38971"/>
            <a:ext cx="4798102" cy="305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8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77" y="371566"/>
            <a:ext cx="3831498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0967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নুক 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031" y="490761"/>
            <a:ext cx="3987059" cy="2795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607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443" y="44589"/>
            <a:ext cx="257955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4624" y="4276517"/>
            <a:ext cx="47286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49" y="1018232"/>
            <a:ext cx="4064324" cy="2788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62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4256" y="410081"/>
            <a:ext cx="257955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095" y="712641"/>
            <a:ext cx="4258311" cy="2921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6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orizontal Scroll 16"/>
          <p:cNvSpPr/>
          <p:nvPr/>
        </p:nvSpPr>
        <p:spPr>
          <a:xfrm>
            <a:off x="1678898" y="209862"/>
            <a:ext cx="7360171" cy="1259174"/>
          </a:xfrm>
          <a:prstGeom prst="horizontalScroll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বর্ণগুলো এক সাথে পড়ি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9578" y="2638268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402691" y="2570812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4745804" y="2548327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7197065" y="2540831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Cloud 23"/>
          <p:cNvSpPr/>
          <p:nvPr/>
        </p:nvSpPr>
        <p:spPr>
          <a:xfrm>
            <a:off x="9648326" y="2428403"/>
            <a:ext cx="2293495" cy="2428408"/>
          </a:xfrm>
          <a:prstGeom prst="cloud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94282" y="2518348"/>
            <a:ext cx="10373193" cy="2533337"/>
            <a:chOff x="2338466" y="2518348"/>
            <a:chExt cx="9129009" cy="1963711"/>
          </a:xfrm>
        </p:grpSpPr>
        <p:sp>
          <p:nvSpPr>
            <p:cNvPr id="7" name="Rectangle 6"/>
            <p:cNvSpPr/>
            <p:nvPr/>
          </p:nvSpPr>
          <p:spPr>
            <a:xfrm>
              <a:off x="2338466" y="2518348"/>
              <a:ext cx="9129009" cy="1963711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0"/>
              <a:endCxn id="7" idx="2"/>
            </p:cNvCxnSpPr>
            <p:nvPr/>
          </p:nvCxnSpPr>
          <p:spPr>
            <a:xfrm>
              <a:off x="6902971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436308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9555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58977" y="3087974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5672" y="2853992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72926" y="3961987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46094 -0.2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28554 -0.16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" y="411480"/>
            <a:ext cx="11647357" cy="5386090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বর্ণ</a:t>
            </a:r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পঠণ </a:t>
            </a: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93" y="247973"/>
            <a:ext cx="115424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  <a:endParaRPr lang="bn-BD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ত-ন </a:t>
            </a:r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68" y="300334"/>
            <a:ext cx="5486400" cy="64479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430" y="4291100"/>
            <a:ext cx="6505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295" y="404884"/>
            <a:ext cx="3914789" cy="3886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  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33" y="1043970"/>
            <a:ext cx="2735884" cy="2803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673" y="0"/>
            <a:ext cx="2786340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31" y="757779"/>
            <a:ext cx="4708088" cy="30347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92</Words>
  <Application>Microsoft Office PowerPoint</Application>
  <PresentationFormat>Widescreen</PresentationFormat>
  <Paragraphs>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65</cp:revision>
  <dcterms:created xsi:type="dcterms:W3CDTF">2020-02-02T15:51:27Z</dcterms:created>
  <dcterms:modified xsi:type="dcterms:W3CDTF">2020-05-15T04:58:57Z</dcterms:modified>
</cp:coreProperties>
</file>