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7" r:id="rId3"/>
    <p:sldId id="292" r:id="rId4"/>
    <p:sldId id="291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6" r:id="rId20"/>
    <p:sldId id="289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৬৮০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(৬৬১-৬৮০) 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২০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৬৩০খ্রিঃ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৬০৬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BD2CB23D-FCF4-4304-91C0-378E56AD19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লাভঃ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৬৬১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BB9A85C-755D-475A-92B3-F3B4F538C3DD}" type="parTrans" cxnId="{536F0781-EEF6-473C-A001-B21AD77A96BA}">
      <dgm:prSet/>
      <dgm:spPr/>
      <dgm:t>
        <a:bodyPr/>
        <a:lstStyle/>
        <a:p>
          <a:endParaRPr lang="en-US"/>
        </a:p>
      </dgm:t>
    </dgm:pt>
    <dgm:pt modelId="{0920DF92-C660-499C-8F67-C1DAA615A258}" type="sibTrans" cxnId="{536F0781-EEF6-473C-A001-B21AD77A96BA}">
      <dgm:prSet/>
      <dgm:spPr/>
      <dgm:t>
        <a:bodyPr/>
        <a:lstStyle/>
        <a:p>
          <a:endParaRPr lang="en-US"/>
        </a:p>
      </dgm:t>
    </dgm:pt>
    <dgm:pt modelId="{E2D9D7DB-A632-4EE3-8459-EAEA7B1F863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উমাইয়া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dirty="0"/>
        </a:p>
      </dgm:t>
    </dgm:pt>
    <dgm:pt modelId="{156A62E1-DFD8-4BC8-95D8-82F750A60E73}" type="parTrans" cxnId="{FA3F24F9-5895-4D9E-A580-832B30D1C3D3}">
      <dgm:prSet/>
      <dgm:spPr/>
      <dgm:t>
        <a:bodyPr/>
        <a:lstStyle/>
        <a:p>
          <a:endParaRPr lang="en-US"/>
        </a:p>
      </dgm:t>
    </dgm:pt>
    <dgm:pt modelId="{252AC2A3-1378-44F2-9341-35B96A6BC6F8}" type="sibTrans" cxnId="{FA3F24F9-5895-4D9E-A580-832B30D1C3D3}">
      <dgm:prSet/>
      <dgm:spPr/>
      <dgm:t>
        <a:bodyPr/>
        <a:lstStyle/>
        <a:p>
          <a:endParaRPr lang="en-US"/>
        </a:p>
      </dgm:t>
    </dgm:pt>
    <dgm:pt modelId="{BDACA440-5E31-4F34-BB0A-356E4709C0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মাতার নামঃ </a:t>
          </a:r>
        </a:p>
        <a:p>
          <a:r>
            <a:rPr lang="en-US" b="1" smtClean="0">
              <a:latin typeface="NikoshBAN" pitchFamily="2" charset="0"/>
              <a:cs typeface="NikoshBAN" pitchFamily="2" charset="0"/>
            </a:rPr>
            <a:t>হিন্দা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E964FE9-6281-4F5C-9697-5E2D87002B40}" type="parTrans" cxnId="{4A329212-702C-4948-9962-E94BD0234DDD}">
      <dgm:prSet/>
      <dgm:spPr/>
      <dgm:t>
        <a:bodyPr/>
        <a:lstStyle/>
        <a:p>
          <a:endParaRPr lang="en-US"/>
        </a:p>
      </dgm:t>
    </dgm:pt>
    <dgm:pt modelId="{9281DF41-6E9A-4C71-B6C0-12BADCBBC889}" type="sibTrans" cxnId="{4A329212-702C-4948-9962-E94BD0234DDD}">
      <dgm:prSet/>
      <dgm:spPr/>
      <dgm:t>
        <a:bodyPr/>
        <a:lstStyle/>
        <a:p>
          <a:endParaRPr lang="en-US"/>
        </a:p>
      </dgm:t>
    </dgm:pt>
    <dgm:pt modelId="{63B24A1A-9DC7-4D4A-8D3A-3BC73B4A35A7}">
      <dgm:prSet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পিতার নামঃ </a:t>
          </a:r>
        </a:p>
        <a:p>
          <a:r>
            <a:rPr lang="en-US" b="1" smtClean="0">
              <a:latin typeface="NikoshBAN" pitchFamily="2" charset="0"/>
              <a:cs typeface="NikoshBAN" pitchFamily="2" charset="0"/>
            </a:rPr>
            <a:t>আবু সুফিয়ান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10846DE2-5E0F-49FC-BBD3-B8800B421918}" type="parTrans" cxnId="{C2877291-25ED-476B-A234-DCDB3EB4FFF5}">
      <dgm:prSet/>
      <dgm:spPr/>
      <dgm:t>
        <a:bodyPr/>
        <a:lstStyle/>
        <a:p>
          <a:endParaRPr lang="en-US"/>
        </a:p>
      </dgm:t>
    </dgm:pt>
    <dgm:pt modelId="{81523A92-8CA0-4C93-9B0D-8CBEDED65D28}" type="sibTrans" cxnId="{C2877291-25ED-476B-A234-DCDB3EB4FFF5}">
      <dgm:prSet/>
      <dgm:spPr/>
      <dgm:t>
        <a:bodyPr/>
        <a:lstStyle/>
        <a:p>
          <a:endParaRPr lang="en-US"/>
        </a:p>
      </dgm:t>
    </dgm:pt>
    <dgm:pt modelId="{ED371ABF-CC85-48AD-A127-4504559F74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বংশঃ </a:t>
          </a:r>
        </a:p>
        <a:p>
          <a:r>
            <a:rPr lang="en-US" b="1" smtClean="0">
              <a:latin typeface="NikoshBAN" pitchFamily="2" charset="0"/>
              <a:cs typeface="NikoshBAN" pitchFamily="2" charset="0"/>
            </a:rPr>
            <a:t>কুরাইশ বংশের উমাইয়া গোত্রে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FAAE9F2-CA09-43EA-AE60-61CF13B5EF6F}" type="parTrans" cxnId="{1BC79B07-3984-4460-AB05-08CC86D25158}">
      <dgm:prSet/>
      <dgm:spPr/>
      <dgm:t>
        <a:bodyPr/>
        <a:lstStyle/>
        <a:p>
          <a:endParaRPr lang="en-US"/>
        </a:p>
      </dgm:t>
    </dgm:pt>
    <dgm:pt modelId="{32619FC3-433C-4EA9-8744-87AFCA3A0433}" type="sibTrans" cxnId="{1BC79B07-3984-4460-AB05-08CC86D25158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21FFF-79A4-4B82-A0FA-7B8DD28923B6}" type="pres">
      <dgm:prSet presAssocID="{BADA330C-566B-47AF-8C01-67E57885018A}" presName="centerShape" presStyleLbl="node0" presStyleIdx="0" presStyleCnt="1" custScaleX="129891" custScaleY="152795"/>
      <dgm:spPr/>
      <dgm:t>
        <a:bodyPr/>
        <a:lstStyle/>
        <a:p>
          <a:endParaRPr lang="en-US"/>
        </a:p>
      </dgm:t>
    </dgm:pt>
    <dgm:pt modelId="{29764270-BA30-495D-921F-808C2375E97B}" type="pres">
      <dgm:prSet presAssocID="{10846DE2-5E0F-49FC-BBD3-B8800B42191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EEBE7213-2D0F-420D-8E71-0574E8DF26E8}" type="pres">
      <dgm:prSet presAssocID="{10846DE2-5E0F-49FC-BBD3-B8800B42191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03B774D-8D34-4E46-A39D-52231AE960D4}" type="pres">
      <dgm:prSet presAssocID="{63B24A1A-9DC7-4D4A-8D3A-3BC73B4A35A7}" presName="node" presStyleLbl="node1" presStyleIdx="0" presStyleCnt="9" custScaleX="19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F56E-A0BB-4BAE-AF26-1388024EBE24}" type="pres">
      <dgm:prSet presAssocID="{3E964FE9-6281-4F5C-9697-5E2D87002B4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61752EAF-8385-42D9-AAD1-0F289B5885A6}" type="pres">
      <dgm:prSet presAssocID="{3E964FE9-6281-4F5C-9697-5E2D87002B4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B6C0C32-73FA-4257-8AA9-55F8AFE93B27}" type="pres">
      <dgm:prSet presAssocID="{BDACA440-5E31-4F34-BB0A-356E4709C053}" presName="node" presStyleLbl="node1" presStyleIdx="1" presStyleCnt="9" custScaleX="178567" custRadScaleRad="102655" custRadScaleInc="83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2C5-95A2-497E-B4F9-6D66D8D182C7}" type="pres">
      <dgm:prSet presAssocID="{4FAAE9F2-CA09-43EA-AE60-61CF13B5EF6F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F4512EC-4484-4C3B-A19D-016DFD75F40C}" type="pres">
      <dgm:prSet presAssocID="{4FAAE9F2-CA09-43EA-AE60-61CF13B5EF6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D939EE97-66FF-4E40-98DF-A113177F426D}" type="pres">
      <dgm:prSet presAssocID="{ED371ABF-CC85-48AD-A127-4504559F743A}" presName="node" presStyleLbl="node1" presStyleIdx="2" presStyleCnt="9" custScaleX="182909" custScaleY="126632" custRadScaleRad="106449" custRadScaleInc="6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3" presStyleCnt="9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3" presStyleCnt="9" custScaleX="151734" custScaleY="100377" custRadScaleRad="124759" custRadScaleInc="1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9" custScaleX="186703" custRadScaleRad="86158" custRadScaleInc="43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4135-E42B-4082-89B1-563584A3BA1A}" type="pres">
      <dgm:prSet presAssocID="{CBB9A85C-755D-475A-92B3-F3B4F538C3D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E5412554-8972-4E75-B422-2F351E464BE0}" type="pres">
      <dgm:prSet presAssocID="{CBB9A85C-755D-475A-92B3-F3B4F538C3D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264448F-5AE9-428A-AAC4-6422337CC462}" type="pres">
      <dgm:prSet presAssocID="{BD2CB23D-FCF4-4304-91C0-378E56AD19C0}" presName="node" presStyleLbl="node1" presStyleIdx="5" presStyleCnt="9" custScaleX="166495" custRadScaleRad="110967" custRadScaleInc="12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4553-6131-49B3-B001-90BF53FB0022}" type="pres">
      <dgm:prSet presAssocID="{156A62E1-DFD8-4BC8-95D8-82F750A60E7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3D9A45F-DDFC-4357-B98A-9DC31B325A64}" type="pres">
      <dgm:prSet presAssocID="{156A62E1-DFD8-4BC8-95D8-82F750A60E7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8B1A8AE-2D45-4EF2-82AE-8DEBB0017A65}" type="pres">
      <dgm:prSet presAssocID="{E2D9D7DB-A632-4EE3-8459-EAEA7B1F8632}" presName="node" presStyleLbl="node1" presStyleIdx="6" presStyleCnt="9" custScaleX="223646" custScaleY="124812" custRadScaleRad="126295" custRadScaleInc="9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7" presStyleCnt="9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7" presStyleCnt="9" custScaleX="191817" custRadScaleRad="140963" custRadScaleInc="28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8" presStyleCnt="9" custScaleX="143526" custRadScaleRad="136817" custRadScaleInc="-3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18D5A-F84C-4603-B6DF-484EBEF557EE}" type="presOf" srcId="{10846DE2-5E0F-49FC-BBD3-B8800B421918}" destId="{29764270-BA30-495D-921F-808C2375E97B}" srcOrd="0" destOrd="0" presId="urn:microsoft.com/office/officeart/2005/8/layout/radial5"/>
    <dgm:cxn modelId="{92440A8A-1DC6-4011-A352-8A5E87CD0D64}" type="presOf" srcId="{773D4DEE-4A00-47AC-9A03-EED5E29BDE9F}" destId="{BC3AEAAB-0663-4E3A-8A6B-6F670BA4A66D}" srcOrd="0" destOrd="0" presId="urn:microsoft.com/office/officeart/2005/8/layout/radial5"/>
    <dgm:cxn modelId="{EF2AEEB6-4EEE-48C8-AD48-6FB530BBAAE9}" type="presOf" srcId="{E2D9D7DB-A632-4EE3-8459-EAEA7B1F8632}" destId="{B8B1A8AE-2D45-4EF2-82AE-8DEBB0017A65}" srcOrd="0" destOrd="0" presId="urn:microsoft.com/office/officeart/2005/8/layout/radial5"/>
    <dgm:cxn modelId="{640D6AE8-3800-4906-A178-5F9F2EE035BC}" type="presOf" srcId="{4568EABC-9DCC-46B6-95D4-1889B74A5E9A}" destId="{E67115D4-12DB-40E2-ADC7-2D195F46B3F0}" srcOrd="0" destOrd="0" presId="urn:microsoft.com/office/officeart/2005/8/layout/radial5"/>
    <dgm:cxn modelId="{EBAA2D0A-A651-44AA-AA4E-19B4D958C1D0}" srcId="{BADA330C-566B-47AF-8C01-67E57885018A}" destId="{773D4DEE-4A00-47AC-9A03-EED5E29BDE9F}" srcOrd="4" destOrd="0" parTransId="{C2352F6F-837B-4EE1-8DCB-A6DEEBBC95B3}" sibTransId="{ECF6772B-1732-4724-B128-4D7326B00ACD}"/>
    <dgm:cxn modelId="{7CC5496A-A70A-4087-8CDB-15BE83CD9904}" type="presOf" srcId="{D8BF36AE-0A9F-4878-9216-9AF11BEF4B72}" destId="{D56156C7-2C7B-4826-893E-D161AA4D6F32}" srcOrd="0" destOrd="0" presId="urn:microsoft.com/office/officeart/2005/8/layout/radial5"/>
    <dgm:cxn modelId="{3D06F7F8-5F5C-48B5-9FDF-15B813F8ADA9}" type="presOf" srcId="{CBB9A85C-755D-475A-92B3-F3B4F538C3DD}" destId="{47DA4135-E42B-4082-89B1-563584A3BA1A}" srcOrd="0" destOrd="0" presId="urn:microsoft.com/office/officeart/2005/8/layout/radial5"/>
    <dgm:cxn modelId="{9142833B-6D27-4570-B37D-A1FC020A24EF}" srcId="{C1F73E27-765F-4E07-A198-FB6F16A30FD4}" destId="{BADA330C-566B-47AF-8C01-67E57885018A}" srcOrd="0" destOrd="0" parTransId="{4FF1DFAD-CF1E-4499-9F53-55A9FCE1B0F8}" sibTransId="{C4748330-F7C5-4F06-9A2E-C4F2E919004E}"/>
    <dgm:cxn modelId="{70FDAC2A-4BA5-41F2-9778-C3CE6D41E4B9}" type="presOf" srcId="{BADA330C-566B-47AF-8C01-67E57885018A}" destId="{9CC21FFF-79A4-4B82-A0FA-7B8DD28923B6}" srcOrd="0" destOrd="0" presId="urn:microsoft.com/office/officeart/2005/8/layout/radial5"/>
    <dgm:cxn modelId="{46EAB4EE-8F90-4E55-A263-D4F626D33257}" type="presOf" srcId="{D5C3237E-4C27-4FDD-8710-04EB35F70BD7}" destId="{397BD5FD-1468-4610-BC93-6230938775DF}" srcOrd="0" destOrd="0" presId="urn:microsoft.com/office/officeart/2005/8/layout/radial5"/>
    <dgm:cxn modelId="{E5F6C429-C7CB-48CE-80B2-4D4CCBD16D8A}" type="presOf" srcId="{4568EABC-9DCC-46B6-95D4-1889B74A5E9A}" destId="{8C6083DA-DC99-4DA9-979A-B8BA7CB81D4E}" srcOrd="1" destOrd="0" presId="urn:microsoft.com/office/officeart/2005/8/layout/radial5"/>
    <dgm:cxn modelId="{A910DACF-3F4A-4DE3-A1B6-6E1F831D18F0}" type="presOf" srcId="{3E964FE9-6281-4F5C-9697-5E2D87002B40}" destId="{61752EAF-8385-42D9-AAD1-0F289B5885A6}" srcOrd="1" destOrd="0" presId="urn:microsoft.com/office/officeart/2005/8/layout/radial5"/>
    <dgm:cxn modelId="{02FA8470-4E57-4ADE-BD95-E9E3C23508FD}" type="presOf" srcId="{C2352F6F-837B-4EE1-8DCB-A6DEEBBC95B3}" destId="{CA5255E4-27E9-4D49-9A1B-8C77BF65F50D}" srcOrd="0" destOrd="0" presId="urn:microsoft.com/office/officeart/2005/8/layout/radial5"/>
    <dgm:cxn modelId="{B21A5352-9EF3-483C-B1DE-25A09B1F278A}" type="presOf" srcId="{4FAAE9F2-CA09-43EA-AE60-61CF13B5EF6F}" destId="{EF4512EC-4484-4C3B-A19D-016DFD75F40C}" srcOrd="1" destOrd="0" presId="urn:microsoft.com/office/officeart/2005/8/layout/radial5"/>
    <dgm:cxn modelId="{E8F3635C-5705-447E-B185-D4038A20AF41}" type="presOf" srcId="{C2352F6F-837B-4EE1-8DCB-A6DEEBBC95B3}" destId="{D9346AFD-4D51-461E-B6E5-FDF518CCAFBD}" srcOrd="1" destOrd="0" presId="urn:microsoft.com/office/officeart/2005/8/layout/radial5"/>
    <dgm:cxn modelId="{8D9E562E-C276-4151-92FF-99B1A37718C1}" type="presOf" srcId="{0FD57E0A-7D93-4331-8027-76EF8A2E2936}" destId="{1458870E-7D22-4AD6-819D-84A19562E965}" srcOrd="0" destOrd="0" presId="urn:microsoft.com/office/officeart/2005/8/layout/radial5"/>
    <dgm:cxn modelId="{13ECD413-1AE7-4458-BFB9-B7789DAFF2BC}" type="presOf" srcId="{3E964FE9-6281-4F5C-9697-5E2D87002B40}" destId="{AD42F56E-A0BB-4BAE-AF26-1388024EBE24}" srcOrd="0" destOrd="0" presId="urn:microsoft.com/office/officeart/2005/8/layout/radial5"/>
    <dgm:cxn modelId="{0EB6EB32-900E-4543-92E6-22BEED73D163}" type="presOf" srcId="{63B24A1A-9DC7-4D4A-8D3A-3BC73B4A35A7}" destId="{F03B774D-8D34-4E46-A39D-52231AE960D4}" srcOrd="0" destOrd="0" presId="urn:microsoft.com/office/officeart/2005/8/layout/radial5"/>
    <dgm:cxn modelId="{ACA0DA66-A126-4A74-871C-75E0EC3A9EA8}" type="presOf" srcId="{4DA61F5F-52F4-4D06-8A97-E48929317C15}" destId="{F3516AEF-D96C-485D-BF04-8A75026551B3}" srcOrd="0" destOrd="0" presId="urn:microsoft.com/office/officeart/2005/8/layout/radial5"/>
    <dgm:cxn modelId="{F04914C8-4B15-4E07-AC41-4D706FB99FEA}" type="presOf" srcId="{BDACA440-5E31-4F34-BB0A-356E4709C053}" destId="{5B6C0C32-73FA-4257-8AA9-55F8AFE93B27}" srcOrd="0" destOrd="0" presId="urn:microsoft.com/office/officeart/2005/8/layout/radial5"/>
    <dgm:cxn modelId="{FA3F24F9-5895-4D9E-A580-832B30D1C3D3}" srcId="{BADA330C-566B-47AF-8C01-67E57885018A}" destId="{E2D9D7DB-A632-4EE3-8459-EAEA7B1F8632}" srcOrd="6" destOrd="0" parTransId="{156A62E1-DFD8-4BC8-95D8-82F750A60E73}" sibTransId="{252AC2A3-1378-44F2-9341-35B96A6BC6F8}"/>
    <dgm:cxn modelId="{2631470D-4EE3-4DBE-BDDE-A5DC06CC35B8}" type="presOf" srcId="{ED371ABF-CC85-48AD-A127-4504559F743A}" destId="{D939EE97-66FF-4E40-98DF-A113177F426D}" srcOrd="0" destOrd="0" presId="urn:microsoft.com/office/officeart/2005/8/layout/radial5"/>
    <dgm:cxn modelId="{2255EF7B-C55C-484A-83E0-B80DE0DF0C74}" type="presOf" srcId="{4DA61F5F-52F4-4D06-8A97-E48929317C15}" destId="{022D0938-BC9C-4BEE-94DF-956289984D04}" srcOrd="1" destOrd="0" presId="urn:microsoft.com/office/officeart/2005/8/layout/radial5"/>
    <dgm:cxn modelId="{04729EB6-56C4-4DF1-ABD7-C234B606467E}" type="presOf" srcId="{0FD57E0A-7D93-4331-8027-76EF8A2E2936}" destId="{8CC55471-3AF8-4649-9B76-BBE785993EDC}" srcOrd="1" destOrd="0" presId="urn:microsoft.com/office/officeart/2005/8/layout/radial5"/>
    <dgm:cxn modelId="{349836FE-FB15-4AAD-87E7-4C6541567620}" type="presOf" srcId="{10846DE2-5E0F-49FC-BBD3-B8800B421918}" destId="{EEBE7213-2D0F-420D-8E71-0574E8DF26E8}" srcOrd="1" destOrd="0" presId="urn:microsoft.com/office/officeart/2005/8/layout/radial5"/>
    <dgm:cxn modelId="{187968E5-2620-4B36-ABED-87F2E408EC20}" type="presOf" srcId="{156A62E1-DFD8-4BC8-95D8-82F750A60E73}" destId="{13D9A45F-DDFC-4357-B98A-9DC31B325A64}" srcOrd="1" destOrd="0" presId="urn:microsoft.com/office/officeart/2005/8/layout/radial5"/>
    <dgm:cxn modelId="{D0999BA0-3CE0-4914-851A-3ED5AC2F66E8}" type="presOf" srcId="{CBB9A85C-755D-475A-92B3-F3B4F538C3DD}" destId="{E5412554-8972-4E75-B422-2F351E464BE0}" srcOrd="1" destOrd="0" presId="urn:microsoft.com/office/officeart/2005/8/layout/radial5"/>
    <dgm:cxn modelId="{C774CE62-AC91-4992-9096-D8C6FAB8E441}" srcId="{BADA330C-566B-47AF-8C01-67E57885018A}" destId="{D5C3237E-4C27-4FDD-8710-04EB35F70BD7}" srcOrd="8" destOrd="0" parTransId="{4DA61F5F-52F4-4D06-8A97-E48929317C15}" sibTransId="{D3A4A222-7968-4C4F-8058-F2FBE17A9D3F}"/>
    <dgm:cxn modelId="{A32C9986-921E-43BB-9717-657A1A78A3C5}" srcId="{BADA330C-566B-47AF-8C01-67E57885018A}" destId="{0BA59B1B-CCC0-4554-B148-BF771A2E6C3D}" srcOrd="3" destOrd="0" parTransId="{0FD57E0A-7D93-4331-8027-76EF8A2E2936}" sibTransId="{222209D2-22DA-411C-9096-DA3ABFEEB93A}"/>
    <dgm:cxn modelId="{EE6AC155-CCC1-4B5C-B8D3-DBE66681AF8D}" srcId="{BADA330C-566B-47AF-8C01-67E57885018A}" destId="{D8BF36AE-0A9F-4878-9216-9AF11BEF4B72}" srcOrd="7" destOrd="0" parTransId="{4568EABC-9DCC-46B6-95D4-1889B74A5E9A}" sibTransId="{6049703E-D5EC-4006-9FF1-C6E36C750223}"/>
    <dgm:cxn modelId="{D49A6FE2-D9A0-4958-ABEF-A4E79EAEA3FF}" type="presOf" srcId="{4FAAE9F2-CA09-43EA-AE60-61CF13B5EF6F}" destId="{FF5BB2C5-95A2-497E-B4F9-6D66D8D182C7}" srcOrd="0" destOrd="0" presId="urn:microsoft.com/office/officeart/2005/8/layout/radial5"/>
    <dgm:cxn modelId="{4A329212-702C-4948-9962-E94BD0234DDD}" srcId="{BADA330C-566B-47AF-8C01-67E57885018A}" destId="{BDACA440-5E31-4F34-BB0A-356E4709C053}" srcOrd="1" destOrd="0" parTransId="{3E964FE9-6281-4F5C-9697-5E2D87002B40}" sibTransId="{9281DF41-6E9A-4C71-B6C0-12BADCBBC889}"/>
    <dgm:cxn modelId="{BB63782F-732B-4949-BA3F-ECFFCA72A9DE}" type="presOf" srcId="{156A62E1-DFD8-4BC8-95D8-82F750A60E73}" destId="{2CAD4553-6131-49B3-B001-90BF53FB0022}" srcOrd="0" destOrd="0" presId="urn:microsoft.com/office/officeart/2005/8/layout/radial5"/>
    <dgm:cxn modelId="{C2877291-25ED-476B-A234-DCDB3EB4FFF5}" srcId="{BADA330C-566B-47AF-8C01-67E57885018A}" destId="{63B24A1A-9DC7-4D4A-8D3A-3BC73B4A35A7}" srcOrd="0" destOrd="0" parTransId="{10846DE2-5E0F-49FC-BBD3-B8800B421918}" sibTransId="{81523A92-8CA0-4C93-9B0D-8CBEDED65D28}"/>
    <dgm:cxn modelId="{FB30FCB7-80B4-4365-B6E4-1AB73AB307F9}" type="presOf" srcId="{C1F73E27-765F-4E07-A198-FB6F16A30FD4}" destId="{8B790BC4-7A16-4FCD-98BF-BAE92E0DB846}" srcOrd="0" destOrd="0" presId="urn:microsoft.com/office/officeart/2005/8/layout/radial5"/>
    <dgm:cxn modelId="{CA454D3F-8066-427D-9C69-0FB4B26540EF}" type="presOf" srcId="{0BA59B1B-CCC0-4554-B148-BF771A2E6C3D}" destId="{E7307A5D-B40C-47D6-84C2-525FC9911CF3}" srcOrd="0" destOrd="0" presId="urn:microsoft.com/office/officeart/2005/8/layout/radial5"/>
    <dgm:cxn modelId="{536F0781-EEF6-473C-A001-B21AD77A96BA}" srcId="{BADA330C-566B-47AF-8C01-67E57885018A}" destId="{BD2CB23D-FCF4-4304-91C0-378E56AD19C0}" srcOrd="5" destOrd="0" parTransId="{CBB9A85C-755D-475A-92B3-F3B4F538C3DD}" sibTransId="{0920DF92-C660-499C-8F67-C1DAA615A258}"/>
    <dgm:cxn modelId="{DCFEE557-3BF9-4663-B1B6-7D66C0C64EB8}" type="presOf" srcId="{BD2CB23D-FCF4-4304-91C0-378E56AD19C0}" destId="{7264448F-5AE9-428A-AAC4-6422337CC462}" srcOrd="0" destOrd="0" presId="urn:microsoft.com/office/officeart/2005/8/layout/radial5"/>
    <dgm:cxn modelId="{1BC79B07-3984-4460-AB05-08CC86D25158}" srcId="{BADA330C-566B-47AF-8C01-67E57885018A}" destId="{ED371ABF-CC85-48AD-A127-4504559F743A}" srcOrd="2" destOrd="0" parTransId="{4FAAE9F2-CA09-43EA-AE60-61CF13B5EF6F}" sibTransId="{32619FC3-433C-4EA9-8744-87AFCA3A0433}"/>
    <dgm:cxn modelId="{9E57EC77-AC4C-4F66-A923-2E31A3F30538}" type="presParOf" srcId="{8B790BC4-7A16-4FCD-98BF-BAE92E0DB846}" destId="{9CC21FFF-79A4-4B82-A0FA-7B8DD28923B6}" srcOrd="0" destOrd="0" presId="urn:microsoft.com/office/officeart/2005/8/layout/radial5"/>
    <dgm:cxn modelId="{1E88AD72-3A7B-4ACB-8B05-FE7415CEDF09}" type="presParOf" srcId="{8B790BC4-7A16-4FCD-98BF-BAE92E0DB846}" destId="{29764270-BA30-495D-921F-808C2375E97B}" srcOrd="1" destOrd="0" presId="urn:microsoft.com/office/officeart/2005/8/layout/radial5"/>
    <dgm:cxn modelId="{52919EC5-8B45-4283-8968-CE55CF63DBC6}" type="presParOf" srcId="{29764270-BA30-495D-921F-808C2375E97B}" destId="{EEBE7213-2D0F-420D-8E71-0574E8DF26E8}" srcOrd="0" destOrd="0" presId="urn:microsoft.com/office/officeart/2005/8/layout/radial5"/>
    <dgm:cxn modelId="{837FB887-496C-4D29-8356-07A8EDE01A23}" type="presParOf" srcId="{8B790BC4-7A16-4FCD-98BF-BAE92E0DB846}" destId="{F03B774D-8D34-4E46-A39D-52231AE960D4}" srcOrd="2" destOrd="0" presId="urn:microsoft.com/office/officeart/2005/8/layout/radial5"/>
    <dgm:cxn modelId="{1A5798AF-FE7D-4FBD-BB56-730E7F3A58FC}" type="presParOf" srcId="{8B790BC4-7A16-4FCD-98BF-BAE92E0DB846}" destId="{AD42F56E-A0BB-4BAE-AF26-1388024EBE24}" srcOrd="3" destOrd="0" presId="urn:microsoft.com/office/officeart/2005/8/layout/radial5"/>
    <dgm:cxn modelId="{A40F3AC2-C681-4E24-93BF-1C138460B1D4}" type="presParOf" srcId="{AD42F56E-A0BB-4BAE-AF26-1388024EBE24}" destId="{61752EAF-8385-42D9-AAD1-0F289B5885A6}" srcOrd="0" destOrd="0" presId="urn:microsoft.com/office/officeart/2005/8/layout/radial5"/>
    <dgm:cxn modelId="{391B0C3A-84E6-47C3-9CFD-8B8A81BA53FE}" type="presParOf" srcId="{8B790BC4-7A16-4FCD-98BF-BAE92E0DB846}" destId="{5B6C0C32-73FA-4257-8AA9-55F8AFE93B27}" srcOrd="4" destOrd="0" presId="urn:microsoft.com/office/officeart/2005/8/layout/radial5"/>
    <dgm:cxn modelId="{8C8DF707-02B8-4FCE-8C68-0DF51DF470ED}" type="presParOf" srcId="{8B790BC4-7A16-4FCD-98BF-BAE92E0DB846}" destId="{FF5BB2C5-95A2-497E-B4F9-6D66D8D182C7}" srcOrd="5" destOrd="0" presId="urn:microsoft.com/office/officeart/2005/8/layout/radial5"/>
    <dgm:cxn modelId="{362573C2-4630-4444-8957-498A1F0DAFFA}" type="presParOf" srcId="{FF5BB2C5-95A2-497E-B4F9-6D66D8D182C7}" destId="{EF4512EC-4484-4C3B-A19D-016DFD75F40C}" srcOrd="0" destOrd="0" presId="urn:microsoft.com/office/officeart/2005/8/layout/radial5"/>
    <dgm:cxn modelId="{015374AC-77A9-4745-A24F-475CAAEBC052}" type="presParOf" srcId="{8B790BC4-7A16-4FCD-98BF-BAE92E0DB846}" destId="{D939EE97-66FF-4E40-98DF-A113177F426D}" srcOrd="6" destOrd="0" presId="urn:microsoft.com/office/officeart/2005/8/layout/radial5"/>
    <dgm:cxn modelId="{0F5252C2-06A6-41FD-BFE5-3D7E486D14F5}" type="presParOf" srcId="{8B790BC4-7A16-4FCD-98BF-BAE92E0DB846}" destId="{1458870E-7D22-4AD6-819D-84A19562E965}" srcOrd="7" destOrd="0" presId="urn:microsoft.com/office/officeart/2005/8/layout/radial5"/>
    <dgm:cxn modelId="{5F485F8C-BB69-450B-A40F-21B195A5BEC9}" type="presParOf" srcId="{1458870E-7D22-4AD6-819D-84A19562E965}" destId="{8CC55471-3AF8-4649-9B76-BBE785993EDC}" srcOrd="0" destOrd="0" presId="urn:microsoft.com/office/officeart/2005/8/layout/radial5"/>
    <dgm:cxn modelId="{0897EB6A-E663-488E-BF73-BB37609849C2}" type="presParOf" srcId="{8B790BC4-7A16-4FCD-98BF-BAE92E0DB846}" destId="{E7307A5D-B40C-47D6-84C2-525FC9911CF3}" srcOrd="8" destOrd="0" presId="urn:microsoft.com/office/officeart/2005/8/layout/radial5"/>
    <dgm:cxn modelId="{3E31E8C8-B0B6-4CB6-ABD9-8F27287EA76F}" type="presParOf" srcId="{8B790BC4-7A16-4FCD-98BF-BAE92E0DB846}" destId="{CA5255E4-27E9-4D49-9A1B-8C77BF65F50D}" srcOrd="9" destOrd="0" presId="urn:microsoft.com/office/officeart/2005/8/layout/radial5"/>
    <dgm:cxn modelId="{0405FAB6-E378-4493-A76B-74A30CBCC9CA}" type="presParOf" srcId="{CA5255E4-27E9-4D49-9A1B-8C77BF65F50D}" destId="{D9346AFD-4D51-461E-B6E5-FDF518CCAFBD}" srcOrd="0" destOrd="0" presId="urn:microsoft.com/office/officeart/2005/8/layout/radial5"/>
    <dgm:cxn modelId="{7EBEC2B7-A831-46AF-A7FD-9A294421FC78}" type="presParOf" srcId="{8B790BC4-7A16-4FCD-98BF-BAE92E0DB846}" destId="{BC3AEAAB-0663-4E3A-8A6B-6F670BA4A66D}" srcOrd="10" destOrd="0" presId="urn:microsoft.com/office/officeart/2005/8/layout/radial5"/>
    <dgm:cxn modelId="{9B019CAC-7D7A-4B28-A386-5E93F7A6F83D}" type="presParOf" srcId="{8B790BC4-7A16-4FCD-98BF-BAE92E0DB846}" destId="{47DA4135-E42B-4082-89B1-563584A3BA1A}" srcOrd="11" destOrd="0" presId="urn:microsoft.com/office/officeart/2005/8/layout/radial5"/>
    <dgm:cxn modelId="{AAE63DBE-207C-45C4-9103-47DA16AD6CAA}" type="presParOf" srcId="{47DA4135-E42B-4082-89B1-563584A3BA1A}" destId="{E5412554-8972-4E75-B422-2F351E464BE0}" srcOrd="0" destOrd="0" presId="urn:microsoft.com/office/officeart/2005/8/layout/radial5"/>
    <dgm:cxn modelId="{B0F66D4E-1C53-494F-B02F-F99682F2AF5C}" type="presParOf" srcId="{8B790BC4-7A16-4FCD-98BF-BAE92E0DB846}" destId="{7264448F-5AE9-428A-AAC4-6422337CC462}" srcOrd="12" destOrd="0" presId="urn:microsoft.com/office/officeart/2005/8/layout/radial5"/>
    <dgm:cxn modelId="{2FE02FF1-A421-4247-9579-EDA1204ED69E}" type="presParOf" srcId="{8B790BC4-7A16-4FCD-98BF-BAE92E0DB846}" destId="{2CAD4553-6131-49B3-B001-90BF53FB0022}" srcOrd="13" destOrd="0" presId="urn:microsoft.com/office/officeart/2005/8/layout/radial5"/>
    <dgm:cxn modelId="{EB8C236B-E997-4EB2-A717-275104A05EC2}" type="presParOf" srcId="{2CAD4553-6131-49B3-B001-90BF53FB0022}" destId="{13D9A45F-DDFC-4357-B98A-9DC31B325A64}" srcOrd="0" destOrd="0" presId="urn:microsoft.com/office/officeart/2005/8/layout/radial5"/>
    <dgm:cxn modelId="{BECA1986-8DD8-47EA-A952-4F2B455A4697}" type="presParOf" srcId="{8B790BC4-7A16-4FCD-98BF-BAE92E0DB846}" destId="{B8B1A8AE-2D45-4EF2-82AE-8DEBB0017A65}" srcOrd="14" destOrd="0" presId="urn:microsoft.com/office/officeart/2005/8/layout/radial5"/>
    <dgm:cxn modelId="{D65ABDE0-653D-43DF-AC5E-BB086216CAE2}" type="presParOf" srcId="{8B790BC4-7A16-4FCD-98BF-BAE92E0DB846}" destId="{E67115D4-12DB-40E2-ADC7-2D195F46B3F0}" srcOrd="15" destOrd="0" presId="urn:microsoft.com/office/officeart/2005/8/layout/radial5"/>
    <dgm:cxn modelId="{9CF7EC17-311F-4992-A6F8-704491D1ADA1}" type="presParOf" srcId="{E67115D4-12DB-40E2-ADC7-2D195F46B3F0}" destId="{8C6083DA-DC99-4DA9-979A-B8BA7CB81D4E}" srcOrd="0" destOrd="0" presId="urn:microsoft.com/office/officeart/2005/8/layout/radial5"/>
    <dgm:cxn modelId="{75980C60-63E5-4BDC-B05F-61AD0ED170C8}" type="presParOf" srcId="{8B790BC4-7A16-4FCD-98BF-BAE92E0DB846}" destId="{D56156C7-2C7B-4826-893E-D161AA4D6F32}" srcOrd="16" destOrd="0" presId="urn:microsoft.com/office/officeart/2005/8/layout/radial5"/>
    <dgm:cxn modelId="{2D23A4F9-BC36-4A43-A2ED-7F1866A4A422}" type="presParOf" srcId="{8B790BC4-7A16-4FCD-98BF-BAE92E0DB846}" destId="{F3516AEF-D96C-485D-BF04-8A75026551B3}" srcOrd="17" destOrd="0" presId="urn:microsoft.com/office/officeart/2005/8/layout/radial5"/>
    <dgm:cxn modelId="{C1A200A6-E76B-4A07-82A2-2FE6EA94A497}" type="presParOf" srcId="{F3516AEF-D96C-485D-BF04-8A75026551B3}" destId="{022D0938-BC9C-4BEE-94DF-956289984D04}" srcOrd="0" destOrd="0" presId="urn:microsoft.com/office/officeart/2005/8/layout/radial5"/>
    <dgm:cxn modelId="{4008E497-AC34-41D3-8C94-46D977A927E0}" type="presParOf" srcId="{8B790BC4-7A16-4FCD-98BF-BAE92E0DB846}" destId="{397BD5FD-1468-4610-BC93-6230938775DF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E6934-8A13-4D4F-A9E3-98F7586CB3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1B106-2A60-49BC-B3C4-E3151EB121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সচিবালয়ের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শাখা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সমূহ</a:t>
          </a:r>
          <a:endParaRPr lang="en-US" dirty="0"/>
        </a:p>
      </dgm:t>
    </dgm:pt>
    <dgm:pt modelId="{97E922E0-051B-492A-B46D-D7CF16B71C71}" type="parTrans" cxnId="{6DC4A1E6-184D-49DF-A823-4141826EBC42}">
      <dgm:prSet/>
      <dgm:spPr/>
      <dgm:t>
        <a:bodyPr/>
        <a:lstStyle/>
        <a:p>
          <a:endParaRPr lang="en-US"/>
        </a:p>
      </dgm:t>
    </dgm:pt>
    <dgm:pt modelId="{749CD6F3-7FDD-4E55-9108-EA3B2ACFF70D}" type="sibTrans" cxnId="{6DC4A1E6-184D-49DF-A823-4141826EBC42}">
      <dgm:prSet/>
      <dgm:spPr/>
      <dgm:t>
        <a:bodyPr/>
        <a:lstStyle/>
        <a:p>
          <a:endParaRPr lang="en-US"/>
        </a:p>
      </dgm:t>
    </dgm:pt>
    <dgm:pt modelId="{BBA2BF62-ABE8-40E8-A323-E03D72CE527D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প্রাদেশিক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D7F0E7-F857-49C1-BB64-8D27650A43F9}" type="parTrans" cxnId="{ECB52C93-86C5-4533-B5C1-BC440316AD5B}">
      <dgm:prSet/>
      <dgm:spPr/>
      <dgm:t>
        <a:bodyPr/>
        <a:lstStyle/>
        <a:p>
          <a:endParaRPr lang="en-US"/>
        </a:p>
      </dgm:t>
    </dgm:pt>
    <dgm:pt modelId="{0AB42D18-D2C6-4E64-8E69-5149B59A813F}" type="sibTrans" cxnId="{ECB52C93-86C5-4533-B5C1-BC440316AD5B}">
      <dgm:prSet/>
      <dgm:spPr/>
      <dgm:t>
        <a:bodyPr/>
        <a:lstStyle/>
        <a:p>
          <a:endParaRPr lang="en-US"/>
        </a:p>
      </dgm:t>
    </dgm:pt>
    <dgm:pt modelId="{692B84D8-EC6A-4E3D-B511-E9D27619CB79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FBE4DDA-B04A-4997-B0F2-D8A0EC4FFFCC}" type="parTrans" cxnId="{EA3C04FC-7DB8-4A1D-B12C-01D750535AE7}">
      <dgm:prSet/>
      <dgm:spPr/>
      <dgm:t>
        <a:bodyPr/>
        <a:lstStyle/>
        <a:p>
          <a:endParaRPr lang="en-US"/>
        </a:p>
      </dgm:t>
    </dgm:pt>
    <dgm:pt modelId="{83BCDA1D-B270-4CB3-9F8C-EFC4F7310182}" type="sibTrans" cxnId="{EA3C04FC-7DB8-4A1D-B12C-01D750535AE7}">
      <dgm:prSet/>
      <dgm:spPr/>
      <dgm:t>
        <a:bodyPr/>
        <a:lstStyle/>
        <a:p>
          <a:endParaRPr lang="en-US"/>
        </a:p>
      </dgm:t>
    </dgm:pt>
    <dgm:pt modelId="{7D9B5FCA-2FBC-43C8-8435-544B466F808C}" type="pres">
      <dgm:prSet presAssocID="{962E6934-8A13-4D4F-A9E3-98F7586CB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BE617-813C-4CED-A25E-A5D0DC4A424D}" type="pres">
      <dgm:prSet presAssocID="{A231B106-2A60-49BC-B3C4-E3151EB12158}" presName="node" presStyleLbl="node1" presStyleIdx="0" presStyleCnt="3" custScaleX="315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BAA0-D47C-4A92-9386-D607CAC2234F}" type="pres">
      <dgm:prSet presAssocID="{749CD6F3-7FDD-4E55-9108-EA3B2ACFF70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93D52E-1BFE-49F4-8825-2A679AFA094B}" type="pres">
      <dgm:prSet presAssocID="{749CD6F3-7FDD-4E55-9108-EA3B2ACFF7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664D7E3-6952-4272-86BB-7324B8D96C1E}" type="pres">
      <dgm:prSet presAssocID="{BBA2BF62-ABE8-40E8-A323-E03D72CE527D}" presName="node" presStyleLbl="node1" presStyleIdx="1" presStyleCnt="3" custScaleX="104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5CC1-9321-4BE5-893A-446576314F02}" type="pres">
      <dgm:prSet presAssocID="{0AB42D18-D2C6-4E64-8E69-5149B59A813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0B6CB7-1794-44FA-A122-3FAC26BB51D2}" type="pres">
      <dgm:prSet presAssocID="{0AB42D18-D2C6-4E64-8E69-5149B59A813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4BAAD6-ECB9-42E2-A513-BBD3AB840BD0}" type="pres">
      <dgm:prSet presAssocID="{692B84D8-EC6A-4E3D-B511-E9D27619CB79}" presName="node" presStyleLbl="node1" presStyleIdx="2" presStyleCnt="3" custScaleX="10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565F6-46E7-49F0-B334-FF7D20EEAE7E}" type="pres">
      <dgm:prSet presAssocID="{83BCDA1D-B270-4CB3-9F8C-EFC4F73101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300DB2D-4D08-4B20-A513-F545F25BA1B3}" type="pres">
      <dgm:prSet presAssocID="{83BCDA1D-B270-4CB3-9F8C-EFC4F731018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B52C93-86C5-4533-B5C1-BC440316AD5B}" srcId="{962E6934-8A13-4D4F-A9E3-98F7586CB376}" destId="{BBA2BF62-ABE8-40E8-A323-E03D72CE527D}" srcOrd="1" destOrd="0" parTransId="{C6D7F0E7-F857-49C1-BB64-8D27650A43F9}" sibTransId="{0AB42D18-D2C6-4E64-8E69-5149B59A813F}"/>
    <dgm:cxn modelId="{65DFE634-6719-4370-A3C7-3B000BD925F6}" type="presOf" srcId="{749CD6F3-7FDD-4E55-9108-EA3B2ACFF70D}" destId="{D12FBAA0-D47C-4A92-9386-D607CAC2234F}" srcOrd="0" destOrd="0" presId="urn:microsoft.com/office/officeart/2005/8/layout/cycle7"/>
    <dgm:cxn modelId="{98E3985F-BF64-4BA0-96D9-5282500B9909}" type="presOf" srcId="{749CD6F3-7FDD-4E55-9108-EA3B2ACFF70D}" destId="{5693D52E-1BFE-49F4-8825-2A679AFA094B}" srcOrd="1" destOrd="0" presId="urn:microsoft.com/office/officeart/2005/8/layout/cycle7"/>
    <dgm:cxn modelId="{8DEC672C-F747-4CCB-9B42-150F1A1FE959}" type="presOf" srcId="{83BCDA1D-B270-4CB3-9F8C-EFC4F7310182}" destId="{99A565F6-46E7-49F0-B334-FF7D20EEAE7E}" srcOrd="0" destOrd="0" presId="urn:microsoft.com/office/officeart/2005/8/layout/cycle7"/>
    <dgm:cxn modelId="{4A44DEA3-76B8-4282-A7FA-993392436C78}" type="presOf" srcId="{0AB42D18-D2C6-4E64-8E69-5149B59A813F}" destId="{B13F5CC1-9321-4BE5-893A-446576314F02}" srcOrd="0" destOrd="0" presId="urn:microsoft.com/office/officeart/2005/8/layout/cycle7"/>
    <dgm:cxn modelId="{5CF7BE76-0CA1-45FB-A7A8-8C6C1CE873BB}" type="presOf" srcId="{962E6934-8A13-4D4F-A9E3-98F7586CB376}" destId="{7D9B5FCA-2FBC-43C8-8435-544B466F808C}" srcOrd="0" destOrd="0" presId="urn:microsoft.com/office/officeart/2005/8/layout/cycle7"/>
    <dgm:cxn modelId="{F3C3F10E-6A56-448D-AEA3-2233CE8CBC2B}" type="presOf" srcId="{83BCDA1D-B270-4CB3-9F8C-EFC4F7310182}" destId="{5300DB2D-4D08-4B20-A513-F545F25BA1B3}" srcOrd="1" destOrd="0" presId="urn:microsoft.com/office/officeart/2005/8/layout/cycle7"/>
    <dgm:cxn modelId="{6DC4A1E6-184D-49DF-A823-4141826EBC42}" srcId="{962E6934-8A13-4D4F-A9E3-98F7586CB376}" destId="{A231B106-2A60-49BC-B3C4-E3151EB12158}" srcOrd="0" destOrd="0" parTransId="{97E922E0-051B-492A-B46D-D7CF16B71C71}" sibTransId="{749CD6F3-7FDD-4E55-9108-EA3B2ACFF70D}"/>
    <dgm:cxn modelId="{EA3C04FC-7DB8-4A1D-B12C-01D750535AE7}" srcId="{962E6934-8A13-4D4F-A9E3-98F7586CB376}" destId="{692B84D8-EC6A-4E3D-B511-E9D27619CB79}" srcOrd="2" destOrd="0" parTransId="{FFBE4DDA-B04A-4997-B0F2-D8A0EC4FFFCC}" sibTransId="{83BCDA1D-B270-4CB3-9F8C-EFC4F7310182}"/>
    <dgm:cxn modelId="{CECFC9F6-F1E6-4461-8792-43911310E596}" type="presOf" srcId="{0AB42D18-D2C6-4E64-8E69-5149B59A813F}" destId="{E00B6CB7-1794-44FA-A122-3FAC26BB51D2}" srcOrd="1" destOrd="0" presId="urn:microsoft.com/office/officeart/2005/8/layout/cycle7"/>
    <dgm:cxn modelId="{F3320468-19A3-47CA-A6AC-8C88A20E5660}" type="presOf" srcId="{A231B106-2A60-49BC-B3C4-E3151EB12158}" destId="{280BE617-813C-4CED-A25E-A5D0DC4A424D}" srcOrd="0" destOrd="0" presId="urn:microsoft.com/office/officeart/2005/8/layout/cycle7"/>
    <dgm:cxn modelId="{2A191924-BBED-4A87-9DFF-C82F1899309B}" type="presOf" srcId="{BBA2BF62-ABE8-40E8-A323-E03D72CE527D}" destId="{7664D7E3-6952-4272-86BB-7324B8D96C1E}" srcOrd="0" destOrd="0" presId="urn:microsoft.com/office/officeart/2005/8/layout/cycle7"/>
    <dgm:cxn modelId="{C638ADD0-F9F7-46F2-A7B8-20876BF8916E}" type="presOf" srcId="{692B84D8-EC6A-4E3D-B511-E9D27619CB79}" destId="{3F4BAAD6-ECB9-42E2-A513-BBD3AB840BD0}" srcOrd="0" destOrd="0" presId="urn:microsoft.com/office/officeart/2005/8/layout/cycle7"/>
    <dgm:cxn modelId="{D5435ED5-911C-48D7-9842-3FA74CA9C8E9}" type="presParOf" srcId="{7D9B5FCA-2FBC-43C8-8435-544B466F808C}" destId="{280BE617-813C-4CED-A25E-A5D0DC4A424D}" srcOrd="0" destOrd="0" presId="urn:microsoft.com/office/officeart/2005/8/layout/cycle7"/>
    <dgm:cxn modelId="{CD7286B4-EA96-40BF-8006-327EC168064C}" type="presParOf" srcId="{7D9B5FCA-2FBC-43C8-8435-544B466F808C}" destId="{D12FBAA0-D47C-4A92-9386-D607CAC2234F}" srcOrd="1" destOrd="0" presId="urn:microsoft.com/office/officeart/2005/8/layout/cycle7"/>
    <dgm:cxn modelId="{D57FF1C1-471D-49DA-B763-ECD53CF4DFE8}" type="presParOf" srcId="{D12FBAA0-D47C-4A92-9386-D607CAC2234F}" destId="{5693D52E-1BFE-49F4-8825-2A679AFA094B}" srcOrd="0" destOrd="0" presId="urn:microsoft.com/office/officeart/2005/8/layout/cycle7"/>
    <dgm:cxn modelId="{2F734F04-DF6D-48E4-BA7B-97386F5284F3}" type="presParOf" srcId="{7D9B5FCA-2FBC-43C8-8435-544B466F808C}" destId="{7664D7E3-6952-4272-86BB-7324B8D96C1E}" srcOrd="2" destOrd="0" presId="urn:microsoft.com/office/officeart/2005/8/layout/cycle7"/>
    <dgm:cxn modelId="{95876775-E067-4943-B927-75DA0B2DEE7F}" type="presParOf" srcId="{7D9B5FCA-2FBC-43C8-8435-544B466F808C}" destId="{B13F5CC1-9321-4BE5-893A-446576314F02}" srcOrd="3" destOrd="0" presId="urn:microsoft.com/office/officeart/2005/8/layout/cycle7"/>
    <dgm:cxn modelId="{FB585FDB-596C-4E6A-99FB-12EEA624174A}" type="presParOf" srcId="{B13F5CC1-9321-4BE5-893A-446576314F02}" destId="{E00B6CB7-1794-44FA-A122-3FAC26BB51D2}" srcOrd="0" destOrd="0" presId="urn:microsoft.com/office/officeart/2005/8/layout/cycle7"/>
    <dgm:cxn modelId="{9C43C7B9-C5D8-41B1-B328-21FBF9E47AF6}" type="presParOf" srcId="{7D9B5FCA-2FBC-43C8-8435-544B466F808C}" destId="{3F4BAAD6-ECB9-42E2-A513-BBD3AB840BD0}" srcOrd="4" destOrd="0" presId="urn:microsoft.com/office/officeart/2005/8/layout/cycle7"/>
    <dgm:cxn modelId="{21A9865A-756E-4096-AECB-E6590E8EF776}" type="presParOf" srcId="{7D9B5FCA-2FBC-43C8-8435-544B466F808C}" destId="{99A565F6-46E7-49F0-B334-FF7D20EEAE7E}" srcOrd="5" destOrd="0" presId="urn:microsoft.com/office/officeart/2005/8/layout/cycle7"/>
    <dgm:cxn modelId="{00F6D107-1815-49E9-BE8A-7572592DBCA8}" type="presParOf" srcId="{99A565F6-46E7-49F0-B334-FF7D20EEAE7E}" destId="{5300DB2D-4D08-4B20-A513-F545F25BA1B3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6BFB-6219-4DD0-BE97-EC9F178B55E7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F0E6-6D46-4E3F-9DAC-429529188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33400"/>
            <a:ext cx="10363200" cy="1219199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eed\Pictures\Canal New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4600" y="1905000"/>
            <a:ext cx="69342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058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25200" cy="4876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" y="1295400"/>
          <a:ext cx="1168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1200" y="228600"/>
            <a:ext cx="106680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143000"/>
            <a:ext cx="10972800" cy="11731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110744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আরোহণের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খুলাফায়ে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রাশেদিনের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হয়।মুয়াবিয়া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176000" cy="5181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11200" y="1422400"/>
          <a:ext cx="10668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amesk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7200" y="1295401"/>
            <a:ext cx="4470400" cy="3581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1"/>
            <a:ext cx="4749800" cy="35155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6400" y="5181600"/>
            <a:ext cx="4876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7200" y="5257800"/>
            <a:ext cx="4368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86400" y="3200400"/>
            <a:ext cx="1016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8229600" cy="1295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10261600" cy="3810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সহিষ্ণুতাঃ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দূরদৃষ্টিসম্পন্ন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বিচক্ষণ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কূটনীতিবিদঃ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ধর্মনিরপেক্ষতাঃ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জীবনযাপনঃ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33400"/>
            <a:ext cx="95504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331200" cy="4419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পৃষ্ঠপোষকঃ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7543800" cy="1447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971800"/>
            <a:ext cx="10337800" cy="2819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মুয়াবিয়ার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চারিত্রিক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গুণাবলি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strike="noStrike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মুয়াবিয়ার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কৃতিত্ব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604000" cy="9445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9956800" cy="4114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9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4876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581400" y="3886201"/>
            <a:ext cx="487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048001"/>
            <a:ext cx="5588000" cy="36625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বিশ্ববিঃ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pic>
        <p:nvPicPr>
          <p:cNvPr id="1026" name="Picture 2" descr="D:\Shakhawat  All Certificate\1024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2311400" cy="2565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5400000">
            <a:off x="3658393" y="3733007"/>
            <a:ext cx="487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758935" y="3886465"/>
            <a:ext cx="4878388" cy="10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3200402"/>
            <a:ext cx="5486400" cy="29854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16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533400"/>
            <a:ext cx="2438400" cy="24384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6604000" cy="9445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9956800" cy="49530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৬৬১  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9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1137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4470400" cy="4800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1981200"/>
            <a:ext cx="68072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কুটনীতিবিদ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কৃতিত্বপূর্ণ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1"/>
            <a:ext cx="62484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37715"/>
            <a:ext cx="7239000" cy="4115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/>
          </a:p>
        </p:txBody>
      </p:sp>
      <p:pic>
        <p:nvPicPr>
          <p:cNvPr id="4" name="Content Placeholder 3" descr="Muawiyabih er pho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800" y="1447800"/>
            <a:ext cx="4800600" cy="4267200"/>
          </a:xfrm>
        </p:spPr>
      </p:pic>
      <p:sp>
        <p:nvSpPr>
          <p:cNvPr id="5" name="Rectangle 4"/>
          <p:cNvSpPr/>
          <p:nvPr/>
        </p:nvSpPr>
        <p:spPr>
          <a:xfrm>
            <a:off x="3124200" y="5867400"/>
            <a:ext cx="65532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525000" cy="1082675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dirty="0"/>
          </a:p>
        </p:txBody>
      </p:sp>
      <p:pic>
        <p:nvPicPr>
          <p:cNvPr id="4" name="Content Placeholder 3" descr="220px-Tomb_of_Caliph_Muawiya_Bin_Abi_Sufy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0" y="1676401"/>
            <a:ext cx="6324600" cy="4896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HAKHAWAT\Downloads\Palment Of Banglades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4673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SHAKHAWAT\Downloads\Saudi Arab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19608"/>
          <a:stretch>
            <a:fillRect/>
          </a:stretch>
        </p:blipFill>
        <p:spPr bwMode="auto">
          <a:xfrm>
            <a:off x="6629400" y="2362200"/>
            <a:ext cx="4775200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1036320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676400"/>
            <a:ext cx="10261600" cy="3733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812800" y="5638800"/>
            <a:ext cx="10160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10363200" cy="8382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5410200"/>
            <a:ext cx="101600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SHAKHAWAT\Downloads\Saudi Arabia.jpg"/>
          <p:cNvPicPr>
            <a:picLocks noChangeAspect="1" noChangeArrowheads="1"/>
          </p:cNvPicPr>
          <p:nvPr/>
        </p:nvPicPr>
        <p:blipFill>
          <a:blip r:embed="rId2"/>
          <a:srcRect t="19608"/>
          <a:stretch>
            <a:fillRect/>
          </a:stretch>
        </p:blipFill>
        <p:spPr bwMode="auto">
          <a:xfrm>
            <a:off x="685800" y="1600200"/>
            <a:ext cx="10363200" cy="3429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685800"/>
            <a:ext cx="11379200" cy="236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উত্তরঃ-গণতন্ত্র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3352800"/>
            <a:ext cx="11379200" cy="281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বংশানুক্রমিকভাবে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।'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990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344</Words>
  <Application>Microsoft Office PowerPoint</Application>
  <PresentationFormat>Custom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সবাইকে ফুলেল শুভেচ্ছা</vt:lpstr>
      <vt:lpstr>Slide 2</vt:lpstr>
      <vt:lpstr>এসো আমরা কিছু ছবি দেখি</vt:lpstr>
      <vt:lpstr>এসো আমরা কিছু ছবি দেখি</vt:lpstr>
      <vt:lpstr> এসো আমরা কিছু ছবি দেখি</vt:lpstr>
      <vt:lpstr>আমরা  কিসের ছবি দেখতে পারছি?</vt:lpstr>
      <vt:lpstr>আমরা  কিসের ছবি দেখতে পারছি?</vt:lpstr>
      <vt:lpstr>Slide 8</vt:lpstr>
      <vt:lpstr>আজকের  পাঠ শিরোনাম---</vt:lpstr>
      <vt:lpstr>শিখন ফল---</vt:lpstr>
      <vt:lpstr>Slide 11</vt:lpstr>
      <vt:lpstr>মুয়াবিয়াকে আরবের প্রথম রাজা বলা হয় কেন?</vt:lpstr>
      <vt:lpstr>Slide 13</vt:lpstr>
      <vt:lpstr>রাজধানী স্থানান্তর</vt:lpstr>
      <vt:lpstr>মুয়াবিয়ার চরিত্র </vt:lpstr>
      <vt:lpstr>মুয়াবিয়ার কৃতিত্ব</vt:lpstr>
      <vt:lpstr>একক কাজ</vt:lpstr>
      <vt:lpstr>Slide 18</vt:lpstr>
      <vt:lpstr>মূল্যায়ন</vt:lpstr>
      <vt:lpstr>মূল্যায়নের সমাধান</vt:lpstr>
      <vt:lpstr>Slide 21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need</cp:lastModifiedBy>
  <cp:revision>117</cp:revision>
  <dcterms:created xsi:type="dcterms:W3CDTF">2020-01-13T03:23:51Z</dcterms:created>
  <dcterms:modified xsi:type="dcterms:W3CDTF">2020-05-16T14:15:04Z</dcterms:modified>
</cp:coreProperties>
</file>