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56011-D713-4FFF-85F7-FF9BCD84B0EE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D3DF-D93D-4811-8F18-0DCEE8A9D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8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3CAF8-4B2B-4E25-ACF9-35A9A38FA8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3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3CAF8-4B2B-4E25-ACF9-35A9A38FA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4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8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7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4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8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9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0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6448-BD2A-456A-BAE6-76F48706D69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10AA-C5CE-4882-8EC7-0AAA60CF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95" y="1352052"/>
            <a:ext cx="8119425" cy="4015348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2894021" y="1728317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624" y="2670150"/>
            <a:ext cx="1157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0596" y="3600430"/>
            <a:ext cx="1726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1971" y="4230038"/>
            <a:ext cx="16001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92" y="1821227"/>
            <a:ext cx="1767022" cy="1939637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Frame 1"/>
          <p:cNvSpPr/>
          <p:nvPr/>
        </p:nvSpPr>
        <p:spPr>
          <a:xfrm>
            <a:off x="1648690" y="942108"/>
            <a:ext cx="8950037" cy="4835237"/>
          </a:xfrm>
          <a:prstGeom prst="frame">
            <a:avLst>
              <a:gd name="adj1" fmla="val 5222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6"/>
          <a:stretch/>
        </p:blipFill>
        <p:spPr>
          <a:xfrm>
            <a:off x="314326" y="271473"/>
            <a:ext cx="5781674" cy="6272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6"/>
          <a:stretch/>
        </p:blipFill>
        <p:spPr>
          <a:xfrm flipH="1">
            <a:off x="6066177" y="271473"/>
            <a:ext cx="5870169" cy="6272202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7237" y="410316"/>
            <a:ext cx="1497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72" y="5225813"/>
            <a:ext cx="11029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উপাত্তসমূহের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সংখ্যাসূচক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উপাত্তসমূহের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t="7549" r="9573" b="38156"/>
          <a:stretch/>
        </p:blipFill>
        <p:spPr>
          <a:xfrm>
            <a:off x="2153456" y="1328737"/>
            <a:ext cx="8153060" cy="3671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9626" y="501580"/>
            <a:ext cx="188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616" y="5230358"/>
            <a:ext cx="10322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88" y="1407318"/>
            <a:ext cx="6774224" cy="3686742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9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5603" y="650047"/>
            <a:ext cx="1960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717" y="5213959"/>
            <a:ext cx="1135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26868" r="8748" b="54579"/>
          <a:stretch/>
        </p:blipFill>
        <p:spPr>
          <a:xfrm>
            <a:off x="854394" y="2435170"/>
            <a:ext cx="10483207" cy="1763106"/>
          </a:xfrm>
          <a:prstGeom prst="rect">
            <a:avLst/>
          </a:prstGeom>
          <a:ln w="12700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1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8608" y="420875"/>
            <a:ext cx="4437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3895" y="5635020"/>
            <a:ext cx="1016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r="18000"/>
          <a:stretch/>
        </p:blipFill>
        <p:spPr>
          <a:xfrm>
            <a:off x="3569644" y="1410290"/>
            <a:ext cx="5052711" cy="388502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02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975383" y="637772"/>
            <a:ext cx="4180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93344" y="1523494"/>
                <a:ext cx="3602182" cy="903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¡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 sz="3600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44" y="1523494"/>
                <a:ext cx="3602182" cy="903902"/>
              </a:xfrm>
              <a:prstGeom prst="rect">
                <a:avLst/>
              </a:prstGeom>
              <a:blipFill rotWithShape="0">
                <a:blip r:embed="rId2"/>
                <a:stretch>
                  <a:fillRect l="-4061" b="-20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33158" y="2517364"/>
                <a:ext cx="34774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আনুমানিক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58" y="2517364"/>
                <a:ext cx="347749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4151" r="-526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85108" y="3248353"/>
                <a:ext cx="4487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¡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¡-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</a:t>
                </a:r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108" y="3248353"/>
                <a:ext cx="4487371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7925" r="-1087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888721" y="3999111"/>
                <a:ext cx="63898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¡</m:t>
                    </m:r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¡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¡-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</a:t>
                </a:r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ধাপ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বিচ্যুতি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721" y="3999111"/>
                <a:ext cx="6389891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4151" r="-3053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36256" y="4784564"/>
                <a:ext cx="29254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</a:t>
                </a:r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ব্যাপ্তি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256" y="4784564"/>
                <a:ext cx="2925482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14151" r="-626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3323602" y="2515840"/>
            <a:ext cx="130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75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2805" y="429153"/>
            <a:ext cx="4589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86793" y="1335836"/>
                <a:ext cx="5506910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600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sz="3600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Fc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fm</m:t>
                        </m:r>
                      </m:den>
                    </m:f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793" y="1335836"/>
                <a:ext cx="5506910" cy="921471"/>
              </a:xfrm>
              <a:prstGeom prst="rect">
                <a:avLst/>
              </a:prstGeom>
              <a:blipFill rotWithShape="0">
                <a:blip r:embed="rId2"/>
                <a:stretch>
                  <a:fillRect l="-3544" b="-1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64107" y="2311962"/>
                <a:ext cx="781061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শ্রেণীতে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নিম্নসীমা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107" y="2311962"/>
                <a:ext cx="7810615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3208" r="-1249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9522" y="3048095"/>
                <a:ext cx="2824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522" y="3048095"/>
                <a:ext cx="2824052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05997" y="5508707"/>
                <a:ext cx="31800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ব্যাপ্তি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997" y="5508707"/>
                <a:ext cx="3180005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16099" y="4688503"/>
                <a:ext cx="4910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fm</m:t>
                    </m:r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গনসংখ্যা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99" y="4688503"/>
                <a:ext cx="4910898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13208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81225" y="3868299"/>
                <a:ext cx="7829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Fc</m:t>
                    </m:r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পূর্ববতী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যোজিত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25" y="3868299"/>
                <a:ext cx="7829550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14151" r="-1324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643743" y="2304493"/>
            <a:ext cx="186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7923" y="1309878"/>
                <a:ext cx="4259170" cy="95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6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hy-AM" sz="360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₁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3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₂</m:t>
                        </m:r>
                      </m:den>
                    </m:f>
                    <m:r>
                      <a:rPr lang="en-US" sz="3600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23" y="1309878"/>
                <a:ext cx="4259170" cy="952633"/>
              </a:xfrm>
              <a:prstGeom prst="rect">
                <a:avLst/>
              </a:prstGeom>
              <a:blipFill rotWithShape="0">
                <a:blip r:embed="rId2"/>
                <a:stretch>
                  <a:fillRect l="-4585" b="-14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64706" y="2368947"/>
                <a:ext cx="70625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শ্রেণীতে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নিম্নমান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06" y="2368947"/>
                <a:ext cx="7062588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8166" y="3169365"/>
                <a:ext cx="89158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f</m:t>
                    </m:r>
                    <m:r>
                      <a:rPr lang="hy-AM" sz="3600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₁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পূর্ববতী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66" y="3169365"/>
                <a:ext cx="8915836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07622" y="4018696"/>
                <a:ext cx="84797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₂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পরবতী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622" y="4018696"/>
                <a:ext cx="8479771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3208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81776" y="4853739"/>
                <a:ext cx="25314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শ্রেণী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ব্যাপ্তি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76" y="4853739"/>
                <a:ext cx="2531462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13208" r="-7452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466718" y="2368947"/>
            <a:ext cx="130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1805" y="568791"/>
            <a:ext cx="510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7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1657" y="478198"/>
            <a:ext cx="302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044" y="5230151"/>
            <a:ext cx="11644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7" t="74203" r="2268" b="3112"/>
          <a:stretch/>
        </p:blipFill>
        <p:spPr>
          <a:xfrm>
            <a:off x="2105891" y="1309195"/>
            <a:ext cx="8132618" cy="39209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5380" y="686069"/>
            <a:ext cx="253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1215" y="1856141"/>
            <a:ext cx="5609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195" y="3352800"/>
            <a:ext cx="410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7363" y="2559624"/>
            <a:ext cx="399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1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3411" y="473557"/>
            <a:ext cx="3396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9" y="5706834"/>
            <a:ext cx="1171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49" y="1396887"/>
            <a:ext cx="4886794" cy="4326547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905" y="577318"/>
            <a:ext cx="2278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69" y="859333"/>
            <a:ext cx="2193798" cy="2521918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257175" y="3413112"/>
            <a:ext cx="58388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mmislam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NikoshBAN" panose="02000000000000000000" pitchFamily="2" charset="0"/>
              </a:rPr>
              <a:t>686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39" y="859333"/>
            <a:ext cx="2017586" cy="2521918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5862434" y="1083733"/>
            <a:ext cx="824116" cy="5152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3358" y="3422512"/>
            <a:ext cx="4223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সপ্তদশ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(১৭)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১৬-০৫-২০২০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84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919" y="592143"/>
            <a:ext cx="6962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1643063"/>
            <a:ext cx="7847636" cy="4529137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6452" r="6749" b="28172"/>
          <a:stretch/>
        </p:blipFill>
        <p:spPr>
          <a:xfrm>
            <a:off x="5201993" y="1728136"/>
            <a:ext cx="1788014" cy="159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539" y="425139"/>
            <a:ext cx="574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626" y="5336997"/>
            <a:ext cx="830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8480" y="5306219"/>
            <a:ext cx="284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235" r="2222" b="2746"/>
          <a:stretch/>
        </p:blipFill>
        <p:spPr>
          <a:xfrm>
            <a:off x="3328550" y="1292933"/>
            <a:ext cx="5543986" cy="382260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7341" y="388439"/>
            <a:ext cx="7443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1824" y="5305707"/>
            <a:ext cx="296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8121" y="5386304"/>
            <a:ext cx="182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8545" y="4783210"/>
            <a:ext cx="1858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71826" y="1300421"/>
            <a:ext cx="5900738" cy="3482066"/>
            <a:chOff x="3457472" y="1300421"/>
            <a:chExt cx="5234517" cy="27035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642" y="1697239"/>
              <a:ext cx="4434225" cy="1924342"/>
            </a:xfrm>
            <a:prstGeom prst="rect">
              <a:avLst/>
            </a:prstGeom>
            <a:ln w="88900" cap="sq" cmpd="thickThin">
              <a:solidFill>
                <a:schemeClr val="bg2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8" name="Frame 7"/>
            <p:cNvSpPr/>
            <p:nvPr/>
          </p:nvSpPr>
          <p:spPr>
            <a:xfrm>
              <a:off x="3457472" y="1300421"/>
              <a:ext cx="5234517" cy="2703544"/>
            </a:xfrm>
            <a:prstGeom prst="frame">
              <a:avLst>
                <a:gd name="adj1" fmla="val 9425"/>
              </a:avLst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46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10533" r="7956" b="4776"/>
          <a:stretch/>
        </p:blipFill>
        <p:spPr>
          <a:xfrm>
            <a:off x="1700219" y="1223066"/>
            <a:ext cx="8829675" cy="452051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Frame 2"/>
          <p:cNvSpPr/>
          <p:nvPr/>
        </p:nvSpPr>
        <p:spPr>
          <a:xfrm>
            <a:off x="1134338" y="651163"/>
            <a:ext cx="9952761" cy="5678199"/>
          </a:xfrm>
          <a:prstGeom prst="frame">
            <a:avLst>
              <a:gd name="adj1" fmla="val 6671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4947" y="2572044"/>
            <a:ext cx="190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5735" y="573081"/>
            <a:ext cx="254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5908" y="1642858"/>
            <a:ext cx="455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844" y="2536567"/>
            <a:ext cx="530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9913" y="3448052"/>
            <a:ext cx="1100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333" y="4373615"/>
            <a:ext cx="11138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1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7555" y="393998"/>
            <a:ext cx="484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Statistics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016" y="4610153"/>
            <a:ext cx="11249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জমি-জমা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তথ্যাদিকে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5" y="1040926"/>
            <a:ext cx="5900742" cy="3517384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8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1519" y="412828"/>
            <a:ext cx="336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5825" y="5637443"/>
            <a:ext cx="63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t="16853" r="45924" b="9769"/>
          <a:stretch/>
        </p:blipFill>
        <p:spPr>
          <a:xfrm>
            <a:off x="4313669" y="1580294"/>
            <a:ext cx="3564662" cy="3545012"/>
          </a:xfrm>
          <a:prstGeom prst="rect">
            <a:avLst/>
          </a:prstGeom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2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1917" y="587620"/>
            <a:ext cx="462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182" y="3960910"/>
            <a:ext cx="184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4326" y="1528408"/>
            <a:ext cx="8356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3318" y="2339242"/>
            <a:ext cx="1144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6182" y="3150076"/>
            <a:ext cx="1462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49380" y="235525"/>
            <a:ext cx="11704744" cy="6385537"/>
          </a:xfrm>
          <a:prstGeom prst="frame">
            <a:avLst>
              <a:gd name="adj1" fmla="val 1997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32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accel="8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2" presetClass="entr" presetSubtype="2" accel="8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2" presetClass="entr" presetSubtype="2" accel="8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477</Words>
  <Application>Microsoft Office PowerPoint</Application>
  <PresentationFormat>Widescreen</PresentationFormat>
  <Paragraphs>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Corbel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2020-05-16T10:44:53Z</dcterms:created>
  <dcterms:modified xsi:type="dcterms:W3CDTF">2020-05-16T11:26:03Z</dcterms:modified>
</cp:coreProperties>
</file>