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0" r:id="rId2"/>
    <p:sldId id="301" r:id="rId3"/>
    <p:sldId id="271" r:id="rId4"/>
    <p:sldId id="273" r:id="rId5"/>
    <p:sldId id="274" r:id="rId6"/>
    <p:sldId id="272" r:id="rId7"/>
    <p:sldId id="296" r:id="rId8"/>
    <p:sldId id="293" r:id="rId9"/>
    <p:sldId id="294" r:id="rId10"/>
    <p:sldId id="302" r:id="rId11"/>
    <p:sldId id="295" r:id="rId12"/>
    <p:sldId id="297" r:id="rId13"/>
    <p:sldId id="298" r:id="rId14"/>
    <p:sldId id="303" r:id="rId15"/>
    <p:sldId id="299" r:id="rId16"/>
    <p:sldId id="30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8" d="100"/>
          <a:sy n="88" d="100"/>
        </p:scale>
        <p:origin x="-318" y="5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83F23-12D6-4E84-B030-34123A6EEF71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451F5-395B-40BE-8634-9761B46BE9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451F5-395B-40BE-8634-9761B46BE9D2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ame 6"/>
          <p:cNvSpPr/>
          <p:nvPr userDrawn="1"/>
        </p:nvSpPr>
        <p:spPr>
          <a:xfrm>
            <a:off x="0" y="0"/>
            <a:ext cx="9144000" cy="6858000"/>
          </a:xfrm>
          <a:prstGeom prst="frame">
            <a:avLst>
              <a:gd name="adj1" fmla="val 5364"/>
            </a:avLst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1905000" y="6477000"/>
            <a:ext cx="601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বেনু রঞ্জন</a:t>
            </a:r>
            <a:r>
              <a:rPr lang="bn-IN" b="1" baseline="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মজুমদার# সহকারী শিক্ষক# সিচনী সরকারী প্রাথমিক বিদ্যালয় </a:t>
            </a:r>
            <a:endParaRPr lang="en-US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4267200"/>
            <a:ext cx="7315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b="1" dirty="0" smtClean="0"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44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golap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2491" y="914400"/>
            <a:ext cx="3335652" cy="2877312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09600" y="1143000"/>
            <a:ext cx="73152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তোমার গ্রামের চলাচলের সাঁকো ভেঙ্গে গেলে তুমি কী করবে?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09600" y="2895600"/>
            <a:ext cx="76200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স্বাস্থ্যসম্মত জীবনযাপনে তুমি লোকজনকে কীভাবে সহায়তা করবে?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9600" y="3733800"/>
            <a:ext cx="78486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smtClean="0">
                <a:latin typeface="NikoshBAN" pitchFamily="2" charset="0"/>
                <a:cs typeface="NikoshBAN" pitchFamily="2" charset="0"/>
              </a:rPr>
              <a:t> বিশুদ্ধ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খাবার পানি পান করতে ও স্বাস্থ্যসম্মত পায়খানা ব্যবহার করতে লোকজনকে উদ্ভুদ্ধ করবো।</a:t>
            </a:r>
            <a:endParaRPr lang="en-US" sz="2000" dirty="0"/>
          </a:p>
        </p:txBody>
      </p:sp>
      <p:sp>
        <p:nvSpPr>
          <p:cNvPr id="15" name="TextBox 14"/>
          <p:cNvSpPr txBox="1"/>
          <p:nvPr/>
        </p:nvSpPr>
        <p:spPr>
          <a:xfrm>
            <a:off x="609600" y="2057400"/>
            <a:ext cx="7391400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সাঁকো মেরামতে বড়দের সাথে সহায়তা করবো।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  <p:bldP spid="10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6-Point Star 2"/>
          <p:cNvSpPr/>
          <p:nvPr/>
        </p:nvSpPr>
        <p:spPr>
          <a:xfrm>
            <a:off x="2743200" y="990600"/>
            <a:ext cx="3429000" cy="1828800"/>
          </a:xfrm>
          <a:prstGeom prst="star16">
            <a:avLst>
              <a:gd name="adj" fmla="val 35653"/>
            </a:avLst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352800" y="1524000"/>
            <a:ext cx="2438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2362200"/>
            <a:ext cx="77724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endParaRPr lang="en-US" sz="2800" dirty="0" smtClean="0">
              <a:latin typeface="NikoshBAN" pitchFamily="2" charset="0"/>
              <a:cs typeface="NikoshBAN" pitchFamily="2" charset="0"/>
            </a:endParaRPr>
          </a:p>
          <a:p>
            <a:pPr>
              <a:buFont typeface="Wingdings" pitchFamily="2" charset="2"/>
              <a:buChar char="Ø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গ্রামকে পরিষ্কার পরিছন্ন রাখতে তুমি কী করবে?  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47800" y="1143000"/>
            <a:ext cx="449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 rot="10800000" flipV="1">
            <a:off x="2895600" y="852102"/>
            <a:ext cx="3429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         দলীয়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1295400" y="2931482"/>
            <a:ext cx="64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গ্রামীণ সুবিধাগুলো উন্নয়নের তিনটি দিক লিখ।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67000" y="533400"/>
            <a:ext cx="3581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মূল্যায়ণ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914400" y="1752600"/>
            <a:ext cx="58674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১।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গ্রামীণ অঞ্চলের দুইটি সুবিধা উল্লেখ কর।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133600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19600" y="39624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4400" y="2743200"/>
            <a:ext cx="5562600" cy="52322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২।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কীভাবে রাস্তাঘাট ও সেতু মেরামত করা সম্ভব?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962400"/>
            <a:ext cx="7620000" cy="95410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৩।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তোমার </a:t>
            </a:r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এলাকার উন্নয়নে তুমি কী ভূমিকা পালন করবে তা তিনটি বাক্যে লেখ।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 animBg="1"/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685800"/>
            <a:ext cx="6629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বামপাশের সাথে ডানপাশের বাক্যাংশের মিল কর।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838200" y="1397000"/>
          <a:ext cx="7620000" cy="2884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3581400"/>
              </a:tblGrid>
              <a:tr h="736600"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বামপাশ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2400" dirty="0" smtClean="0">
                          <a:latin typeface="NikoshBAN" pitchFamily="2" charset="0"/>
                          <a:cs typeface="NikoshBAN" pitchFamily="2" charset="0"/>
                        </a:rPr>
                        <a:t>ডানপাশ</a:t>
                      </a:r>
                      <a:endParaRPr lang="en-US" sz="24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09600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ক) 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আমরা শিক্ষা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লাভের জন্য যাই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টিউবওয়েল 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671512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খ</a:t>
                      </a: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) আমরা চিকিৎসার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জন্য যাই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বিদ্যালয়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  <a:tr h="867172">
                <a:tc>
                  <a:txBody>
                    <a:bodyPr/>
                    <a:lstStyle/>
                    <a:p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গ)</a:t>
                      </a:r>
                      <a:r>
                        <a:rPr lang="bn-IN" sz="2000" baseline="0" dirty="0" smtClean="0">
                          <a:latin typeface="NikoshBAN" pitchFamily="2" charset="0"/>
                          <a:cs typeface="NikoshBAN" pitchFamily="2" charset="0"/>
                        </a:rPr>
                        <a:t> নিরাপদ পানির উৎস</a:t>
                      </a:r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2000" dirty="0" smtClean="0">
                          <a:latin typeface="NikoshBAN" pitchFamily="2" charset="0"/>
                          <a:cs typeface="NikoshBAN" pitchFamily="2" charset="0"/>
                        </a:rPr>
                        <a:t>হাসপাতাল</a:t>
                      </a:r>
                      <a:endParaRPr lang="en-US" sz="2000" dirty="0" smtClean="0">
                        <a:latin typeface="NikoshBAN" pitchFamily="2" charset="0"/>
                        <a:cs typeface="NikoshBAN" pitchFamily="2" charset="0"/>
                      </a:endParaRPr>
                    </a:p>
                    <a:p>
                      <a:endParaRPr lang="en-US" sz="20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867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বাড়ির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18288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>
              <a:buFont typeface="Wingdings" pitchFamily="2" charset="2"/>
              <a:buChar char="v"/>
            </a:pP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এলাকার উন্নয়নে তোমাদের ভূমিকা কী হওয়া উচিৎ তা চারটি বাক্যে লিখে আনবে।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838200"/>
            <a:ext cx="5257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1" y="2286000"/>
            <a:ext cx="3810000" cy="23621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9144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52600" y="457200"/>
            <a:ext cx="5638800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 পরিচিতি </a:t>
            </a:r>
            <a:endParaRPr lang="en-US" sz="4000" b="1" dirty="0" smtClean="0">
              <a:latin typeface="NikoshBAN" pitchFamily="2" charset="0"/>
              <a:cs typeface="NikoshBAN" pitchFamily="2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 descr="110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914400"/>
            <a:ext cx="1676400" cy="16933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762000" y="2895600"/>
            <a:ext cx="3429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বেনু রঞ্জন মজুমদার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সহকারি শিক্ষক                                      সিচনী সরকারি প্রাথমিক বিদ্যালয়  </a:t>
            </a:r>
          </a:p>
          <a:p>
            <a:pPr algn="ctr"/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দক্ষিণ সুনামগঞ্জ, সুনামগঞ্জ।</a:t>
            </a:r>
            <a:r>
              <a:rPr lang="en-US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                            </a:t>
            </a:r>
            <a:r>
              <a:rPr lang="bn-IN" sz="24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মোবাইল নাম্বারঃ ০১৭১৭৯০৮০৬৫</a:t>
            </a:r>
            <a:endParaRPr lang="en-US" sz="24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6800" y="2819400"/>
            <a:ext cx="358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বিষয়ঃ বাংলাদেশ ও বিশ্বপরিচয়</a:t>
            </a:r>
          </a:p>
          <a:p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শ্রেণিঃ ৪র্থ                                                            সময়ঃ ৩৫ মিনিট                                     অধ্যায় –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৯                                                                      শিরোনামঃ</a:t>
            </a:r>
            <a:r>
              <a:rPr lang="en-US" sz="2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এলাকার উন্নয়ন                                          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পাঠ্যাংশঃ 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আমাদের মধ্যে কেউ গ্রামে............ মাঠ তৈরি ইত্যাদি</a:t>
            </a:r>
            <a:r>
              <a:rPr lang="bn-IN" sz="2400" b="1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/>
              <a:t>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685800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133600" y="685800"/>
            <a:ext cx="563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এসো ছবি দেখি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95600" y="5562600"/>
            <a:ext cx="3429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ছবিতে কী দেখা যাচ্ছে?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 descr="wf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0" y="2209800"/>
            <a:ext cx="2971800" cy="15430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1" name="Picture 10" descr="regrtg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1981200"/>
            <a:ext cx="2743200" cy="199782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3"/>
          <p:cNvSpPr/>
          <p:nvPr/>
        </p:nvSpPr>
        <p:spPr>
          <a:xfrm>
            <a:off x="2667000" y="2667000"/>
            <a:ext cx="3657600" cy="1371600"/>
          </a:xfrm>
          <a:prstGeom prst="round2DiagRect">
            <a:avLst/>
          </a:prstGeom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গ্রামাঞ্চল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762000"/>
            <a:ext cx="5410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এ পাঠ শেষে শিক্ষার্থীরা ...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2133600"/>
            <a:ext cx="7620000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 নিজ এলাকার বিভিন্ন উন্নয়নমূলক কাজের তালিকা তৈরি করতে পারবে ।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3886200"/>
            <a:ext cx="76962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৯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.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এসব কাজে যথাসম্ভব অংশগ্রহণ করতে পারবে । 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38400" y="5410200"/>
            <a:ext cx="434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গ্রামাঞ্চলে এসব সুবিধা প্রয়োজন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05400" y="4495800"/>
            <a:ext cx="24384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শিক্ষা প্রতিষ্ঠান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5" name="Picture 14" descr="54ty6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6800" y="1295400"/>
            <a:ext cx="3016972" cy="2286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Picture 15" descr="rtr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1371600"/>
            <a:ext cx="2819400" cy="2209800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0" name="TextBox 19"/>
          <p:cNvSpPr txBox="1"/>
          <p:nvPr/>
        </p:nvSpPr>
        <p:spPr>
          <a:xfrm>
            <a:off x="1447800" y="4495800"/>
            <a:ext cx="2362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শিক্ষা প্রতিষ্ঠান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600200" y="4191000"/>
            <a:ext cx="2209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সেতু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" name="Picture 9" descr="errtrtjgfg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000" y="1905000"/>
            <a:ext cx="3084911" cy="204787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971800" y="5105400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গ্রামাঞ্চলে 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এসব সুবিধা প্রয়োজন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lk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29200" y="1905000"/>
            <a:ext cx="2769951" cy="2057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638800" y="4267200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সাঁকো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2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0800000" flipV="1">
            <a:off x="4343400" y="4572000"/>
            <a:ext cx="152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হাসপাতাল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 descr="erte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3200" y="971181"/>
            <a:ext cx="4343400" cy="3253358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590802" y="3244334"/>
            <a:ext cx="19623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এগুলো গ্রামঞ্চলের সুবিধা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62400" y="5257800"/>
            <a:ext cx="2667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গ্রামাঞ্চলে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এসব সুবিধা প্রয়োজন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762000" y="2209800"/>
            <a:ext cx="3276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রাস্তাঘাট, সেতু, কালভার্ট, সাঁকো।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62000" y="2971800"/>
            <a:ext cx="3352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হাসপাতাল, ক্লিনিক।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762000" y="3657600"/>
            <a:ext cx="33528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স্কুল , কলেজ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762000" y="990600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q"/>
            </a:pP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একটি নতুন গ্রাম গড়তে গুরুত্বপূর্ণ সুযোগ সুবিধার তালিকা তৈরি করঃ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4419600"/>
            <a:ext cx="502920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নিরাপদ পানির ব্যবস্থা,স্বাস্থ্যসম্মত পায়খানার ব্যবস্থা ।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62000" y="5105400"/>
            <a:ext cx="5562600" cy="40011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ধর্মীয় প্রতিষ্ঠান, বৈদ্যুতিক সুবিধা, খেলার মাঠ, পুকুর, হাটবাজার ।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5" grpId="0" animBg="1"/>
      <p:bldP spid="16" grpId="0" animBg="1"/>
      <p:bldP spid="17" grpId="0" animBg="1"/>
      <p:bldP spid="1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386</TotalTime>
  <Words>313</Words>
  <Application>Microsoft Office PowerPoint</Application>
  <PresentationFormat>On-screen Show (4:3)</PresentationFormat>
  <Paragraphs>59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 SUCHONA COMPUTER</dc:creator>
  <cp:lastModifiedBy>NEW SUCHONA COMPUTER</cp:lastModifiedBy>
  <cp:revision>226</cp:revision>
  <dcterms:created xsi:type="dcterms:W3CDTF">2006-08-16T00:00:00Z</dcterms:created>
  <dcterms:modified xsi:type="dcterms:W3CDTF">2020-04-29T14:04:49Z</dcterms:modified>
</cp:coreProperties>
</file>