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0" r:id="rId4"/>
    <p:sldId id="259" r:id="rId5"/>
    <p:sldId id="261" r:id="rId6"/>
    <p:sldId id="262" r:id="rId7"/>
    <p:sldId id="263" r:id="rId8"/>
    <p:sldId id="264" r:id="rId9"/>
    <p:sldId id="265" r:id="rId10"/>
    <p:sldId id="269" r:id="rId11"/>
    <p:sldId id="266" r:id="rId12"/>
    <p:sldId id="267" r:id="rId13"/>
    <p:sldId id="268" r:id="rId14"/>
    <p:sldId id="270" r:id="rId15"/>
    <p:sldId id="273"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BC559-3ABA-4CAB-AB09-0676C33B3353}"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n-US"/>
        </a:p>
      </dgm:t>
    </dgm:pt>
    <dgm:pt modelId="{6853B371-158F-4C4C-A2A1-2C0E9D080A17}">
      <dgm:prSet phldrT="[Text]" custT="1"/>
      <dgm:spPr>
        <a:blipFill rotWithShape="0">
          <a:blip xmlns:r="http://schemas.openxmlformats.org/officeDocument/2006/relationships" r:embed="rId1"/>
          <a:stretch>
            <a:fillRect/>
          </a:stretch>
        </a:blipFill>
      </dgm:spPr>
      <dgm:t>
        <a:bodyPr/>
        <a:lstStyle/>
        <a:p>
          <a:r>
            <a:rPr lang="en-US" sz="2800" dirty="0" smtClean="0">
              <a:solidFill>
                <a:srgbClr val="FFFF00"/>
              </a:solidFill>
              <a:latin typeface="+mj-lt"/>
            </a:rPr>
            <a:t>Ethnic People</a:t>
          </a:r>
          <a:endParaRPr lang="en-US" sz="2800" dirty="0">
            <a:solidFill>
              <a:srgbClr val="FFFF00"/>
            </a:solidFill>
            <a:latin typeface="+mj-lt"/>
          </a:endParaRPr>
        </a:p>
      </dgm:t>
    </dgm:pt>
    <dgm:pt modelId="{967382BC-8504-4584-9622-2FA8A6395FF1}" type="parTrans" cxnId="{A33287B8-BC26-45B9-A2FB-2CE497F64FC2}">
      <dgm:prSet/>
      <dgm:spPr/>
      <dgm:t>
        <a:bodyPr/>
        <a:lstStyle/>
        <a:p>
          <a:endParaRPr lang="en-US"/>
        </a:p>
      </dgm:t>
    </dgm:pt>
    <dgm:pt modelId="{7856091D-0C3D-4E45-B81A-3F98D390EA66}" type="sibTrans" cxnId="{A33287B8-BC26-45B9-A2FB-2CE497F64FC2}">
      <dgm:prSet/>
      <dgm:spPr/>
      <dgm:t>
        <a:bodyPr/>
        <a:lstStyle/>
        <a:p>
          <a:endParaRPr lang="en-US"/>
        </a:p>
      </dgm:t>
    </dgm:pt>
    <dgm:pt modelId="{587B6E40-4833-4B65-AB81-EC0073FF363C}">
      <dgm:prSet phldrT="[Text]" custT="1"/>
      <dgm:spPr/>
      <dgm:t>
        <a:bodyPr/>
        <a:lstStyle/>
        <a:p>
          <a:r>
            <a:rPr lang="en-US" sz="2800" dirty="0" smtClean="0">
              <a:latin typeface="+mj-lt"/>
            </a:rPr>
            <a:t>Chattogram</a:t>
          </a:r>
          <a:endParaRPr lang="en-US" sz="2800" dirty="0">
            <a:latin typeface="+mj-lt"/>
          </a:endParaRPr>
        </a:p>
      </dgm:t>
    </dgm:pt>
    <dgm:pt modelId="{D56867BA-2C03-4EED-B1C5-2907A496C55C}" type="parTrans" cxnId="{DF77839B-DCBD-4067-A6FD-C59825EFDCFF}">
      <dgm:prSet/>
      <dgm:spPr/>
      <dgm:t>
        <a:bodyPr/>
        <a:lstStyle/>
        <a:p>
          <a:endParaRPr lang="en-US"/>
        </a:p>
      </dgm:t>
    </dgm:pt>
    <dgm:pt modelId="{2E8CBC9D-0D2C-42FF-9D7B-E97110BBDC36}" type="sibTrans" cxnId="{DF77839B-DCBD-4067-A6FD-C59825EFDCFF}">
      <dgm:prSet/>
      <dgm:spPr/>
      <dgm:t>
        <a:bodyPr/>
        <a:lstStyle/>
        <a:p>
          <a:endParaRPr lang="en-US"/>
        </a:p>
      </dgm:t>
    </dgm:pt>
    <dgm:pt modelId="{D89AA3BE-7C6D-4F5E-8107-DDC4FE18B244}">
      <dgm:prSet phldrT="[Text]" custT="1"/>
      <dgm:spPr/>
      <dgm:t>
        <a:bodyPr/>
        <a:lstStyle/>
        <a:p>
          <a:r>
            <a:rPr lang="en-US" sz="2800" dirty="0" err="1" smtClean="0">
              <a:latin typeface="+mj-lt"/>
            </a:rPr>
            <a:t>Mymensingh</a:t>
          </a:r>
          <a:endParaRPr lang="en-US" sz="2800" dirty="0">
            <a:latin typeface="+mj-lt"/>
          </a:endParaRPr>
        </a:p>
      </dgm:t>
    </dgm:pt>
    <dgm:pt modelId="{5E5DD8C5-CDAA-4385-9C8B-7809741EB211}" type="parTrans" cxnId="{28796AEE-62E7-457D-ABB4-F25AFAF300FB}">
      <dgm:prSet/>
      <dgm:spPr/>
      <dgm:t>
        <a:bodyPr/>
        <a:lstStyle/>
        <a:p>
          <a:endParaRPr lang="en-US"/>
        </a:p>
      </dgm:t>
    </dgm:pt>
    <dgm:pt modelId="{19121F3C-AAF0-4BC6-8E13-69F59FB82D93}" type="sibTrans" cxnId="{28796AEE-62E7-457D-ABB4-F25AFAF300FB}">
      <dgm:prSet/>
      <dgm:spPr/>
      <dgm:t>
        <a:bodyPr/>
        <a:lstStyle/>
        <a:p>
          <a:endParaRPr lang="en-US"/>
        </a:p>
      </dgm:t>
    </dgm:pt>
    <dgm:pt modelId="{A76FF942-4700-41C6-8CB8-9D14D7AF27D8}">
      <dgm:prSet phldrT="[Text]" custT="1"/>
      <dgm:spPr/>
      <dgm:t>
        <a:bodyPr/>
        <a:lstStyle/>
        <a:p>
          <a:r>
            <a:rPr lang="en-US" sz="3600" dirty="0" smtClean="0">
              <a:latin typeface="+mj-lt"/>
            </a:rPr>
            <a:t>Rajshahi</a:t>
          </a:r>
          <a:endParaRPr lang="en-US" sz="3600" dirty="0">
            <a:latin typeface="+mj-lt"/>
          </a:endParaRPr>
        </a:p>
      </dgm:t>
    </dgm:pt>
    <dgm:pt modelId="{62A153A7-75B7-4B28-8650-BEC82A124786}" type="parTrans" cxnId="{AAC86153-D9B8-443C-B54C-0D1BA1D05C9F}">
      <dgm:prSet/>
      <dgm:spPr/>
      <dgm:t>
        <a:bodyPr/>
        <a:lstStyle/>
        <a:p>
          <a:endParaRPr lang="en-US"/>
        </a:p>
      </dgm:t>
    </dgm:pt>
    <dgm:pt modelId="{7330FD07-2171-4F7C-A256-0C6D8AB28A1D}" type="sibTrans" cxnId="{AAC86153-D9B8-443C-B54C-0D1BA1D05C9F}">
      <dgm:prSet/>
      <dgm:spPr/>
      <dgm:t>
        <a:bodyPr/>
        <a:lstStyle/>
        <a:p>
          <a:endParaRPr lang="en-US"/>
        </a:p>
      </dgm:t>
    </dgm:pt>
    <dgm:pt modelId="{5A37284D-9090-406D-9AB2-470EDB699C34}">
      <dgm:prSet phldrT="[Text]" custT="1"/>
      <dgm:spPr/>
      <dgm:t>
        <a:bodyPr/>
        <a:lstStyle/>
        <a:p>
          <a:r>
            <a:rPr lang="en-US" sz="3600" dirty="0" err="1" smtClean="0">
              <a:latin typeface="+mj-lt"/>
            </a:rPr>
            <a:t>Sylhet</a:t>
          </a:r>
          <a:endParaRPr lang="en-US" sz="3600" dirty="0">
            <a:latin typeface="+mj-lt"/>
          </a:endParaRPr>
        </a:p>
      </dgm:t>
    </dgm:pt>
    <dgm:pt modelId="{8F888095-F1B6-4EF4-8E35-7DFFD6870B92}" type="parTrans" cxnId="{E4614ADA-1EB0-4047-B9F1-C8E16B270FC5}">
      <dgm:prSet/>
      <dgm:spPr/>
      <dgm:t>
        <a:bodyPr/>
        <a:lstStyle/>
        <a:p>
          <a:endParaRPr lang="en-US"/>
        </a:p>
      </dgm:t>
    </dgm:pt>
    <dgm:pt modelId="{53980A84-D5D8-42E1-9151-F20531EB5353}" type="sibTrans" cxnId="{E4614ADA-1EB0-4047-B9F1-C8E16B270FC5}">
      <dgm:prSet/>
      <dgm:spPr/>
      <dgm:t>
        <a:bodyPr/>
        <a:lstStyle/>
        <a:p>
          <a:endParaRPr lang="en-US"/>
        </a:p>
      </dgm:t>
    </dgm:pt>
    <dgm:pt modelId="{5C6F8F95-85A5-4939-88CD-7FEC0B9FAEEF}" type="pres">
      <dgm:prSet presAssocID="{2A9BC559-3ABA-4CAB-AB09-0676C33B3353}" presName="Name0" presStyleCnt="0">
        <dgm:presLayoutVars>
          <dgm:chMax val="1"/>
          <dgm:dir/>
          <dgm:animLvl val="ctr"/>
          <dgm:resizeHandles val="exact"/>
        </dgm:presLayoutVars>
      </dgm:prSet>
      <dgm:spPr/>
      <dgm:t>
        <a:bodyPr/>
        <a:lstStyle/>
        <a:p>
          <a:endParaRPr lang="en-US"/>
        </a:p>
      </dgm:t>
    </dgm:pt>
    <dgm:pt modelId="{238025C8-BED2-4291-9489-29FF0D22C17A}" type="pres">
      <dgm:prSet presAssocID="{6853B371-158F-4C4C-A2A1-2C0E9D080A17}" presName="centerShape" presStyleLbl="node0" presStyleIdx="0" presStyleCnt="1" custScaleX="116877" custLinFactNeighborY="-242"/>
      <dgm:spPr/>
      <dgm:t>
        <a:bodyPr/>
        <a:lstStyle/>
        <a:p>
          <a:endParaRPr lang="en-US"/>
        </a:p>
      </dgm:t>
    </dgm:pt>
    <dgm:pt modelId="{1B08F786-90A6-4783-8F0B-AB0389F75039}" type="pres">
      <dgm:prSet presAssocID="{D56867BA-2C03-4EED-B1C5-2907A496C55C}" presName="parTrans" presStyleLbl="sibTrans2D1" presStyleIdx="0" presStyleCnt="4"/>
      <dgm:spPr/>
      <dgm:t>
        <a:bodyPr/>
        <a:lstStyle/>
        <a:p>
          <a:endParaRPr lang="en-US"/>
        </a:p>
      </dgm:t>
    </dgm:pt>
    <dgm:pt modelId="{8520E7FF-4964-459D-92E8-8C3CC0554516}" type="pres">
      <dgm:prSet presAssocID="{D56867BA-2C03-4EED-B1C5-2907A496C55C}" presName="connectorText" presStyleLbl="sibTrans2D1" presStyleIdx="0" presStyleCnt="4"/>
      <dgm:spPr/>
      <dgm:t>
        <a:bodyPr/>
        <a:lstStyle/>
        <a:p>
          <a:endParaRPr lang="en-US"/>
        </a:p>
      </dgm:t>
    </dgm:pt>
    <dgm:pt modelId="{1F78F6ED-94BA-4EDA-B55B-E9443D63602E}" type="pres">
      <dgm:prSet presAssocID="{587B6E40-4833-4B65-AB81-EC0073FF363C}" presName="node" presStyleLbl="node1" presStyleIdx="0" presStyleCnt="4" custScaleX="179896">
        <dgm:presLayoutVars>
          <dgm:bulletEnabled val="1"/>
        </dgm:presLayoutVars>
      </dgm:prSet>
      <dgm:spPr/>
      <dgm:t>
        <a:bodyPr/>
        <a:lstStyle/>
        <a:p>
          <a:endParaRPr lang="en-US"/>
        </a:p>
      </dgm:t>
    </dgm:pt>
    <dgm:pt modelId="{CCE8CB1A-4505-4A99-AF9F-2B01C2BC48FD}" type="pres">
      <dgm:prSet presAssocID="{5E5DD8C5-CDAA-4385-9C8B-7809741EB211}" presName="parTrans" presStyleLbl="sibTrans2D1" presStyleIdx="1" presStyleCnt="4"/>
      <dgm:spPr/>
      <dgm:t>
        <a:bodyPr/>
        <a:lstStyle/>
        <a:p>
          <a:endParaRPr lang="en-US"/>
        </a:p>
      </dgm:t>
    </dgm:pt>
    <dgm:pt modelId="{EC99EFA4-827E-4F10-919C-591E999A4AED}" type="pres">
      <dgm:prSet presAssocID="{5E5DD8C5-CDAA-4385-9C8B-7809741EB211}" presName="connectorText" presStyleLbl="sibTrans2D1" presStyleIdx="1" presStyleCnt="4"/>
      <dgm:spPr/>
      <dgm:t>
        <a:bodyPr/>
        <a:lstStyle/>
        <a:p>
          <a:endParaRPr lang="en-US"/>
        </a:p>
      </dgm:t>
    </dgm:pt>
    <dgm:pt modelId="{9134C2B4-205D-4E21-AA52-7C2AD615A471}" type="pres">
      <dgm:prSet presAssocID="{D89AA3BE-7C6D-4F5E-8107-DDC4FE18B244}" presName="node" presStyleLbl="node1" presStyleIdx="1" presStyleCnt="4" custScaleX="200229" custRadScaleRad="143282">
        <dgm:presLayoutVars>
          <dgm:bulletEnabled val="1"/>
        </dgm:presLayoutVars>
      </dgm:prSet>
      <dgm:spPr/>
      <dgm:t>
        <a:bodyPr/>
        <a:lstStyle/>
        <a:p>
          <a:endParaRPr lang="en-US"/>
        </a:p>
      </dgm:t>
    </dgm:pt>
    <dgm:pt modelId="{C045A787-89EC-4115-B9E0-98B0F23443BB}" type="pres">
      <dgm:prSet presAssocID="{62A153A7-75B7-4B28-8650-BEC82A124786}" presName="parTrans" presStyleLbl="sibTrans2D1" presStyleIdx="2" presStyleCnt="4"/>
      <dgm:spPr/>
      <dgm:t>
        <a:bodyPr/>
        <a:lstStyle/>
        <a:p>
          <a:endParaRPr lang="en-US"/>
        </a:p>
      </dgm:t>
    </dgm:pt>
    <dgm:pt modelId="{339CD356-4CE3-4831-920C-D9BB332A3243}" type="pres">
      <dgm:prSet presAssocID="{62A153A7-75B7-4B28-8650-BEC82A124786}" presName="connectorText" presStyleLbl="sibTrans2D1" presStyleIdx="2" presStyleCnt="4"/>
      <dgm:spPr/>
      <dgm:t>
        <a:bodyPr/>
        <a:lstStyle/>
        <a:p>
          <a:endParaRPr lang="en-US"/>
        </a:p>
      </dgm:t>
    </dgm:pt>
    <dgm:pt modelId="{34B02707-9D15-4CDB-A828-1BD83CE8E084}" type="pres">
      <dgm:prSet presAssocID="{A76FF942-4700-41C6-8CB8-9D14D7AF27D8}" presName="node" presStyleLbl="node1" presStyleIdx="2" presStyleCnt="4" custScaleX="213318">
        <dgm:presLayoutVars>
          <dgm:bulletEnabled val="1"/>
        </dgm:presLayoutVars>
      </dgm:prSet>
      <dgm:spPr/>
      <dgm:t>
        <a:bodyPr/>
        <a:lstStyle/>
        <a:p>
          <a:endParaRPr lang="en-US"/>
        </a:p>
      </dgm:t>
    </dgm:pt>
    <dgm:pt modelId="{638FDA8A-2101-4C10-896E-749755970922}" type="pres">
      <dgm:prSet presAssocID="{8F888095-F1B6-4EF4-8E35-7DFFD6870B92}" presName="parTrans" presStyleLbl="sibTrans2D1" presStyleIdx="3" presStyleCnt="4"/>
      <dgm:spPr/>
      <dgm:t>
        <a:bodyPr/>
        <a:lstStyle/>
        <a:p>
          <a:endParaRPr lang="en-US"/>
        </a:p>
      </dgm:t>
    </dgm:pt>
    <dgm:pt modelId="{B943DAFA-A3FE-4523-B1B9-05AB27CAB334}" type="pres">
      <dgm:prSet presAssocID="{8F888095-F1B6-4EF4-8E35-7DFFD6870B92}" presName="connectorText" presStyleLbl="sibTrans2D1" presStyleIdx="3" presStyleCnt="4"/>
      <dgm:spPr/>
      <dgm:t>
        <a:bodyPr/>
        <a:lstStyle/>
        <a:p>
          <a:endParaRPr lang="en-US"/>
        </a:p>
      </dgm:t>
    </dgm:pt>
    <dgm:pt modelId="{1FAD15B2-5F28-40CD-AED1-5B7DBA323BA4}" type="pres">
      <dgm:prSet presAssocID="{5A37284D-9090-406D-9AB2-470EDB699C34}" presName="node" presStyleLbl="node1" presStyleIdx="3" presStyleCnt="4" custScaleX="178595" custRadScaleRad="125882" custRadScaleInc="3266">
        <dgm:presLayoutVars>
          <dgm:bulletEnabled val="1"/>
        </dgm:presLayoutVars>
      </dgm:prSet>
      <dgm:spPr/>
      <dgm:t>
        <a:bodyPr/>
        <a:lstStyle/>
        <a:p>
          <a:endParaRPr lang="en-US"/>
        </a:p>
      </dgm:t>
    </dgm:pt>
  </dgm:ptLst>
  <dgm:cxnLst>
    <dgm:cxn modelId="{DF77839B-DCBD-4067-A6FD-C59825EFDCFF}" srcId="{6853B371-158F-4C4C-A2A1-2C0E9D080A17}" destId="{587B6E40-4833-4B65-AB81-EC0073FF363C}" srcOrd="0" destOrd="0" parTransId="{D56867BA-2C03-4EED-B1C5-2907A496C55C}" sibTransId="{2E8CBC9D-0D2C-42FF-9D7B-E97110BBDC36}"/>
    <dgm:cxn modelId="{74AFF34B-593F-427D-A48E-CACFCF4DDAC2}" type="presOf" srcId="{A76FF942-4700-41C6-8CB8-9D14D7AF27D8}" destId="{34B02707-9D15-4CDB-A828-1BD83CE8E084}" srcOrd="0" destOrd="0" presId="urn:microsoft.com/office/officeart/2005/8/layout/radial5"/>
    <dgm:cxn modelId="{F628B23F-D4A4-450F-AD6F-72A83756C826}" type="presOf" srcId="{6853B371-158F-4C4C-A2A1-2C0E9D080A17}" destId="{238025C8-BED2-4291-9489-29FF0D22C17A}" srcOrd="0" destOrd="0" presId="urn:microsoft.com/office/officeart/2005/8/layout/radial5"/>
    <dgm:cxn modelId="{65402BAE-791B-4662-82E6-85BB453FFF66}" type="presOf" srcId="{587B6E40-4833-4B65-AB81-EC0073FF363C}" destId="{1F78F6ED-94BA-4EDA-B55B-E9443D63602E}" srcOrd="0" destOrd="0" presId="urn:microsoft.com/office/officeart/2005/8/layout/radial5"/>
    <dgm:cxn modelId="{E4614ADA-1EB0-4047-B9F1-C8E16B270FC5}" srcId="{6853B371-158F-4C4C-A2A1-2C0E9D080A17}" destId="{5A37284D-9090-406D-9AB2-470EDB699C34}" srcOrd="3" destOrd="0" parTransId="{8F888095-F1B6-4EF4-8E35-7DFFD6870B92}" sibTransId="{53980A84-D5D8-42E1-9151-F20531EB5353}"/>
    <dgm:cxn modelId="{7C7CE71A-2CD9-4628-9E76-C6DC2D9F08E1}" type="presOf" srcId="{2A9BC559-3ABA-4CAB-AB09-0676C33B3353}" destId="{5C6F8F95-85A5-4939-88CD-7FEC0B9FAEEF}" srcOrd="0" destOrd="0" presId="urn:microsoft.com/office/officeart/2005/8/layout/radial5"/>
    <dgm:cxn modelId="{A33287B8-BC26-45B9-A2FB-2CE497F64FC2}" srcId="{2A9BC559-3ABA-4CAB-AB09-0676C33B3353}" destId="{6853B371-158F-4C4C-A2A1-2C0E9D080A17}" srcOrd="0" destOrd="0" parTransId="{967382BC-8504-4584-9622-2FA8A6395FF1}" sibTransId="{7856091D-0C3D-4E45-B81A-3F98D390EA66}"/>
    <dgm:cxn modelId="{6715D91E-58FB-44DE-BBA9-84F0502B666E}" type="presOf" srcId="{D89AA3BE-7C6D-4F5E-8107-DDC4FE18B244}" destId="{9134C2B4-205D-4E21-AA52-7C2AD615A471}" srcOrd="0" destOrd="0" presId="urn:microsoft.com/office/officeart/2005/8/layout/radial5"/>
    <dgm:cxn modelId="{AAC86153-D9B8-443C-B54C-0D1BA1D05C9F}" srcId="{6853B371-158F-4C4C-A2A1-2C0E9D080A17}" destId="{A76FF942-4700-41C6-8CB8-9D14D7AF27D8}" srcOrd="2" destOrd="0" parTransId="{62A153A7-75B7-4B28-8650-BEC82A124786}" sibTransId="{7330FD07-2171-4F7C-A256-0C6D8AB28A1D}"/>
    <dgm:cxn modelId="{D7DB24F6-E389-44AF-8906-F7076F64747D}" type="presOf" srcId="{D56867BA-2C03-4EED-B1C5-2907A496C55C}" destId="{8520E7FF-4964-459D-92E8-8C3CC0554516}" srcOrd="1" destOrd="0" presId="urn:microsoft.com/office/officeart/2005/8/layout/radial5"/>
    <dgm:cxn modelId="{28796AEE-62E7-457D-ABB4-F25AFAF300FB}" srcId="{6853B371-158F-4C4C-A2A1-2C0E9D080A17}" destId="{D89AA3BE-7C6D-4F5E-8107-DDC4FE18B244}" srcOrd="1" destOrd="0" parTransId="{5E5DD8C5-CDAA-4385-9C8B-7809741EB211}" sibTransId="{19121F3C-AAF0-4BC6-8E13-69F59FB82D93}"/>
    <dgm:cxn modelId="{BFB645BB-F796-4129-A398-913F57B95B2F}" type="presOf" srcId="{5E5DD8C5-CDAA-4385-9C8B-7809741EB211}" destId="{CCE8CB1A-4505-4A99-AF9F-2B01C2BC48FD}" srcOrd="0" destOrd="0" presId="urn:microsoft.com/office/officeart/2005/8/layout/radial5"/>
    <dgm:cxn modelId="{82E7A8B4-ED22-418B-BFCB-AAE751F2F95A}" type="presOf" srcId="{D56867BA-2C03-4EED-B1C5-2907A496C55C}" destId="{1B08F786-90A6-4783-8F0B-AB0389F75039}" srcOrd="0" destOrd="0" presId="urn:microsoft.com/office/officeart/2005/8/layout/radial5"/>
    <dgm:cxn modelId="{6D3B1F80-AA0D-4309-B5C5-CCE9A650B7A5}" type="presOf" srcId="{8F888095-F1B6-4EF4-8E35-7DFFD6870B92}" destId="{638FDA8A-2101-4C10-896E-749755970922}" srcOrd="0" destOrd="0" presId="urn:microsoft.com/office/officeart/2005/8/layout/radial5"/>
    <dgm:cxn modelId="{98737D8C-2286-46E8-AE48-E94A26148823}" type="presOf" srcId="{8F888095-F1B6-4EF4-8E35-7DFFD6870B92}" destId="{B943DAFA-A3FE-4523-B1B9-05AB27CAB334}" srcOrd="1" destOrd="0" presId="urn:microsoft.com/office/officeart/2005/8/layout/radial5"/>
    <dgm:cxn modelId="{432428D1-BDD8-4FBB-99DD-0D586D862C2A}" type="presOf" srcId="{62A153A7-75B7-4B28-8650-BEC82A124786}" destId="{C045A787-89EC-4115-B9E0-98B0F23443BB}" srcOrd="0" destOrd="0" presId="urn:microsoft.com/office/officeart/2005/8/layout/radial5"/>
    <dgm:cxn modelId="{3E6F3CA9-D2FD-4AFE-B5BF-020F33E346AD}" type="presOf" srcId="{5A37284D-9090-406D-9AB2-470EDB699C34}" destId="{1FAD15B2-5F28-40CD-AED1-5B7DBA323BA4}" srcOrd="0" destOrd="0" presId="urn:microsoft.com/office/officeart/2005/8/layout/radial5"/>
    <dgm:cxn modelId="{D1A757E6-1245-4130-8988-D00113527C33}" type="presOf" srcId="{62A153A7-75B7-4B28-8650-BEC82A124786}" destId="{339CD356-4CE3-4831-920C-D9BB332A3243}" srcOrd="1" destOrd="0" presId="urn:microsoft.com/office/officeart/2005/8/layout/radial5"/>
    <dgm:cxn modelId="{AA56E810-5BF4-413F-83D9-0F8261EDC333}" type="presOf" srcId="{5E5DD8C5-CDAA-4385-9C8B-7809741EB211}" destId="{EC99EFA4-827E-4F10-919C-591E999A4AED}" srcOrd="1" destOrd="0" presId="urn:microsoft.com/office/officeart/2005/8/layout/radial5"/>
    <dgm:cxn modelId="{835E80BC-7A48-4048-B7A4-37246AFD12AE}" type="presParOf" srcId="{5C6F8F95-85A5-4939-88CD-7FEC0B9FAEEF}" destId="{238025C8-BED2-4291-9489-29FF0D22C17A}" srcOrd="0" destOrd="0" presId="urn:microsoft.com/office/officeart/2005/8/layout/radial5"/>
    <dgm:cxn modelId="{8E4BA0A1-AF69-4949-8CA0-C5BB1AE64405}" type="presParOf" srcId="{5C6F8F95-85A5-4939-88CD-7FEC0B9FAEEF}" destId="{1B08F786-90A6-4783-8F0B-AB0389F75039}" srcOrd="1" destOrd="0" presId="urn:microsoft.com/office/officeart/2005/8/layout/radial5"/>
    <dgm:cxn modelId="{EC0CD468-FBFB-477D-8C8F-1F72639BA61D}" type="presParOf" srcId="{1B08F786-90A6-4783-8F0B-AB0389F75039}" destId="{8520E7FF-4964-459D-92E8-8C3CC0554516}" srcOrd="0" destOrd="0" presId="urn:microsoft.com/office/officeart/2005/8/layout/radial5"/>
    <dgm:cxn modelId="{AF4C45E7-419F-416B-857D-2C02EB806AF9}" type="presParOf" srcId="{5C6F8F95-85A5-4939-88CD-7FEC0B9FAEEF}" destId="{1F78F6ED-94BA-4EDA-B55B-E9443D63602E}" srcOrd="2" destOrd="0" presId="urn:microsoft.com/office/officeart/2005/8/layout/radial5"/>
    <dgm:cxn modelId="{243DD9D0-0C5F-4406-B476-1A17AAE823D2}" type="presParOf" srcId="{5C6F8F95-85A5-4939-88CD-7FEC0B9FAEEF}" destId="{CCE8CB1A-4505-4A99-AF9F-2B01C2BC48FD}" srcOrd="3" destOrd="0" presId="urn:microsoft.com/office/officeart/2005/8/layout/radial5"/>
    <dgm:cxn modelId="{AA914D20-DEC4-4905-8D8A-8E0C2967A10E}" type="presParOf" srcId="{CCE8CB1A-4505-4A99-AF9F-2B01C2BC48FD}" destId="{EC99EFA4-827E-4F10-919C-591E999A4AED}" srcOrd="0" destOrd="0" presId="urn:microsoft.com/office/officeart/2005/8/layout/radial5"/>
    <dgm:cxn modelId="{C768F946-F4B6-4A5D-907F-56FC3F135FAD}" type="presParOf" srcId="{5C6F8F95-85A5-4939-88CD-7FEC0B9FAEEF}" destId="{9134C2B4-205D-4E21-AA52-7C2AD615A471}" srcOrd="4" destOrd="0" presId="urn:microsoft.com/office/officeart/2005/8/layout/radial5"/>
    <dgm:cxn modelId="{C5CF0AE1-8D7B-4901-AE06-42D5AA17B79D}" type="presParOf" srcId="{5C6F8F95-85A5-4939-88CD-7FEC0B9FAEEF}" destId="{C045A787-89EC-4115-B9E0-98B0F23443BB}" srcOrd="5" destOrd="0" presId="urn:microsoft.com/office/officeart/2005/8/layout/radial5"/>
    <dgm:cxn modelId="{182BA5A7-1605-4ED8-AC1E-5B19462CEA75}" type="presParOf" srcId="{C045A787-89EC-4115-B9E0-98B0F23443BB}" destId="{339CD356-4CE3-4831-920C-D9BB332A3243}" srcOrd="0" destOrd="0" presId="urn:microsoft.com/office/officeart/2005/8/layout/radial5"/>
    <dgm:cxn modelId="{408E9E73-9B8E-4A7D-9B18-AE281AA73743}" type="presParOf" srcId="{5C6F8F95-85A5-4939-88CD-7FEC0B9FAEEF}" destId="{34B02707-9D15-4CDB-A828-1BD83CE8E084}" srcOrd="6" destOrd="0" presId="urn:microsoft.com/office/officeart/2005/8/layout/radial5"/>
    <dgm:cxn modelId="{662AF665-8A8E-40B5-BDD2-8FE9F4D723AE}" type="presParOf" srcId="{5C6F8F95-85A5-4939-88CD-7FEC0B9FAEEF}" destId="{638FDA8A-2101-4C10-896E-749755970922}" srcOrd="7" destOrd="0" presId="urn:microsoft.com/office/officeart/2005/8/layout/radial5"/>
    <dgm:cxn modelId="{77174290-70C5-4F5E-A2ED-ECF47A451542}" type="presParOf" srcId="{638FDA8A-2101-4C10-896E-749755970922}" destId="{B943DAFA-A3FE-4523-B1B9-05AB27CAB334}" srcOrd="0" destOrd="0" presId="urn:microsoft.com/office/officeart/2005/8/layout/radial5"/>
    <dgm:cxn modelId="{CED7B92F-1184-475E-995F-4C4C7693BEC7}" type="presParOf" srcId="{5C6F8F95-85A5-4939-88CD-7FEC0B9FAEEF}" destId="{1FAD15B2-5F28-40CD-AED1-5B7DBA323BA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23BB6-7E26-4470-B504-0F846B27FE9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A11640D6-2809-4D44-A629-4437B13061B1}">
      <dgm:prSet phldrT="[Text]" custT="1"/>
      <dgm:spPr/>
      <dgm:t>
        <a:bodyPr/>
        <a:lstStyle/>
        <a:p>
          <a:r>
            <a:rPr lang="en-US" sz="2400" dirty="0" err="1" smtClean="0">
              <a:solidFill>
                <a:srgbClr val="FFFF00"/>
              </a:solidFill>
              <a:latin typeface="Andalus" panose="02020603050405020304" pitchFamily="18" charset="-78"/>
              <a:cs typeface="Andalus" panose="02020603050405020304" pitchFamily="18" charset="-78"/>
            </a:rPr>
            <a:t>Chakma</a:t>
          </a:r>
          <a:endParaRPr lang="en-US" sz="2400" dirty="0">
            <a:solidFill>
              <a:srgbClr val="FFFF00"/>
            </a:solidFill>
            <a:latin typeface="Andalus" panose="02020603050405020304" pitchFamily="18" charset="-78"/>
            <a:cs typeface="Andalus" panose="02020603050405020304" pitchFamily="18" charset="-78"/>
          </a:endParaRPr>
        </a:p>
      </dgm:t>
    </dgm:pt>
    <dgm:pt modelId="{1E910D04-1F5A-465C-8020-07326808B812}" type="parTrans" cxnId="{94528A96-0FD5-4103-B534-55CBC162EB05}">
      <dgm:prSet/>
      <dgm:spPr/>
      <dgm:t>
        <a:bodyPr/>
        <a:lstStyle/>
        <a:p>
          <a:endParaRPr lang="en-US"/>
        </a:p>
      </dgm:t>
    </dgm:pt>
    <dgm:pt modelId="{53D06C03-68C0-46C0-9992-CEAFC3BB2409}" type="sibTrans" cxnId="{94528A96-0FD5-4103-B534-55CBC162EB05}">
      <dgm:prSet/>
      <dgm:spPr/>
      <dgm:t>
        <a:bodyPr/>
        <a:lstStyle/>
        <a:p>
          <a:endParaRPr lang="en-US"/>
        </a:p>
      </dgm:t>
    </dgm:pt>
    <dgm:pt modelId="{FB5505E4-B26D-4DF0-B73B-E778A0BB1145}">
      <dgm:prSet phldrT="[Text]" custT="1"/>
      <dgm:spPr/>
      <dgm:t>
        <a:bodyPr/>
        <a:lstStyle/>
        <a:p>
          <a:r>
            <a:rPr lang="en-US" sz="2400" dirty="0" err="1" smtClean="0">
              <a:solidFill>
                <a:schemeClr val="tx1"/>
              </a:solidFill>
              <a:latin typeface="Andalus" panose="02020603050405020304" pitchFamily="18" charset="-78"/>
              <a:cs typeface="Andalus" panose="02020603050405020304" pitchFamily="18" charset="-78"/>
            </a:rPr>
            <a:t>Marma</a:t>
          </a:r>
          <a:endParaRPr lang="en-US" sz="2400" dirty="0">
            <a:solidFill>
              <a:schemeClr val="tx1"/>
            </a:solidFill>
            <a:latin typeface="Andalus" panose="02020603050405020304" pitchFamily="18" charset="-78"/>
            <a:cs typeface="Andalus" panose="02020603050405020304" pitchFamily="18" charset="-78"/>
          </a:endParaRPr>
        </a:p>
      </dgm:t>
    </dgm:pt>
    <dgm:pt modelId="{F04D35FD-534E-4BC2-ACE6-46D08C413BB2}" type="parTrans" cxnId="{5B5C5A61-F916-4C3B-85A9-72E71DDDF566}">
      <dgm:prSet/>
      <dgm:spPr/>
      <dgm:t>
        <a:bodyPr/>
        <a:lstStyle/>
        <a:p>
          <a:endParaRPr lang="en-US"/>
        </a:p>
      </dgm:t>
    </dgm:pt>
    <dgm:pt modelId="{D6259088-8667-4397-AB5D-6E252097CD21}" type="sibTrans" cxnId="{5B5C5A61-F916-4C3B-85A9-72E71DDDF566}">
      <dgm:prSet/>
      <dgm:spPr/>
      <dgm:t>
        <a:bodyPr/>
        <a:lstStyle/>
        <a:p>
          <a:endParaRPr lang="en-US"/>
        </a:p>
      </dgm:t>
    </dgm:pt>
    <dgm:pt modelId="{F766694B-DAD8-478D-851D-D7ED05C5A778}">
      <dgm:prSet phldrT="[Text]" custT="1"/>
      <dgm:spPr/>
      <dgm:t>
        <a:bodyPr/>
        <a:lstStyle/>
        <a:p>
          <a:r>
            <a:rPr lang="en-US" sz="2400" dirty="0" err="1" smtClean="0">
              <a:solidFill>
                <a:srgbClr val="FFFF00"/>
              </a:solidFill>
              <a:latin typeface="Andalus" panose="02020603050405020304" pitchFamily="18" charset="-78"/>
              <a:cs typeface="Andalus" panose="02020603050405020304" pitchFamily="18" charset="-78"/>
            </a:rPr>
            <a:t>Tippera</a:t>
          </a:r>
          <a:endParaRPr lang="en-US" sz="2400" dirty="0">
            <a:solidFill>
              <a:srgbClr val="FFFF00"/>
            </a:solidFill>
            <a:latin typeface="Andalus" panose="02020603050405020304" pitchFamily="18" charset="-78"/>
            <a:cs typeface="Andalus" panose="02020603050405020304" pitchFamily="18" charset="-78"/>
          </a:endParaRPr>
        </a:p>
      </dgm:t>
    </dgm:pt>
    <dgm:pt modelId="{10C7CC44-6E22-4792-9F77-B826ED5803BA}" type="parTrans" cxnId="{D008B3D6-BAB8-4930-9AFC-1EBE346F5B0C}">
      <dgm:prSet/>
      <dgm:spPr/>
      <dgm:t>
        <a:bodyPr/>
        <a:lstStyle/>
        <a:p>
          <a:endParaRPr lang="en-US"/>
        </a:p>
      </dgm:t>
    </dgm:pt>
    <dgm:pt modelId="{182847C4-2563-4ACA-9113-EA883F0DDD3F}" type="sibTrans" cxnId="{D008B3D6-BAB8-4930-9AFC-1EBE346F5B0C}">
      <dgm:prSet/>
      <dgm:spPr/>
      <dgm:t>
        <a:bodyPr/>
        <a:lstStyle/>
        <a:p>
          <a:endParaRPr lang="en-US"/>
        </a:p>
      </dgm:t>
    </dgm:pt>
    <dgm:pt modelId="{5DD69AAF-5C1C-47C6-8F41-70689DC0430D}">
      <dgm:prSet phldrT="[Text]" custT="1"/>
      <dgm:spPr/>
      <dgm:t>
        <a:bodyPr/>
        <a:lstStyle/>
        <a:p>
          <a:r>
            <a:rPr lang="en-US" sz="2400" dirty="0" err="1" smtClean="0">
              <a:solidFill>
                <a:srgbClr val="002060"/>
              </a:solidFill>
              <a:latin typeface="Andalus" panose="02020603050405020304" pitchFamily="18" charset="-78"/>
              <a:cs typeface="Andalus" panose="02020603050405020304" pitchFamily="18" charset="-78"/>
            </a:rPr>
            <a:t>Moorang</a:t>
          </a:r>
          <a:endParaRPr lang="en-US" sz="2400" dirty="0">
            <a:solidFill>
              <a:srgbClr val="002060"/>
            </a:solidFill>
            <a:latin typeface="Andalus" panose="02020603050405020304" pitchFamily="18" charset="-78"/>
            <a:cs typeface="Andalus" panose="02020603050405020304" pitchFamily="18" charset="-78"/>
          </a:endParaRPr>
        </a:p>
      </dgm:t>
    </dgm:pt>
    <dgm:pt modelId="{375C1A8D-F22D-465C-A3E9-4003828DEA3A}" type="parTrans" cxnId="{7A75D3B7-7D75-45E3-8B29-60ABCCF381FD}">
      <dgm:prSet/>
      <dgm:spPr/>
      <dgm:t>
        <a:bodyPr/>
        <a:lstStyle/>
        <a:p>
          <a:endParaRPr lang="en-US"/>
        </a:p>
      </dgm:t>
    </dgm:pt>
    <dgm:pt modelId="{3C443AD0-656C-4AE4-AEA4-7400E05958B7}" type="sibTrans" cxnId="{7A75D3B7-7D75-45E3-8B29-60ABCCF381FD}">
      <dgm:prSet/>
      <dgm:spPr/>
      <dgm:t>
        <a:bodyPr/>
        <a:lstStyle/>
        <a:p>
          <a:endParaRPr lang="en-US"/>
        </a:p>
      </dgm:t>
    </dgm:pt>
    <dgm:pt modelId="{0FE7AEEA-21FD-4157-8975-18C720E5F3B6}">
      <dgm:prSet phldrT="[Text]" custT="1"/>
      <dgm:spPr/>
      <dgm:t>
        <a:bodyPr/>
        <a:lstStyle/>
        <a:p>
          <a:r>
            <a:rPr lang="en-US" sz="2800" dirty="0" err="1" smtClean="0">
              <a:solidFill>
                <a:srgbClr val="FFFF00"/>
              </a:solidFill>
              <a:latin typeface="Andalus" panose="02020603050405020304" pitchFamily="18" charset="-78"/>
              <a:cs typeface="Andalus" panose="02020603050405020304" pitchFamily="18" charset="-78"/>
            </a:rPr>
            <a:t>Santal</a:t>
          </a:r>
          <a:endParaRPr lang="en-US" sz="2800" dirty="0">
            <a:solidFill>
              <a:srgbClr val="FFFF00"/>
            </a:solidFill>
            <a:latin typeface="Andalus" panose="02020603050405020304" pitchFamily="18" charset="-78"/>
            <a:cs typeface="Andalus" panose="02020603050405020304" pitchFamily="18" charset="-78"/>
          </a:endParaRPr>
        </a:p>
      </dgm:t>
    </dgm:pt>
    <dgm:pt modelId="{AF15B7D2-3050-459F-9E21-1343C91DE04F}" type="parTrans" cxnId="{9638328A-8EEE-48CD-A611-A9D4CB625153}">
      <dgm:prSet/>
      <dgm:spPr/>
      <dgm:t>
        <a:bodyPr/>
        <a:lstStyle/>
        <a:p>
          <a:endParaRPr lang="en-US"/>
        </a:p>
      </dgm:t>
    </dgm:pt>
    <dgm:pt modelId="{CEBA20AB-1CA0-4723-8CE2-104C1C5CB303}" type="sibTrans" cxnId="{9638328A-8EEE-48CD-A611-A9D4CB625153}">
      <dgm:prSet/>
      <dgm:spPr/>
      <dgm:t>
        <a:bodyPr/>
        <a:lstStyle/>
        <a:p>
          <a:endParaRPr lang="en-US"/>
        </a:p>
      </dgm:t>
    </dgm:pt>
    <dgm:pt modelId="{F53370B3-BE69-453F-BBB0-2A325FDEB0DF}">
      <dgm:prSet custT="1"/>
      <dgm:spPr/>
      <dgm:t>
        <a:bodyPr/>
        <a:lstStyle/>
        <a:p>
          <a:r>
            <a:rPr lang="en-US" sz="2800" dirty="0" err="1" smtClean="0">
              <a:solidFill>
                <a:srgbClr val="FFFF00"/>
              </a:solidFill>
              <a:latin typeface="Andalus" panose="02020603050405020304" pitchFamily="18" charset="-78"/>
              <a:cs typeface="Andalus" panose="02020603050405020304" pitchFamily="18" charset="-78"/>
            </a:rPr>
            <a:t>Khasia</a:t>
          </a:r>
          <a:endParaRPr lang="en-US" sz="2800" dirty="0">
            <a:solidFill>
              <a:srgbClr val="FFFF00"/>
            </a:solidFill>
            <a:latin typeface="Andalus" panose="02020603050405020304" pitchFamily="18" charset="-78"/>
            <a:cs typeface="Andalus" panose="02020603050405020304" pitchFamily="18" charset="-78"/>
          </a:endParaRPr>
        </a:p>
      </dgm:t>
    </dgm:pt>
    <dgm:pt modelId="{C8EDE2AA-16BA-49F8-8084-050BDD1145D5}" type="parTrans" cxnId="{C2840B0C-69F3-42F0-8150-0AC2B3AA591A}">
      <dgm:prSet/>
      <dgm:spPr/>
      <dgm:t>
        <a:bodyPr/>
        <a:lstStyle/>
        <a:p>
          <a:endParaRPr lang="en-US"/>
        </a:p>
      </dgm:t>
    </dgm:pt>
    <dgm:pt modelId="{8AC9D7C1-DE53-4ED9-BFE4-58667F880304}" type="sibTrans" cxnId="{C2840B0C-69F3-42F0-8150-0AC2B3AA591A}">
      <dgm:prSet/>
      <dgm:spPr/>
      <dgm:t>
        <a:bodyPr/>
        <a:lstStyle/>
        <a:p>
          <a:endParaRPr lang="en-US"/>
        </a:p>
      </dgm:t>
    </dgm:pt>
    <dgm:pt modelId="{2C0C02B6-416A-489C-A036-29DE182D1473}">
      <dgm:prSet custT="1"/>
      <dgm:spPr/>
      <dgm:t>
        <a:bodyPr/>
        <a:lstStyle/>
        <a:p>
          <a:r>
            <a:rPr lang="en-US" sz="2400" dirty="0" err="1" smtClean="0">
              <a:solidFill>
                <a:srgbClr val="FFFF00"/>
              </a:solidFill>
              <a:latin typeface="Andalus" panose="02020603050405020304" pitchFamily="18" charset="-78"/>
              <a:cs typeface="Andalus" panose="02020603050405020304" pitchFamily="18" charset="-78"/>
            </a:rPr>
            <a:t>Monipuri</a:t>
          </a:r>
          <a:endParaRPr lang="en-US" sz="2400" dirty="0">
            <a:solidFill>
              <a:srgbClr val="FFFF00"/>
            </a:solidFill>
            <a:latin typeface="Andalus" panose="02020603050405020304" pitchFamily="18" charset="-78"/>
            <a:cs typeface="Andalus" panose="02020603050405020304" pitchFamily="18" charset="-78"/>
          </a:endParaRPr>
        </a:p>
      </dgm:t>
    </dgm:pt>
    <dgm:pt modelId="{1251CAE6-724A-4779-94EF-FB39145EB641}" type="parTrans" cxnId="{5FCC1B80-DD30-48E9-A948-CBED78C18A59}">
      <dgm:prSet/>
      <dgm:spPr/>
      <dgm:t>
        <a:bodyPr/>
        <a:lstStyle/>
        <a:p>
          <a:endParaRPr lang="en-US"/>
        </a:p>
      </dgm:t>
    </dgm:pt>
    <dgm:pt modelId="{0A6A5C09-A1B8-4079-A7D8-FDD4A436D542}" type="sibTrans" cxnId="{5FCC1B80-DD30-48E9-A948-CBED78C18A59}">
      <dgm:prSet/>
      <dgm:spPr/>
      <dgm:t>
        <a:bodyPr/>
        <a:lstStyle/>
        <a:p>
          <a:endParaRPr lang="en-US"/>
        </a:p>
      </dgm:t>
    </dgm:pt>
    <dgm:pt modelId="{F5733F84-C878-4C23-BB7B-82FD6EA80263}">
      <dgm:prSet custT="1"/>
      <dgm:spPr/>
      <dgm:t>
        <a:bodyPr/>
        <a:lstStyle/>
        <a:p>
          <a:r>
            <a:rPr lang="en-US" sz="2400" dirty="0" err="1" smtClean="0">
              <a:solidFill>
                <a:srgbClr val="FFFF00"/>
              </a:solidFill>
              <a:latin typeface="Andalus" panose="02020603050405020304" pitchFamily="18" charset="-78"/>
              <a:cs typeface="Andalus" panose="02020603050405020304" pitchFamily="18" charset="-78"/>
            </a:rPr>
            <a:t>Hajang</a:t>
          </a:r>
          <a:endParaRPr lang="en-US" sz="2400" dirty="0">
            <a:solidFill>
              <a:srgbClr val="FFFF00"/>
            </a:solidFill>
            <a:latin typeface="Andalus" panose="02020603050405020304" pitchFamily="18" charset="-78"/>
            <a:cs typeface="Andalus" panose="02020603050405020304" pitchFamily="18" charset="-78"/>
          </a:endParaRPr>
        </a:p>
      </dgm:t>
    </dgm:pt>
    <dgm:pt modelId="{2DBC870A-D1B2-4713-AEB5-25DC3EE65214}" type="parTrans" cxnId="{F623214C-939D-4C57-94C3-E69F781D86DF}">
      <dgm:prSet/>
      <dgm:spPr/>
      <dgm:t>
        <a:bodyPr/>
        <a:lstStyle/>
        <a:p>
          <a:endParaRPr lang="en-US"/>
        </a:p>
      </dgm:t>
    </dgm:pt>
    <dgm:pt modelId="{41CEDD1F-E80E-4D09-8F26-A85487D70E93}" type="sibTrans" cxnId="{F623214C-939D-4C57-94C3-E69F781D86DF}">
      <dgm:prSet/>
      <dgm:spPr/>
      <dgm:t>
        <a:bodyPr/>
        <a:lstStyle/>
        <a:p>
          <a:endParaRPr lang="en-US"/>
        </a:p>
      </dgm:t>
    </dgm:pt>
    <dgm:pt modelId="{FF4D0C59-4CD2-41DE-92F1-E2E198D74706}">
      <dgm:prSet custT="1"/>
      <dgm:spPr/>
      <dgm:t>
        <a:bodyPr/>
        <a:lstStyle/>
        <a:p>
          <a:r>
            <a:rPr lang="en-US" sz="2800" dirty="0" err="1" smtClean="0">
              <a:solidFill>
                <a:srgbClr val="FFFF00"/>
              </a:solidFill>
              <a:latin typeface="Andalus" panose="02020603050405020304" pitchFamily="18" charset="-78"/>
              <a:cs typeface="Andalus" panose="02020603050405020304" pitchFamily="18" charset="-78"/>
            </a:rPr>
            <a:t>Garo</a:t>
          </a:r>
          <a:endParaRPr lang="en-US" sz="2800" dirty="0">
            <a:solidFill>
              <a:srgbClr val="FFFF00"/>
            </a:solidFill>
            <a:latin typeface="Andalus" panose="02020603050405020304" pitchFamily="18" charset="-78"/>
            <a:cs typeface="Andalus" panose="02020603050405020304" pitchFamily="18" charset="-78"/>
          </a:endParaRPr>
        </a:p>
      </dgm:t>
    </dgm:pt>
    <dgm:pt modelId="{DED0629C-7A23-443E-BA6A-8F0C1BDF156E}" type="parTrans" cxnId="{B0613689-6083-4D60-B4E4-BAB303787ED4}">
      <dgm:prSet/>
      <dgm:spPr/>
      <dgm:t>
        <a:bodyPr/>
        <a:lstStyle/>
        <a:p>
          <a:endParaRPr lang="en-US"/>
        </a:p>
      </dgm:t>
    </dgm:pt>
    <dgm:pt modelId="{4A2009E1-339D-4B97-955E-46E374C9D813}" type="sibTrans" cxnId="{B0613689-6083-4D60-B4E4-BAB303787ED4}">
      <dgm:prSet/>
      <dgm:spPr/>
      <dgm:t>
        <a:bodyPr/>
        <a:lstStyle/>
        <a:p>
          <a:endParaRPr lang="en-US"/>
        </a:p>
      </dgm:t>
    </dgm:pt>
    <dgm:pt modelId="{A66C4950-4442-4F6F-9A4F-2269128293B9}" type="pres">
      <dgm:prSet presAssocID="{92223BB6-7E26-4470-B504-0F846B27FE92}" presName="cycle" presStyleCnt="0">
        <dgm:presLayoutVars>
          <dgm:dir/>
          <dgm:resizeHandles val="exact"/>
        </dgm:presLayoutVars>
      </dgm:prSet>
      <dgm:spPr/>
      <dgm:t>
        <a:bodyPr/>
        <a:lstStyle/>
        <a:p>
          <a:endParaRPr lang="en-US"/>
        </a:p>
      </dgm:t>
    </dgm:pt>
    <dgm:pt modelId="{31EAFD7C-E360-4519-B436-3367D410071C}" type="pres">
      <dgm:prSet presAssocID="{A11640D6-2809-4D44-A629-4437B13061B1}" presName="node" presStyleLbl="node1" presStyleIdx="0" presStyleCnt="9" custScaleX="136917">
        <dgm:presLayoutVars>
          <dgm:bulletEnabled val="1"/>
        </dgm:presLayoutVars>
      </dgm:prSet>
      <dgm:spPr/>
      <dgm:t>
        <a:bodyPr/>
        <a:lstStyle/>
        <a:p>
          <a:endParaRPr lang="en-US"/>
        </a:p>
      </dgm:t>
    </dgm:pt>
    <dgm:pt modelId="{0CAA8E18-A3B4-4E09-A020-3AC206FC40D3}" type="pres">
      <dgm:prSet presAssocID="{53D06C03-68C0-46C0-9992-CEAFC3BB2409}" presName="sibTrans" presStyleLbl="sibTrans2D1" presStyleIdx="0" presStyleCnt="9"/>
      <dgm:spPr/>
      <dgm:t>
        <a:bodyPr/>
        <a:lstStyle/>
        <a:p>
          <a:endParaRPr lang="en-US"/>
        </a:p>
      </dgm:t>
    </dgm:pt>
    <dgm:pt modelId="{36EACD6A-9AFF-4AC6-9DC3-A616EE11F7A5}" type="pres">
      <dgm:prSet presAssocID="{53D06C03-68C0-46C0-9992-CEAFC3BB2409}" presName="connectorText" presStyleLbl="sibTrans2D1" presStyleIdx="0" presStyleCnt="9"/>
      <dgm:spPr/>
      <dgm:t>
        <a:bodyPr/>
        <a:lstStyle/>
        <a:p>
          <a:endParaRPr lang="en-US"/>
        </a:p>
      </dgm:t>
    </dgm:pt>
    <dgm:pt modelId="{1590E7CB-D0F5-4D44-B2B6-979D860C49CC}" type="pres">
      <dgm:prSet presAssocID="{FB5505E4-B26D-4DF0-B73B-E778A0BB1145}" presName="node" presStyleLbl="node1" presStyleIdx="1" presStyleCnt="9" custScaleX="134314">
        <dgm:presLayoutVars>
          <dgm:bulletEnabled val="1"/>
        </dgm:presLayoutVars>
      </dgm:prSet>
      <dgm:spPr/>
      <dgm:t>
        <a:bodyPr/>
        <a:lstStyle/>
        <a:p>
          <a:endParaRPr lang="en-US"/>
        </a:p>
      </dgm:t>
    </dgm:pt>
    <dgm:pt modelId="{F35D818E-F665-4703-96BB-8E4C084EE307}" type="pres">
      <dgm:prSet presAssocID="{D6259088-8667-4397-AB5D-6E252097CD21}" presName="sibTrans" presStyleLbl="sibTrans2D1" presStyleIdx="1" presStyleCnt="9"/>
      <dgm:spPr/>
      <dgm:t>
        <a:bodyPr/>
        <a:lstStyle/>
        <a:p>
          <a:endParaRPr lang="en-US"/>
        </a:p>
      </dgm:t>
    </dgm:pt>
    <dgm:pt modelId="{6BA98B9E-5889-4BB5-8946-4C019AD85DCD}" type="pres">
      <dgm:prSet presAssocID="{D6259088-8667-4397-AB5D-6E252097CD21}" presName="connectorText" presStyleLbl="sibTrans2D1" presStyleIdx="1" presStyleCnt="9"/>
      <dgm:spPr/>
      <dgm:t>
        <a:bodyPr/>
        <a:lstStyle/>
        <a:p>
          <a:endParaRPr lang="en-US"/>
        </a:p>
      </dgm:t>
    </dgm:pt>
    <dgm:pt modelId="{0D93ADDE-8242-47B4-84BD-2788CB410A05}" type="pres">
      <dgm:prSet presAssocID="{F766694B-DAD8-478D-851D-D7ED05C5A778}" presName="node" presStyleLbl="node1" presStyleIdx="2" presStyleCnt="9" custScaleX="136331">
        <dgm:presLayoutVars>
          <dgm:bulletEnabled val="1"/>
        </dgm:presLayoutVars>
      </dgm:prSet>
      <dgm:spPr/>
      <dgm:t>
        <a:bodyPr/>
        <a:lstStyle/>
        <a:p>
          <a:endParaRPr lang="en-US"/>
        </a:p>
      </dgm:t>
    </dgm:pt>
    <dgm:pt modelId="{147BF592-8371-4DFC-B157-A2811511740C}" type="pres">
      <dgm:prSet presAssocID="{182847C4-2563-4ACA-9113-EA883F0DDD3F}" presName="sibTrans" presStyleLbl="sibTrans2D1" presStyleIdx="2" presStyleCnt="9"/>
      <dgm:spPr/>
      <dgm:t>
        <a:bodyPr/>
        <a:lstStyle/>
        <a:p>
          <a:endParaRPr lang="en-US"/>
        </a:p>
      </dgm:t>
    </dgm:pt>
    <dgm:pt modelId="{7136C445-9CE0-4B35-9669-2E681CB3FD19}" type="pres">
      <dgm:prSet presAssocID="{182847C4-2563-4ACA-9113-EA883F0DDD3F}" presName="connectorText" presStyleLbl="sibTrans2D1" presStyleIdx="2" presStyleCnt="9"/>
      <dgm:spPr/>
      <dgm:t>
        <a:bodyPr/>
        <a:lstStyle/>
        <a:p>
          <a:endParaRPr lang="en-US"/>
        </a:p>
      </dgm:t>
    </dgm:pt>
    <dgm:pt modelId="{F358AC46-0453-4C3F-B78A-09B82968FB2D}" type="pres">
      <dgm:prSet presAssocID="{5DD69AAF-5C1C-47C6-8F41-70689DC0430D}" presName="node" presStyleLbl="node1" presStyleIdx="3" presStyleCnt="9" custScaleX="147009">
        <dgm:presLayoutVars>
          <dgm:bulletEnabled val="1"/>
        </dgm:presLayoutVars>
      </dgm:prSet>
      <dgm:spPr/>
      <dgm:t>
        <a:bodyPr/>
        <a:lstStyle/>
        <a:p>
          <a:endParaRPr lang="en-US"/>
        </a:p>
      </dgm:t>
    </dgm:pt>
    <dgm:pt modelId="{BB5BD9B8-B86E-4E0F-A7D0-D8C0CC919933}" type="pres">
      <dgm:prSet presAssocID="{3C443AD0-656C-4AE4-AEA4-7400E05958B7}" presName="sibTrans" presStyleLbl="sibTrans2D1" presStyleIdx="3" presStyleCnt="9"/>
      <dgm:spPr/>
      <dgm:t>
        <a:bodyPr/>
        <a:lstStyle/>
        <a:p>
          <a:endParaRPr lang="en-US"/>
        </a:p>
      </dgm:t>
    </dgm:pt>
    <dgm:pt modelId="{1CE534E2-66E0-4CDA-95E9-38BB09292508}" type="pres">
      <dgm:prSet presAssocID="{3C443AD0-656C-4AE4-AEA4-7400E05958B7}" presName="connectorText" presStyleLbl="sibTrans2D1" presStyleIdx="3" presStyleCnt="9"/>
      <dgm:spPr/>
      <dgm:t>
        <a:bodyPr/>
        <a:lstStyle/>
        <a:p>
          <a:endParaRPr lang="en-US"/>
        </a:p>
      </dgm:t>
    </dgm:pt>
    <dgm:pt modelId="{D84C193F-CB50-46AB-B370-34557F2B13FF}" type="pres">
      <dgm:prSet presAssocID="{0FE7AEEA-21FD-4157-8975-18C720E5F3B6}" presName="node" presStyleLbl="node1" presStyleIdx="4" presStyleCnt="9" custScaleX="142043">
        <dgm:presLayoutVars>
          <dgm:bulletEnabled val="1"/>
        </dgm:presLayoutVars>
      </dgm:prSet>
      <dgm:spPr/>
      <dgm:t>
        <a:bodyPr/>
        <a:lstStyle/>
        <a:p>
          <a:endParaRPr lang="en-US"/>
        </a:p>
      </dgm:t>
    </dgm:pt>
    <dgm:pt modelId="{E1FD250A-8029-4448-BA1B-0E9ECD272874}" type="pres">
      <dgm:prSet presAssocID="{CEBA20AB-1CA0-4723-8CE2-104C1C5CB303}" presName="sibTrans" presStyleLbl="sibTrans2D1" presStyleIdx="4" presStyleCnt="9"/>
      <dgm:spPr/>
      <dgm:t>
        <a:bodyPr/>
        <a:lstStyle/>
        <a:p>
          <a:endParaRPr lang="en-US"/>
        </a:p>
      </dgm:t>
    </dgm:pt>
    <dgm:pt modelId="{21D3E6D7-1BA9-4F15-A74A-860277027EDA}" type="pres">
      <dgm:prSet presAssocID="{CEBA20AB-1CA0-4723-8CE2-104C1C5CB303}" presName="connectorText" presStyleLbl="sibTrans2D1" presStyleIdx="4" presStyleCnt="9"/>
      <dgm:spPr/>
      <dgm:t>
        <a:bodyPr/>
        <a:lstStyle/>
        <a:p>
          <a:endParaRPr lang="en-US"/>
        </a:p>
      </dgm:t>
    </dgm:pt>
    <dgm:pt modelId="{6AC4AE2B-3DCB-47B5-9EA6-1D2FDF8B6B30}" type="pres">
      <dgm:prSet presAssocID="{F53370B3-BE69-453F-BBB0-2A325FDEB0DF}" presName="node" presStyleLbl="node1" presStyleIdx="5" presStyleCnt="9" custScaleX="144932" custScaleY="114420">
        <dgm:presLayoutVars>
          <dgm:bulletEnabled val="1"/>
        </dgm:presLayoutVars>
      </dgm:prSet>
      <dgm:spPr/>
      <dgm:t>
        <a:bodyPr/>
        <a:lstStyle/>
        <a:p>
          <a:endParaRPr lang="en-US"/>
        </a:p>
      </dgm:t>
    </dgm:pt>
    <dgm:pt modelId="{28AC2E6A-FB02-4451-8BE9-2E48C69173B8}" type="pres">
      <dgm:prSet presAssocID="{8AC9D7C1-DE53-4ED9-BFE4-58667F880304}" presName="sibTrans" presStyleLbl="sibTrans2D1" presStyleIdx="5" presStyleCnt="9"/>
      <dgm:spPr/>
      <dgm:t>
        <a:bodyPr/>
        <a:lstStyle/>
        <a:p>
          <a:endParaRPr lang="en-US"/>
        </a:p>
      </dgm:t>
    </dgm:pt>
    <dgm:pt modelId="{B290B559-DA4D-4B76-B358-38D4C2AAC4E6}" type="pres">
      <dgm:prSet presAssocID="{8AC9D7C1-DE53-4ED9-BFE4-58667F880304}" presName="connectorText" presStyleLbl="sibTrans2D1" presStyleIdx="5" presStyleCnt="9"/>
      <dgm:spPr/>
      <dgm:t>
        <a:bodyPr/>
        <a:lstStyle/>
        <a:p>
          <a:endParaRPr lang="en-US"/>
        </a:p>
      </dgm:t>
    </dgm:pt>
    <dgm:pt modelId="{AA41222C-C65C-4F6E-B42F-EDE1BA39845C}" type="pres">
      <dgm:prSet presAssocID="{2C0C02B6-416A-489C-A036-29DE182D1473}" presName="node" presStyleLbl="node1" presStyleIdx="6" presStyleCnt="9" custScaleX="153585">
        <dgm:presLayoutVars>
          <dgm:bulletEnabled val="1"/>
        </dgm:presLayoutVars>
      </dgm:prSet>
      <dgm:spPr/>
      <dgm:t>
        <a:bodyPr/>
        <a:lstStyle/>
        <a:p>
          <a:endParaRPr lang="en-US"/>
        </a:p>
      </dgm:t>
    </dgm:pt>
    <dgm:pt modelId="{1D2F227A-5D4E-4D68-883E-999B0DCE927B}" type="pres">
      <dgm:prSet presAssocID="{0A6A5C09-A1B8-4079-A7D8-FDD4A436D542}" presName="sibTrans" presStyleLbl="sibTrans2D1" presStyleIdx="6" presStyleCnt="9"/>
      <dgm:spPr/>
      <dgm:t>
        <a:bodyPr/>
        <a:lstStyle/>
        <a:p>
          <a:endParaRPr lang="en-US"/>
        </a:p>
      </dgm:t>
    </dgm:pt>
    <dgm:pt modelId="{05588340-1FD3-4052-885A-BB98876B5788}" type="pres">
      <dgm:prSet presAssocID="{0A6A5C09-A1B8-4079-A7D8-FDD4A436D542}" presName="connectorText" presStyleLbl="sibTrans2D1" presStyleIdx="6" presStyleCnt="9"/>
      <dgm:spPr/>
      <dgm:t>
        <a:bodyPr/>
        <a:lstStyle/>
        <a:p>
          <a:endParaRPr lang="en-US"/>
        </a:p>
      </dgm:t>
    </dgm:pt>
    <dgm:pt modelId="{64363887-528F-4EF3-9C79-17D2820EF729}" type="pres">
      <dgm:prSet presAssocID="{F5733F84-C878-4C23-BB7B-82FD6EA80263}" presName="node" presStyleLbl="node1" presStyleIdx="7" presStyleCnt="9" custScaleX="148279">
        <dgm:presLayoutVars>
          <dgm:bulletEnabled val="1"/>
        </dgm:presLayoutVars>
      </dgm:prSet>
      <dgm:spPr/>
      <dgm:t>
        <a:bodyPr/>
        <a:lstStyle/>
        <a:p>
          <a:endParaRPr lang="en-US"/>
        </a:p>
      </dgm:t>
    </dgm:pt>
    <dgm:pt modelId="{C44C9A8A-752B-4ECE-A669-A0615E378DAA}" type="pres">
      <dgm:prSet presAssocID="{41CEDD1F-E80E-4D09-8F26-A85487D70E93}" presName="sibTrans" presStyleLbl="sibTrans2D1" presStyleIdx="7" presStyleCnt="9"/>
      <dgm:spPr/>
      <dgm:t>
        <a:bodyPr/>
        <a:lstStyle/>
        <a:p>
          <a:endParaRPr lang="en-US"/>
        </a:p>
      </dgm:t>
    </dgm:pt>
    <dgm:pt modelId="{4F30737A-14C3-4012-AD24-4DBFB8E51327}" type="pres">
      <dgm:prSet presAssocID="{41CEDD1F-E80E-4D09-8F26-A85487D70E93}" presName="connectorText" presStyleLbl="sibTrans2D1" presStyleIdx="7" presStyleCnt="9"/>
      <dgm:spPr/>
      <dgm:t>
        <a:bodyPr/>
        <a:lstStyle/>
        <a:p>
          <a:endParaRPr lang="en-US"/>
        </a:p>
      </dgm:t>
    </dgm:pt>
    <dgm:pt modelId="{630E9785-91F7-46CF-9F98-EB79AA2D3D8D}" type="pres">
      <dgm:prSet presAssocID="{FF4D0C59-4CD2-41DE-92F1-E2E198D74706}" presName="node" presStyleLbl="node1" presStyleIdx="8" presStyleCnt="9" custScaleX="129036" custRadScaleRad="99373" custRadScaleInc="2163">
        <dgm:presLayoutVars>
          <dgm:bulletEnabled val="1"/>
        </dgm:presLayoutVars>
      </dgm:prSet>
      <dgm:spPr/>
      <dgm:t>
        <a:bodyPr/>
        <a:lstStyle/>
        <a:p>
          <a:endParaRPr lang="en-US"/>
        </a:p>
      </dgm:t>
    </dgm:pt>
    <dgm:pt modelId="{2C565AC8-6A33-496B-94E7-1EE1348FE7DB}" type="pres">
      <dgm:prSet presAssocID="{4A2009E1-339D-4B97-955E-46E374C9D813}" presName="sibTrans" presStyleLbl="sibTrans2D1" presStyleIdx="8" presStyleCnt="9"/>
      <dgm:spPr/>
      <dgm:t>
        <a:bodyPr/>
        <a:lstStyle/>
        <a:p>
          <a:endParaRPr lang="en-US"/>
        </a:p>
      </dgm:t>
    </dgm:pt>
    <dgm:pt modelId="{0F3D0DAE-E990-4FE6-9608-0B8152DFE731}" type="pres">
      <dgm:prSet presAssocID="{4A2009E1-339D-4B97-955E-46E374C9D813}" presName="connectorText" presStyleLbl="sibTrans2D1" presStyleIdx="8" presStyleCnt="9"/>
      <dgm:spPr/>
      <dgm:t>
        <a:bodyPr/>
        <a:lstStyle/>
        <a:p>
          <a:endParaRPr lang="en-US"/>
        </a:p>
      </dgm:t>
    </dgm:pt>
  </dgm:ptLst>
  <dgm:cxnLst>
    <dgm:cxn modelId="{05784EB9-CB69-455D-8C54-D52454EAC9C6}" type="presOf" srcId="{FB5505E4-B26D-4DF0-B73B-E778A0BB1145}" destId="{1590E7CB-D0F5-4D44-B2B6-979D860C49CC}" srcOrd="0" destOrd="0" presId="urn:microsoft.com/office/officeart/2005/8/layout/cycle2"/>
    <dgm:cxn modelId="{94528A96-0FD5-4103-B534-55CBC162EB05}" srcId="{92223BB6-7E26-4470-B504-0F846B27FE92}" destId="{A11640D6-2809-4D44-A629-4437B13061B1}" srcOrd="0" destOrd="0" parTransId="{1E910D04-1F5A-465C-8020-07326808B812}" sibTransId="{53D06C03-68C0-46C0-9992-CEAFC3BB2409}"/>
    <dgm:cxn modelId="{8E54A52B-878C-4886-A3FA-B0A1EDC51CEA}" type="presOf" srcId="{A11640D6-2809-4D44-A629-4437B13061B1}" destId="{31EAFD7C-E360-4519-B436-3367D410071C}" srcOrd="0" destOrd="0" presId="urn:microsoft.com/office/officeart/2005/8/layout/cycle2"/>
    <dgm:cxn modelId="{5B5C5A61-F916-4C3B-85A9-72E71DDDF566}" srcId="{92223BB6-7E26-4470-B504-0F846B27FE92}" destId="{FB5505E4-B26D-4DF0-B73B-E778A0BB1145}" srcOrd="1" destOrd="0" parTransId="{F04D35FD-534E-4BC2-ACE6-46D08C413BB2}" sibTransId="{D6259088-8667-4397-AB5D-6E252097CD21}"/>
    <dgm:cxn modelId="{9638328A-8EEE-48CD-A611-A9D4CB625153}" srcId="{92223BB6-7E26-4470-B504-0F846B27FE92}" destId="{0FE7AEEA-21FD-4157-8975-18C720E5F3B6}" srcOrd="4" destOrd="0" parTransId="{AF15B7D2-3050-459F-9E21-1343C91DE04F}" sibTransId="{CEBA20AB-1CA0-4723-8CE2-104C1C5CB303}"/>
    <dgm:cxn modelId="{E48DEE37-84DD-4BD9-9290-1B28CDC0EA3F}" type="presOf" srcId="{8AC9D7C1-DE53-4ED9-BFE4-58667F880304}" destId="{B290B559-DA4D-4B76-B358-38D4C2AAC4E6}" srcOrd="1" destOrd="0" presId="urn:microsoft.com/office/officeart/2005/8/layout/cycle2"/>
    <dgm:cxn modelId="{724E7CBB-94B1-42B3-82BA-55A2EA44EA3E}" type="presOf" srcId="{5DD69AAF-5C1C-47C6-8F41-70689DC0430D}" destId="{F358AC46-0453-4C3F-B78A-09B82968FB2D}" srcOrd="0" destOrd="0" presId="urn:microsoft.com/office/officeart/2005/8/layout/cycle2"/>
    <dgm:cxn modelId="{E3991D7A-AC5F-4279-A847-2120AAA63682}" type="presOf" srcId="{D6259088-8667-4397-AB5D-6E252097CD21}" destId="{F35D818E-F665-4703-96BB-8E4C084EE307}" srcOrd="0" destOrd="0" presId="urn:microsoft.com/office/officeart/2005/8/layout/cycle2"/>
    <dgm:cxn modelId="{757B1886-BCF5-4FD6-9A43-FBF4016F9DB5}" type="presOf" srcId="{182847C4-2563-4ACA-9113-EA883F0DDD3F}" destId="{7136C445-9CE0-4B35-9669-2E681CB3FD19}" srcOrd="1" destOrd="0" presId="urn:microsoft.com/office/officeart/2005/8/layout/cycle2"/>
    <dgm:cxn modelId="{7C50A382-65F6-4AE8-8FCF-4CC8BCE87865}" type="presOf" srcId="{F53370B3-BE69-453F-BBB0-2A325FDEB0DF}" destId="{6AC4AE2B-3DCB-47B5-9EA6-1D2FDF8B6B30}" srcOrd="0" destOrd="0" presId="urn:microsoft.com/office/officeart/2005/8/layout/cycle2"/>
    <dgm:cxn modelId="{5F734736-93F3-494D-9B6B-037A29BB1E7D}" type="presOf" srcId="{41CEDD1F-E80E-4D09-8F26-A85487D70E93}" destId="{C44C9A8A-752B-4ECE-A669-A0615E378DAA}" srcOrd="0" destOrd="0" presId="urn:microsoft.com/office/officeart/2005/8/layout/cycle2"/>
    <dgm:cxn modelId="{0C91AED2-0804-4DD7-957C-991876AAB5CB}" type="presOf" srcId="{3C443AD0-656C-4AE4-AEA4-7400E05958B7}" destId="{BB5BD9B8-B86E-4E0F-A7D0-D8C0CC919933}" srcOrd="0" destOrd="0" presId="urn:microsoft.com/office/officeart/2005/8/layout/cycle2"/>
    <dgm:cxn modelId="{89D8FDD7-5B6A-4489-AF05-626861F92378}" type="presOf" srcId="{F5733F84-C878-4C23-BB7B-82FD6EA80263}" destId="{64363887-528F-4EF3-9C79-17D2820EF729}" srcOrd="0" destOrd="0" presId="urn:microsoft.com/office/officeart/2005/8/layout/cycle2"/>
    <dgm:cxn modelId="{5FCC1B80-DD30-48E9-A948-CBED78C18A59}" srcId="{92223BB6-7E26-4470-B504-0F846B27FE92}" destId="{2C0C02B6-416A-489C-A036-29DE182D1473}" srcOrd="6" destOrd="0" parTransId="{1251CAE6-724A-4779-94EF-FB39145EB641}" sibTransId="{0A6A5C09-A1B8-4079-A7D8-FDD4A436D542}"/>
    <dgm:cxn modelId="{1F64F831-5FA3-4593-81FD-FD500BF405DE}" type="presOf" srcId="{2C0C02B6-416A-489C-A036-29DE182D1473}" destId="{AA41222C-C65C-4F6E-B42F-EDE1BA39845C}" srcOrd="0" destOrd="0" presId="urn:microsoft.com/office/officeart/2005/8/layout/cycle2"/>
    <dgm:cxn modelId="{4BE09875-D643-4E35-BA81-562D8A188105}" type="presOf" srcId="{182847C4-2563-4ACA-9113-EA883F0DDD3F}" destId="{147BF592-8371-4DFC-B157-A2811511740C}" srcOrd="0" destOrd="0" presId="urn:microsoft.com/office/officeart/2005/8/layout/cycle2"/>
    <dgm:cxn modelId="{8DD38848-19B3-4973-BD50-1AA2DC3785C4}" type="presOf" srcId="{8AC9D7C1-DE53-4ED9-BFE4-58667F880304}" destId="{28AC2E6A-FB02-4451-8BE9-2E48C69173B8}" srcOrd="0" destOrd="0" presId="urn:microsoft.com/office/officeart/2005/8/layout/cycle2"/>
    <dgm:cxn modelId="{F623214C-939D-4C57-94C3-E69F781D86DF}" srcId="{92223BB6-7E26-4470-B504-0F846B27FE92}" destId="{F5733F84-C878-4C23-BB7B-82FD6EA80263}" srcOrd="7" destOrd="0" parTransId="{2DBC870A-D1B2-4713-AEB5-25DC3EE65214}" sibTransId="{41CEDD1F-E80E-4D09-8F26-A85487D70E93}"/>
    <dgm:cxn modelId="{B0613689-6083-4D60-B4E4-BAB303787ED4}" srcId="{92223BB6-7E26-4470-B504-0F846B27FE92}" destId="{FF4D0C59-4CD2-41DE-92F1-E2E198D74706}" srcOrd="8" destOrd="0" parTransId="{DED0629C-7A23-443E-BA6A-8F0C1BDF156E}" sibTransId="{4A2009E1-339D-4B97-955E-46E374C9D813}"/>
    <dgm:cxn modelId="{8F600B01-8625-44C9-ADBB-54509438863A}" type="presOf" srcId="{4A2009E1-339D-4B97-955E-46E374C9D813}" destId="{2C565AC8-6A33-496B-94E7-1EE1348FE7DB}" srcOrd="0" destOrd="0" presId="urn:microsoft.com/office/officeart/2005/8/layout/cycle2"/>
    <dgm:cxn modelId="{BB404E3D-98DA-4448-AC4F-7F6FEE3FC1C9}" type="presOf" srcId="{53D06C03-68C0-46C0-9992-CEAFC3BB2409}" destId="{0CAA8E18-A3B4-4E09-A020-3AC206FC40D3}" srcOrd="0" destOrd="0" presId="urn:microsoft.com/office/officeart/2005/8/layout/cycle2"/>
    <dgm:cxn modelId="{E422BC93-2150-4E3D-8588-093A0AC735EF}" type="presOf" srcId="{53D06C03-68C0-46C0-9992-CEAFC3BB2409}" destId="{36EACD6A-9AFF-4AC6-9DC3-A616EE11F7A5}" srcOrd="1" destOrd="0" presId="urn:microsoft.com/office/officeart/2005/8/layout/cycle2"/>
    <dgm:cxn modelId="{B08A5998-0E42-4043-B6FA-2C76018E6E19}" type="presOf" srcId="{0FE7AEEA-21FD-4157-8975-18C720E5F3B6}" destId="{D84C193F-CB50-46AB-B370-34557F2B13FF}" srcOrd="0" destOrd="0" presId="urn:microsoft.com/office/officeart/2005/8/layout/cycle2"/>
    <dgm:cxn modelId="{E0BEFE39-90CB-4FAE-8858-14FC5A5E4712}" type="presOf" srcId="{CEBA20AB-1CA0-4723-8CE2-104C1C5CB303}" destId="{21D3E6D7-1BA9-4F15-A74A-860277027EDA}" srcOrd="1" destOrd="0" presId="urn:microsoft.com/office/officeart/2005/8/layout/cycle2"/>
    <dgm:cxn modelId="{54FC17AF-4CC4-45FD-9FA5-960CBF1131A3}" type="presOf" srcId="{0A6A5C09-A1B8-4079-A7D8-FDD4A436D542}" destId="{05588340-1FD3-4052-885A-BB98876B5788}" srcOrd="1" destOrd="0" presId="urn:microsoft.com/office/officeart/2005/8/layout/cycle2"/>
    <dgm:cxn modelId="{74EB1792-F64D-4EAE-B32E-5C3E629E4D56}" type="presOf" srcId="{4A2009E1-339D-4B97-955E-46E374C9D813}" destId="{0F3D0DAE-E990-4FE6-9608-0B8152DFE731}" srcOrd="1" destOrd="0" presId="urn:microsoft.com/office/officeart/2005/8/layout/cycle2"/>
    <dgm:cxn modelId="{D008B3D6-BAB8-4930-9AFC-1EBE346F5B0C}" srcId="{92223BB6-7E26-4470-B504-0F846B27FE92}" destId="{F766694B-DAD8-478D-851D-D7ED05C5A778}" srcOrd="2" destOrd="0" parTransId="{10C7CC44-6E22-4792-9F77-B826ED5803BA}" sibTransId="{182847C4-2563-4ACA-9113-EA883F0DDD3F}"/>
    <dgm:cxn modelId="{80E70ECE-99C1-4587-8C69-D37FDE156C56}" type="presOf" srcId="{D6259088-8667-4397-AB5D-6E252097CD21}" destId="{6BA98B9E-5889-4BB5-8946-4C019AD85DCD}" srcOrd="1" destOrd="0" presId="urn:microsoft.com/office/officeart/2005/8/layout/cycle2"/>
    <dgm:cxn modelId="{185DF5CE-AF95-4C41-AFE3-EE442C2018CA}" type="presOf" srcId="{3C443AD0-656C-4AE4-AEA4-7400E05958B7}" destId="{1CE534E2-66E0-4CDA-95E9-38BB09292508}" srcOrd="1" destOrd="0" presId="urn:microsoft.com/office/officeart/2005/8/layout/cycle2"/>
    <dgm:cxn modelId="{090AD168-710F-41C4-AA83-6DEBA2D78A29}" type="presOf" srcId="{CEBA20AB-1CA0-4723-8CE2-104C1C5CB303}" destId="{E1FD250A-8029-4448-BA1B-0E9ECD272874}" srcOrd="0" destOrd="0" presId="urn:microsoft.com/office/officeart/2005/8/layout/cycle2"/>
    <dgm:cxn modelId="{5C73A3DC-FD97-4E28-A2E6-EA3741CB1DCD}" type="presOf" srcId="{41CEDD1F-E80E-4D09-8F26-A85487D70E93}" destId="{4F30737A-14C3-4012-AD24-4DBFB8E51327}" srcOrd="1" destOrd="0" presId="urn:microsoft.com/office/officeart/2005/8/layout/cycle2"/>
    <dgm:cxn modelId="{F2EA0CD5-9575-455D-A825-DCB7AAC7677B}" type="presOf" srcId="{F766694B-DAD8-478D-851D-D7ED05C5A778}" destId="{0D93ADDE-8242-47B4-84BD-2788CB410A05}" srcOrd="0" destOrd="0" presId="urn:microsoft.com/office/officeart/2005/8/layout/cycle2"/>
    <dgm:cxn modelId="{6848232F-5C3E-464F-A0E0-2A341B89C31C}" type="presOf" srcId="{92223BB6-7E26-4470-B504-0F846B27FE92}" destId="{A66C4950-4442-4F6F-9A4F-2269128293B9}" srcOrd="0" destOrd="0" presId="urn:microsoft.com/office/officeart/2005/8/layout/cycle2"/>
    <dgm:cxn modelId="{C2840B0C-69F3-42F0-8150-0AC2B3AA591A}" srcId="{92223BB6-7E26-4470-B504-0F846B27FE92}" destId="{F53370B3-BE69-453F-BBB0-2A325FDEB0DF}" srcOrd="5" destOrd="0" parTransId="{C8EDE2AA-16BA-49F8-8084-050BDD1145D5}" sibTransId="{8AC9D7C1-DE53-4ED9-BFE4-58667F880304}"/>
    <dgm:cxn modelId="{7A75D3B7-7D75-45E3-8B29-60ABCCF381FD}" srcId="{92223BB6-7E26-4470-B504-0F846B27FE92}" destId="{5DD69AAF-5C1C-47C6-8F41-70689DC0430D}" srcOrd="3" destOrd="0" parTransId="{375C1A8D-F22D-465C-A3E9-4003828DEA3A}" sibTransId="{3C443AD0-656C-4AE4-AEA4-7400E05958B7}"/>
    <dgm:cxn modelId="{3CABACFD-6660-4420-9E4B-1A365EFD2F99}" type="presOf" srcId="{FF4D0C59-4CD2-41DE-92F1-E2E198D74706}" destId="{630E9785-91F7-46CF-9F98-EB79AA2D3D8D}" srcOrd="0" destOrd="0" presId="urn:microsoft.com/office/officeart/2005/8/layout/cycle2"/>
    <dgm:cxn modelId="{999E3701-1FE8-4C8A-9E05-91629C588290}" type="presOf" srcId="{0A6A5C09-A1B8-4079-A7D8-FDD4A436D542}" destId="{1D2F227A-5D4E-4D68-883E-999B0DCE927B}" srcOrd="0" destOrd="0" presId="urn:microsoft.com/office/officeart/2005/8/layout/cycle2"/>
    <dgm:cxn modelId="{C7369006-6BD1-46DA-8F5F-AC26EA0B203B}" type="presParOf" srcId="{A66C4950-4442-4F6F-9A4F-2269128293B9}" destId="{31EAFD7C-E360-4519-B436-3367D410071C}" srcOrd="0" destOrd="0" presId="urn:microsoft.com/office/officeart/2005/8/layout/cycle2"/>
    <dgm:cxn modelId="{AD527803-036C-4D01-9EBB-76456EDF5BE6}" type="presParOf" srcId="{A66C4950-4442-4F6F-9A4F-2269128293B9}" destId="{0CAA8E18-A3B4-4E09-A020-3AC206FC40D3}" srcOrd="1" destOrd="0" presId="urn:microsoft.com/office/officeart/2005/8/layout/cycle2"/>
    <dgm:cxn modelId="{C2FB285A-5330-43FE-8FE3-530A543B6E1C}" type="presParOf" srcId="{0CAA8E18-A3B4-4E09-A020-3AC206FC40D3}" destId="{36EACD6A-9AFF-4AC6-9DC3-A616EE11F7A5}" srcOrd="0" destOrd="0" presId="urn:microsoft.com/office/officeart/2005/8/layout/cycle2"/>
    <dgm:cxn modelId="{A474FCCE-3069-434C-A3FE-98663186011E}" type="presParOf" srcId="{A66C4950-4442-4F6F-9A4F-2269128293B9}" destId="{1590E7CB-D0F5-4D44-B2B6-979D860C49CC}" srcOrd="2" destOrd="0" presId="urn:microsoft.com/office/officeart/2005/8/layout/cycle2"/>
    <dgm:cxn modelId="{C5080F3C-6FA6-4A22-9E39-E2BF51BF8C95}" type="presParOf" srcId="{A66C4950-4442-4F6F-9A4F-2269128293B9}" destId="{F35D818E-F665-4703-96BB-8E4C084EE307}" srcOrd="3" destOrd="0" presId="urn:microsoft.com/office/officeart/2005/8/layout/cycle2"/>
    <dgm:cxn modelId="{371799E2-A0CF-4AB6-9E91-AB49039EBF0F}" type="presParOf" srcId="{F35D818E-F665-4703-96BB-8E4C084EE307}" destId="{6BA98B9E-5889-4BB5-8946-4C019AD85DCD}" srcOrd="0" destOrd="0" presId="urn:microsoft.com/office/officeart/2005/8/layout/cycle2"/>
    <dgm:cxn modelId="{28E158BA-3945-47F4-ADC9-E31F49446F81}" type="presParOf" srcId="{A66C4950-4442-4F6F-9A4F-2269128293B9}" destId="{0D93ADDE-8242-47B4-84BD-2788CB410A05}" srcOrd="4" destOrd="0" presId="urn:microsoft.com/office/officeart/2005/8/layout/cycle2"/>
    <dgm:cxn modelId="{ACA5D8BC-1CB3-4405-8B9B-4E3384035768}" type="presParOf" srcId="{A66C4950-4442-4F6F-9A4F-2269128293B9}" destId="{147BF592-8371-4DFC-B157-A2811511740C}" srcOrd="5" destOrd="0" presId="urn:microsoft.com/office/officeart/2005/8/layout/cycle2"/>
    <dgm:cxn modelId="{A63031FA-F49A-4C78-8E48-0A28DFDF736C}" type="presParOf" srcId="{147BF592-8371-4DFC-B157-A2811511740C}" destId="{7136C445-9CE0-4B35-9669-2E681CB3FD19}" srcOrd="0" destOrd="0" presId="urn:microsoft.com/office/officeart/2005/8/layout/cycle2"/>
    <dgm:cxn modelId="{BA5E6243-3218-4336-892B-826C8215C3EA}" type="presParOf" srcId="{A66C4950-4442-4F6F-9A4F-2269128293B9}" destId="{F358AC46-0453-4C3F-B78A-09B82968FB2D}" srcOrd="6" destOrd="0" presId="urn:microsoft.com/office/officeart/2005/8/layout/cycle2"/>
    <dgm:cxn modelId="{BD2EBBC3-C42B-4C94-B796-5F301AE3F0B4}" type="presParOf" srcId="{A66C4950-4442-4F6F-9A4F-2269128293B9}" destId="{BB5BD9B8-B86E-4E0F-A7D0-D8C0CC919933}" srcOrd="7" destOrd="0" presId="urn:microsoft.com/office/officeart/2005/8/layout/cycle2"/>
    <dgm:cxn modelId="{46EF73BD-F038-4B17-95FB-5272AC27B565}" type="presParOf" srcId="{BB5BD9B8-B86E-4E0F-A7D0-D8C0CC919933}" destId="{1CE534E2-66E0-4CDA-95E9-38BB09292508}" srcOrd="0" destOrd="0" presId="urn:microsoft.com/office/officeart/2005/8/layout/cycle2"/>
    <dgm:cxn modelId="{3BA27288-55F6-475B-8162-89D15F0990CF}" type="presParOf" srcId="{A66C4950-4442-4F6F-9A4F-2269128293B9}" destId="{D84C193F-CB50-46AB-B370-34557F2B13FF}" srcOrd="8" destOrd="0" presId="urn:microsoft.com/office/officeart/2005/8/layout/cycle2"/>
    <dgm:cxn modelId="{666CAD9E-2B20-4663-A265-A14A50430DBC}" type="presParOf" srcId="{A66C4950-4442-4F6F-9A4F-2269128293B9}" destId="{E1FD250A-8029-4448-BA1B-0E9ECD272874}" srcOrd="9" destOrd="0" presId="urn:microsoft.com/office/officeart/2005/8/layout/cycle2"/>
    <dgm:cxn modelId="{7367B296-4168-4B91-A1F5-652722BA8863}" type="presParOf" srcId="{E1FD250A-8029-4448-BA1B-0E9ECD272874}" destId="{21D3E6D7-1BA9-4F15-A74A-860277027EDA}" srcOrd="0" destOrd="0" presId="urn:microsoft.com/office/officeart/2005/8/layout/cycle2"/>
    <dgm:cxn modelId="{C2713CD5-3CBA-4400-B718-CF5329003A7B}" type="presParOf" srcId="{A66C4950-4442-4F6F-9A4F-2269128293B9}" destId="{6AC4AE2B-3DCB-47B5-9EA6-1D2FDF8B6B30}" srcOrd="10" destOrd="0" presId="urn:microsoft.com/office/officeart/2005/8/layout/cycle2"/>
    <dgm:cxn modelId="{F8C0D520-26AE-4ECC-8846-66A467E61F9F}" type="presParOf" srcId="{A66C4950-4442-4F6F-9A4F-2269128293B9}" destId="{28AC2E6A-FB02-4451-8BE9-2E48C69173B8}" srcOrd="11" destOrd="0" presId="urn:microsoft.com/office/officeart/2005/8/layout/cycle2"/>
    <dgm:cxn modelId="{F2C43A4B-948E-48B4-A954-EF8483D41FD5}" type="presParOf" srcId="{28AC2E6A-FB02-4451-8BE9-2E48C69173B8}" destId="{B290B559-DA4D-4B76-B358-38D4C2AAC4E6}" srcOrd="0" destOrd="0" presId="urn:microsoft.com/office/officeart/2005/8/layout/cycle2"/>
    <dgm:cxn modelId="{3F1B8248-B27A-43E2-8B6D-86DFB83B6668}" type="presParOf" srcId="{A66C4950-4442-4F6F-9A4F-2269128293B9}" destId="{AA41222C-C65C-4F6E-B42F-EDE1BA39845C}" srcOrd="12" destOrd="0" presId="urn:microsoft.com/office/officeart/2005/8/layout/cycle2"/>
    <dgm:cxn modelId="{4C6BDD8F-D44D-4E2C-B7B6-094DD6D5B070}" type="presParOf" srcId="{A66C4950-4442-4F6F-9A4F-2269128293B9}" destId="{1D2F227A-5D4E-4D68-883E-999B0DCE927B}" srcOrd="13" destOrd="0" presId="urn:microsoft.com/office/officeart/2005/8/layout/cycle2"/>
    <dgm:cxn modelId="{E04B6E68-BDD3-4CC3-8771-78FB0A627F51}" type="presParOf" srcId="{1D2F227A-5D4E-4D68-883E-999B0DCE927B}" destId="{05588340-1FD3-4052-885A-BB98876B5788}" srcOrd="0" destOrd="0" presId="urn:microsoft.com/office/officeart/2005/8/layout/cycle2"/>
    <dgm:cxn modelId="{937511B2-FB1A-4BFA-9B9E-F7A2AD163A75}" type="presParOf" srcId="{A66C4950-4442-4F6F-9A4F-2269128293B9}" destId="{64363887-528F-4EF3-9C79-17D2820EF729}" srcOrd="14" destOrd="0" presId="urn:microsoft.com/office/officeart/2005/8/layout/cycle2"/>
    <dgm:cxn modelId="{FE1EE9C8-7FA4-47CD-9161-7A146C5E3A46}" type="presParOf" srcId="{A66C4950-4442-4F6F-9A4F-2269128293B9}" destId="{C44C9A8A-752B-4ECE-A669-A0615E378DAA}" srcOrd="15" destOrd="0" presId="urn:microsoft.com/office/officeart/2005/8/layout/cycle2"/>
    <dgm:cxn modelId="{053DBEAC-7484-45BF-8526-B15C4F911BB8}" type="presParOf" srcId="{C44C9A8A-752B-4ECE-A669-A0615E378DAA}" destId="{4F30737A-14C3-4012-AD24-4DBFB8E51327}" srcOrd="0" destOrd="0" presId="urn:microsoft.com/office/officeart/2005/8/layout/cycle2"/>
    <dgm:cxn modelId="{E49FDF27-E752-417F-B35F-87BE5C8C8377}" type="presParOf" srcId="{A66C4950-4442-4F6F-9A4F-2269128293B9}" destId="{630E9785-91F7-46CF-9F98-EB79AA2D3D8D}" srcOrd="16" destOrd="0" presId="urn:microsoft.com/office/officeart/2005/8/layout/cycle2"/>
    <dgm:cxn modelId="{4DD259DD-65A6-4039-8A3F-B47E67AB3FAD}" type="presParOf" srcId="{A66C4950-4442-4F6F-9A4F-2269128293B9}" destId="{2C565AC8-6A33-496B-94E7-1EE1348FE7DB}" srcOrd="17" destOrd="0" presId="urn:microsoft.com/office/officeart/2005/8/layout/cycle2"/>
    <dgm:cxn modelId="{D8DF37F8-F9D9-46A8-A22E-6A94E7F29A05}" type="presParOf" srcId="{2C565AC8-6A33-496B-94E7-1EE1348FE7DB}" destId="{0F3D0DAE-E990-4FE6-9608-0B8152DFE7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5/16/2020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5/16/2020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5/16/2020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5/16/2020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5/16/2020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robittck@gmail.com"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rot="20495615">
            <a:off x="579549" y="579550"/>
            <a:ext cx="7727324" cy="441745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Welcome to my multimedia classroom </a:t>
            </a:r>
            <a:endParaRPr lang="en-US" sz="5400" b="1" dirty="0">
              <a:ln/>
              <a:solidFill>
                <a:schemeClr val="accent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920" y="2975021"/>
            <a:ext cx="5499279" cy="38829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61054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8410" y="1031966"/>
            <a:ext cx="5982789" cy="707886"/>
          </a:xfrm>
          <a:prstGeom prst="rect">
            <a:avLst/>
          </a:prstGeom>
          <a:noFill/>
        </p:spPr>
        <p:txBody>
          <a:bodyPr wrap="square" rtlCol="0">
            <a:spAutoFit/>
          </a:bodyPr>
          <a:lstStyle/>
          <a:p>
            <a:r>
              <a:rPr lang="en-US" sz="4000" dirty="0" smtClean="0">
                <a:latin typeface="Andalus" panose="02020603050405020304" pitchFamily="18" charset="-78"/>
                <a:cs typeface="Andalus" panose="02020603050405020304" pitchFamily="18" charset="-78"/>
              </a:rPr>
              <a:t>Profession of Ethnic people</a:t>
            </a:r>
            <a:endParaRPr lang="en-US" sz="4000" dirty="0">
              <a:latin typeface="Andalus" panose="02020603050405020304" pitchFamily="18" charset="-78"/>
              <a:cs typeface="Andalus" panose="02020603050405020304" pitchFamily="18" charset="-78"/>
            </a:endParaRPr>
          </a:p>
        </p:txBody>
      </p:sp>
      <p:sp>
        <p:nvSpPr>
          <p:cNvPr id="3" name="TextBox 2"/>
          <p:cNvSpPr txBox="1"/>
          <p:nvPr/>
        </p:nvSpPr>
        <p:spPr>
          <a:xfrm flipH="1">
            <a:off x="999307" y="2011680"/>
            <a:ext cx="6760030" cy="769441"/>
          </a:xfrm>
          <a:prstGeom prst="rect">
            <a:avLst/>
          </a:prstGeom>
          <a:noFill/>
        </p:spPr>
        <p:txBody>
          <a:bodyPr wrap="square" rtlCol="0">
            <a:spAutoFit/>
          </a:bodyPr>
          <a:lstStyle/>
          <a:p>
            <a:pPr marL="571500" indent="-571500">
              <a:buFont typeface="Wingdings" panose="05000000000000000000" pitchFamily="2" charset="2"/>
              <a:buChar char="v"/>
            </a:pPr>
            <a:r>
              <a:rPr lang="en-US" sz="4400" dirty="0" smtClean="0">
                <a:latin typeface="Andalus" panose="02020603050405020304" pitchFamily="18" charset="-78"/>
                <a:cs typeface="Andalus" panose="02020603050405020304" pitchFamily="18" charset="-78"/>
              </a:rPr>
              <a:t>They are mostly farmers.</a:t>
            </a:r>
            <a:endParaRPr lang="en-US" sz="44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109" y="2984730"/>
            <a:ext cx="4532811" cy="2847974"/>
          </a:xfrm>
          <a:prstGeom prst="rect">
            <a:avLst/>
          </a:prstGeom>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260" y="2984729"/>
            <a:ext cx="4762500" cy="2847975"/>
          </a:xfrm>
          <a:prstGeom prst="rect">
            <a:avLst/>
          </a:prstGeom>
          <a:ln>
            <a:noFill/>
          </a:ln>
        </p:spPr>
      </p:pic>
      <p:sp>
        <p:nvSpPr>
          <p:cNvPr id="6" name="TextBox 5"/>
          <p:cNvSpPr txBox="1"/>
          <p:nvPr/>
        </p:nvSpPr>
        <p:spPr>
          <a:xfrm>
            <a:off x="1964328" y="6036312"/>
            <a:ext cx="8699863" cy="707886"/>
          </a:xfrm>
          <a:prstGeom prst="rect">
            <a:avLst/>
          </a:prstGeom>
          <a:noFill/>
        </p:spPr>
        <p:txBody>
          <a:bodyPr wrap="square" rtlCol="0">
            <a:spAutoFit/>
          </a:bodyPr>
          <a:lstStyle/>
          <a:p>
            <a:pPr algn="ctr"/>
            <a:r>
              <a:rPr lang="en-US" sz="4000" dirty="0" smtClean="0">
                <a:latin typeface="Andalus" panose="02020603050405020304" pitchFamily="18" charset="-78"/>
                <a:cs typeface="Andalus" panose="02020603050405020304" pitchFamily="18" charset="-78"/>
              </a:rPr>
              <a:t>They do Jhum cultivation</a:t>
            </a:r>
            <a:endParaRPr lang="en-US" sz="4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7060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017" y="-2"/>
            <a:ext cx="6091708" cy="707886"/>
          </a:xfrm>
          <a:prstGeom prst="rect">
            <a:avLst/>
          </a:prstGeom>
          <a:noFill/>
        </p:spPr>
        <p:txBody>
          <a:bodyPr wrap="square" rtlCol="0">
            <a:spAutoFit/>
          </a:bodyPr>
          <a:lstStyle/>
          <a:p>
            <a:r>
              <a:rPr lang="en-US" sz="4000" dirty="0" smtClean="0">
                <a:latin typeface="Andalus" panose="02020603050405020304" pitchFamily="18" charset="-78"/>
                <a:cs typeface="Andalus" panose="02020603050405020304" pitchFamily="18" charset="-78"/>
              </a:rPr>
              <a:t>Some ethnic’s in Bangladesh</a:t>
            </a:r>
            <a:endParaRPr lang="en-US" sz="4000" dirty="0">
              <a:latin typeface="Andalus" panose="02020603050405020304" pitchFamily="18" charset="-78"/>
              <a:cs typeface="Andalus" panose="02020603050405020304" pitchFamily="18" charset="-78"/>
            </a:endParaRPr>
          </a:p>
        </p:txBody>
      </p:sp>
      <p:graphicFrame>
        <p:nvGraphicFramePr>
          <p:cNvPr id="3" name="Diagram 2"/>
          <p:cNvGraphicFramePr/>
          <p:nvPr>
            <p:extLst>
              <p:ext uri="{D42A27DB-BD31-4B8C-83A1-F6EECF244321}">
                <p14:modId xmlns:p14="http://schemas.microsoft.com/office/powerpoint/2010/main" val="2770473889"/>
              </p:ext>
            </p:extLst>
          </p:nvPr>
        </p:nvGraphicFramePr>
        <p:xfrm>
          <a:off x="1081825" y="553792"/>
          <a:ext cx="10650829" cy="630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818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444" y="33113"/>
            <a:ext cx="3699365"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B. Now read the text.</a:t>
            </a:r>
            <a:endParaRPr lang="en-US" sz="3200" dirty="0">
              <a:latin typeface="Andalus" panose="02020603050405020304" pitchFamily="18" charset="-78"/>
              <a:cs typeface="Andalus" panose="02020603050405020304" pitchFamily="18" charset="-78"/>
            </a:endParaRPr>
          </a:p>
        </p:txBody>
      </p:sp>
      <p:sp>
        <p:nvSpPr>
          <p:cNvPr id="5" name="TextBox 4"/>
          <p:cNvSpPr txBox="1"/>
          <p:nvPr/>
        </p:nvSpPr>
        <p:spPr>
          <a:xfrm>
            <a:off x="833444" y="888274"/>
            <a:ext cx="11040693" cy="6001643"/>
          </a:xfrm>
          <a:prstGeom prst="rect">
            <a:avLst/>
          </a:prstGeom>
          <a:noFill/>
        </p:spPr>
        <p:txBody>
          <a:bodyPr wrap="square" rtlCol="0">
            <a:spAutoFit/>
          </a:bodyPr>
          <a:lstStyle/>
          <a:p>
            <a:pPr algn="just"/>
            <a:r>
              <a:rPr lang="en-US" sz="3200" dirty="0" smtClean="0">
                <a:latin typeface="Andalus" panose="02020603050405020304" pitchFamily="18" charset="-78"/>
                <a:cs typeface="Andalus" panose="02020603050405020304" pitchFamily="18" charset="-78"/>
              </a:rPr>
              <a:t>The ethnic people in Bangladesh hold a very important place in the culture of the country. The majority of these people live in the Chattogram Hill Tracts. The others live in the regions of </a:t>
            </a:r>
            <a:r>
              <a:rPr lang="en-US" sz="3200" dirty="0" err="1" smtClean="0">
                <a:latin typeface="Andalus" panose="02020603050405020304" pitchFamily="18" charset="-78"/>
                <a:cs typeface="Andalus" panose="02020603050405020304" pitchFamily="18" charset="-78"/>
              </a:rPr>
              <a:t>Mymensingh</a:t>
            </a:r>
            <a:r>
              <a:rPr lang="en-US" sz="3200" dirty="0" smtClean="0">
                <a:latin typeface="Andalus" panose="02020603050405020304" pitchFamily="18" charset="-78"/>
                <a:cs typeface="Andalus" panose="02020603050405020304" pitchFamily="18" charset="-78"/>
              </a:rPr>
              <a:t> , Rajshahi and </a:t>
            </a:r>
            <a:r>
              <a:rPr lang="en-US" sz="3200" dirty="0" err="1" smtClean="0">
                <a:latin typeface="Andalus" panose="02020603050405020304" pitchFamily="18" charset="-78"/>
                <a:cs typeface="Andalus" panose="02020603050405020304" pitchFamily="18" charset="-78"/>
              </a:rPr>
              <a:t>Sylhet</a:t>
            </a:r>
            <a:r>
              <a:rPr lang="en-US" sz="3200" dirty="0" smtClean="0">
                <a:latin typeface="Andalus" panose="02020603050405020304" pitchFamily="18" charset="-78"/>
                <a:cs typeface="Andalus" panose="02020603050405020304" pitchFamily="18" charset="-78"/>
              </a:rPr>
              <a:t>. They live in forest areas, in the hills and rural areas. They do Jhum cultivation. For this work they clear a piece of land in the forest, prepare it and sow seeds in it.  They are mostly farmers. By religion they are Hindus, Christians or Buddhists. They speak their own mother tongues. Some of them are the </a:t>
            </a:r>
            <a:r>
              <a:rPr lang="en-US" sz="3200" dirty="0" err="1" smtClean="0">
                <a:latin typeface="Andalus" panose="02020603050405020304" pitchFamily="18" charset="-78"/>
                <a:cs typeface="Andalus" panose="02020603050405020304" pitchFamily="18" charset="-78"/>
              </a:rPr>
              <a:t>Chakmas</a:t>
            </a:r>
            <a:r>
              <a:rPr lang="en-US" sz="3200" dirty="0" smtClean="0">
                <a:latin typeface="Andalus" panose="02020603050405020304" pitchFamily="18" charset="-78"/>
                <a:cs typeface="Andalus" panose="02020603050405020304" pitchFamily="18" charset="-78"/>
              </a:rPr>
              <a:t>, the </a:t>
            </a:r>
            <a:r>
              <a:rPr lang="en-US" sz="3200" dirty="0" err="1" smtClean="0">
                <a:latin typeface="Andalus" panose="02020603050405020304" pitchFamily="18" charset="-78"/>
                <a:cs typeface="Andalus" panose="02020603050405020304" pitchFamily="18" charset="-78"/>
              </a:rPr>
              <a:t>Marmans</a:t>
            </a:r>
            <a:r>
              <a:rPr lang="en-US" sz="3200" dirty="0" smtClean="0">
                <a:latin typeface="Andalus" panose="02020603050405020304" pitchFamily="18" charset="-78"/>
                <a:cs typeface="Andalus" panose="02020603050405020304" pitchFamily="18" charset="-78"/>
              </a:rPr>
              <a:t>, the </a:t>
            </a:r>
            <a:r>
              <a:rPr lang="en-US" sz="3200" dirty="0" err="1" smtClean="0">
                <a:latin typeface="Andalus" panose="02020603050405020304" pitchFamily="18" charset="-78"/>
                <a:cs typeface="Andalus" panose="02020603050405020304" pitchFamily="18" charset="-78"/>
              </a:rPr>
              <a:t>Tipperas</a:t>
            </a:r>
            <a:r>
              <a:rPr lang="en-US" sz="3200" dirty="0" smtClean="0">
                <a:latin typeface="Andalus" panose="02020603050405020304" pitchFamily="18" charset="-78"/>
                <a:cs typeface="Andalus" panose="02020603050405020304" pitchFamily="18" charset="-78"/>
              </a:rPr>
              <a:t> and the Moorangs</a:t>
            </a:r>
            <a:r>
              <a:rPr lang="en-US" sz="3200" dirty="0">
                <a:latin typeface="Andalus" panose="02020603050405020304" pitchFamily="18" charset="-78"/>
                <a:cs typeface="Andalus" panose="02020603050405020304" pitchFamily="18" charset="-78"/>
              </a:rPr>
              <a:t> </a:t>
            </a:r>
            <a:r>
              <a:rPr lang="en-US" sz="3200" dirty="0" smtClean="0">
                <a:latin typeface="Andalus" panose="02020603050405020304" pitchFamily="18" charset="-78"/>
                <a:cs typeface="Andalus" panose="02020603050405020304" pitchFamily="18" charset="-78"/>
              </a:rPr>
              <a:t>who live in the Hill Tracts. The </a:t>
            </a:r>
            <a:r>
              <a:rPr lang="en-US" sz="3200" dirty="0" err="1" smtClean="0">
                <a:latin typeface="Andalus" panose="02020603050405020304" pitchFamily="18" charset="-78"/>
                <a:cs typeface="Andalus" panose="02020603050405020304" pitchFamily="18" charset="-78"/>
              </a:rPr>
              <a:t>Santals</a:t>
            </a:r>
            <a:r>
              <a:rPr lang="en-US" sz="3200" dirty="0" smtClean="0">
                <a:latin typeface="Andalus" panose="02020603050405020304" pitchFamily="18" charset="-78"/>
                <a:cs typeface="Andalus" panose="02020603050405020304" pitchFamily="18" charset="-78"/>
              </a:rPr>
              <a:t> live in Rajshahi. The </a:t>
            </a:r>
            <a:r>
              <a:rPr lang="en-US" sz="3200" dirty="0" err="1" smtClean="0">
                <a:latin typeface="Andalus" panose="02020603050405020304" pitchFamily="18" charset="-78"/>
                <a:cs typeface="Andalus" panose="02020603050405020304" pitchFamily="18" charset="-78"/>
              </a:rPr>
              <a:t>Khasias</a:t>
            </a:r>
            <a:r>
              <a:rPr lang="en-US" sz="3200" dirty="0" smtClean="0">
                <a:latin typeface="Andalus" panose="02020603050405020304" pitchFamily="18" charset="-78"/>
                <a:cs typeface="Andalus" panose="02020603050405020304" pitchFamily="18" charset="-78"/>
              </a:rPr>
              <a:t> and the </a:t>
            </a:r>
            <a:r>
              <a:rPr lang="en-US" sz="3200" dirty="0" err="1" smtClean="0">
                <a:latin typeface="Andalus" panose="02020603050405020304" pitchFamily="18" charset="-78"/>
                <a:cs typeface="Andalus" panose="02020603050405020304" pitchFamily="18" charset="-78"/>
              </a:rPr>
              <a:t>Monipuries</a:t>
            </a:r>
            <a:r>
              <a:rPr lang="en-US" sz="3200" dirty="0" smtClean="0">
                <a:latin typeface="Andalus" panose="02020603050405020304" pitchFamily="18" charset="-78"/>
                <a:cs typeface="Andalus" panose="02020603050405020304" pitchFamily="18" charset="-78"/>
              </a:rPr>
              <a:t> , live in </a:t>
            </a:r>
            <a:r>
              <a:rPr lang="en-US" sz="3200" dirty="0" err="1" smtClean="0">
                <a:latin typeface="Andalus" panose="02020603050405020304" pitchFamily="18" charset="-78"/>
                <a:cs typeface="Andalus" panose="02020603050405020304" pitchFamily="18" charset="-78"/>
              </a:rPr>
              <a:t>Sylhet</a:t>
            </a:r>
            <a:r>
              <a:rPr lang="en-US" sz="3200" dirty="0" smtClean="0">
                <a:latin typeface="Andalus" panose="02020603050405020304" pitchFamily="18" charset="-78"/>
                <a:cs typeface="Andalus" panose="02020603050405020304" pitchFamily="18" charset="-78"/>
              </a:rPr>
              <a:t> and the </a:t>
            </a:r>
            <a:r>
              <a:rPr lang="en-US" sz="3200" dirty="0" err="1" smtClean="0">
                <a:latin typeface="Andalus" panose="02020603050405020304" pitchFamily="18" charset="-78"/>
                <a:cs typeface="Andalus" panose="02020603050405020304" pitchFamily="18" charset="-78"/>
              </a:rPr>
              <a:t>Hajangs</a:t>
            </a:r>
            <a:r>
              <a:rPr lang="en-US" sz="3200" dirty="0" smtClean="0">
                <a:latin typeface="Andalus" panose="02020603050405020304" pitchFamily="18" charset="-78"/>
                <a:cs typeface="Andalus" panose="02020603050405020304" pitchFamily="18" charset="-78"/>
              </a:rPr>
              <a:t> and the </a:t>
            </a:r>
            <a:r>
              <a:rPr lang="en-US" sz="3200" dirty="0" err="1" smtClean="0">
                <a:latin typeface="Andalus" panose="02020603050405020304" pitchFamily="18" charset="-78"/>
                <a:cs typeface="Andalus" panose="02020603050405020304" pitchFamily="18" charset="-78"/>
              </a:rPr>
              <a:t>Garos</a:t>
            </a:r>
            <a:r>
              <a:rPr lang="en-US" sz="3200" dirty="0" smtClean="0">
                <a:latin typeface="Andalus" panose="02020603050405020304" pitchFamily="18" charset="-78"/>
                <a:cs typeface="Andalus" panose="02020603050405020304" pitchFamily="18" charset="-78"/>
              </a:rPr>
              <a:t> in </a:t>
            </a:r>
            <a:r>
              <a:rPr lang="en-US" sz="3200" dirty="0" err="1" smtClean="0">
                <a:latin typeface="Andalus" panose="02020603050405020304" pitchFamily="18" charset="-78"/>
                <a:cs typeface="Andalus" panose="02020603050405020304" pitchFamily="18" charset="-78"/>
              </a:rPr>
              <a:t>Mymensingh</a:t>
            </a:r>
            <a:r>
              <a:rPr lang="en-US" sz="3200" dirty="0" smtClean="0">
                <a:latin typeface="Andalus" panose="02020603050405020304" pitchFamily="18" charset="-78"/>
                <a:cs typeface="Andalus" panose="02020603050405020304" pitchFamily="18" charset="-78"/>
              </a:rPr>
              <a:t>.</a:t>
            </a: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38530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1" y="1397723"/>
            <a:ext cx="8582297" cy="584775"/>
          </a:xfrm>
          <a:prstGeom prst="rect">
            <a:avLst/>
          </a:prstGeom>
          <a:noFill/>
        </p:spPr>
        <p:txBody>
          <a:bodyPr wrap="square" rtlCol="0">
            <a:spAutoFit/>
          </a:bodyPr>
          <a:lstStyle/>
          <a:p>
            <a:r>
              <a:rPr lang="en-US" sz="3200" dirty="0" smtClean="0">
                <a:latin typeface="+mj-lt"/>
              </a:rPr>
              <a:t>C. True or false. If false , give the correct answer.</a:t>
            </a:r>
            <a:endParaRPr lang="en-US" sz="3200" dirty="0">
              <a:latin typeface="+mj-lt"/>
            </a:endParaRPr>
          </a:p>
        </p:txBody>
      </p:sp>
      <p:sp>
        <p:nvSpPr>
          <p:cNvPr id="3" name="TextBox 2"/>
          <p:cNvSpPr txBox="1"/>
          <p:nvPr/>
        </p:nvSpPr>
        <p:spPr>
          <a:xfrm>
            <a:off x="953588" y="2168433"/>
            <a:ext cx="10215155"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1. All the ethnic people of our country live in Chattogram Hill Tracts.</a:t>
            </a:r>
            <a:endParaRPr lang="en-US" sz="2800" dirty="0">
              <a:latin typeface="Andalus" panose="02020603050405020304" pitchFamily="18" charset="-78"/>
              <a:cs typeface="Andalus" panose="02020603050405020304" pitchFamily="18" charset="-78"/>
            </a:endParaRPr>
          </a:p>
        </p:txBody>
      </p:sp>
      <p:sp>
        <p:nvSpPr>
          <p:cNvPr id="4" name="TextBox 3"/>
          <p:cNvSpPr txBox="1"/>
          <p:nvPr/>
        </p:nvSpPr>
        <p:spPr>
          <a:xfrm>
            <a:off x="875211" y="2808517"/>
            <a:ext cx="5003075"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2. Most of them are farmers.</a:t>
            </a:r>
            <a:endParaRPr lang="en-US" sz="3200" dirty="0">
              <a:latin typeface="Andalus" panose="02020603050405020304" pitchFamily="18" charset="-78"/>
              <a:cs typeface="Andalus" panose="02020603050405020304" pitchFamily="18" charset="-78"/>
            </a:endParaRPr>
          </a:p>
        </p:txBody>
      </p:sp>
      <p:sp>
        <p:nvSpPr>
          <p:cNvPr id="5" name="TextBox 4"/>
          <p:cNvSpPr txBox="1"/>
          <p:nvPr/>
        </p:nvSpPr>
        <p:spPr>
          <a:xfrm>
            <a:off x="901336" y="3396344"/>
            <a:ext cx="6100356"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3. By religion all of them are Buddhists.</a:t>
            </a:r>
            <a:endParaRPr lang="en-US" sz="2800" dirty="0">
              <a:latin typeface="Andalus" panose="02020603050405020304" pitchFamily="18" charset="-78"/>
              <a:cs typeface="Andalus" panose="02020603050405020304" pitchFamily="18" charset="-78"/>
            </a:endParaRPr>
          </a:p>
        </p:txBody>
      </p:sp>
      <p:sp>
        <p:nvSpPr>
          <p:cNvPr id="7" name="TextBox 6"/>
          <p:cNvSpPr txBox="1"/>
          <p:nvPr/>
        </p:nvSpPr>
        <p:spPr>
          <a:xfrm>
            <a:off x="888274" y="3958049"/>
            <a:ext cx="6113418"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4. The Moorangs are an ethnic group.</a:t>
            </a:r>
            <a:endParaRPr lang="en-US" sz="2800" dirty="0">
              <a:latin typeface="Andalus" panose="02020603050405020304" pitchFamily="18" charset="-78"/>
              <a:cs typeface="Andalus" panose="02020603050405020304" pitchFamily="18" charset="-78"/>
            </a:endParaRPr>
          </a:p>
        </p:txBody>
      </p:sp>
      <p:sp>
        <p:nvSpPr>
          <p:cNvPr id="8" name="TextBox 7"/>
          <p:cNvSpPr txBox="1"/>
          <p:nvPr/>
        </p:nvSpPr>
        <p:spPr>
          <a:xfrm>
            <a:off x="901336" y="4493628"/>
            <a:ext cx="5878289"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5. They practice Jhum cultivation.</a:t>
            </a:r>
            <a:endParaRPr lang="en-US" sz="3200" dirty="0">
              <a:latin typeface="Andalus" panose="02020603050405020304" pitchFamily="18" charset="-78"/>
              <a:cs typeface="Andalus" panose="02020603050405020304" pitchFamily="18" charset="-78"/>
            </a:endParaRPr>
          </a:p>
        </p:txBody>
      </p:sp>
      <p:sp>
        <p:nvSpPr>
          <p:cNvPr id="6" name="TextBox 5"/>
          <p:cNvSpPr txBox="1"/>
          <p:nvPr/>
        </p:nvSpPr>
        <p:spPr>
          <a:xfrm>
            <a:off x="3409405" y="5552418"/>
            <a:ext cx="1051500"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False</a:t>
            </a:r>
            <a:endParaRPr lang="en-US" sz="2800" dirty="0">
              <a:latin typeface="Andalus" panose="02020603050405020304" pitchFamily="18" charset="-78"/>
              <a:cs typeface="Andalus" panose="02020603050405020304" pitchFamily="18" charset="-78"/>
            </a:endParaRPr>
          </a:p>
        </p:txBody>
      </p:sp>
      <p:sp>
        <p:nvSpPr>
          <p:cNvPr id="9" name="TextBox 8"/>
          <p:cNvSpPr txBox="1"/>
          <p:nvPr/>
        </p:nvSpPr>
        <p:spPr>
          <a:xfrm>
            <a:off x="1939831" y="5552417"/>
            <a:ext cx="947058"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True</a:t>
            </a:r>
            <a:endParaRPr lang="en-US" sz="2800" dirty="0">
              <a:latin typeface="Andalus" panose="02020603050405020304" pitchFamily="18" charset="-78"/>
              <a:cs typeface="Andalus" panose="02020603050405020304" pitchFamily="18" charset="-78"/>
            </a:endParaRPr>
          </a:p>
        </p:txBody>
      </p:sp>
      <p:sp>
        <p:nvSpPr>
          <p:cNvPr id="10" name="TextBox 9"/>
          <p:cNvSpPr txBox="1"/>
          <p:nvPr/>
        </p:nvSpPr>
        <p:spPr>
          <a:xfrm>
            <a:off x="6779626" y="5552418"/>
            <a:ext cx="1149531"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False</a:t>
            </a:r>
            <a:endParaRPr lang="en-US" sz="2800" dirty="0">
              <a:latin typeface="Andalus" panose="02020603050405020304" pitchFamily="18" charset="-78"/>
              <a:cs typeface="Andalus" panose="02020603050405020304" pitchFamily="18" charset="-78"/>
            </a:endParaRPr>
          </a:p>
        </p:txBody>
      </p:sp>
      <p:sp>
        <p:nvSpPr>
          <p:cNvPr id="11" name="TextBox 10"/>
          <p:cNvSpPr txBox="1"/>
          <p:nvPr/>
        </p:nvSpPr>
        <p:spPr>
          <a:xfrm>
            <a:off x="4999811" y="5552066"/>
            <a:ext cx="927463" cy="523220"/>
          </a:xfrm>
          <a:prstGeom prst="rect">
            <a:avLst/>
          </a:prstGeom>
          <a:noFill/>
        </p:spPr>
        <p:txBody>
          <a:bodyPr wrap="square" rtlCol="0">
            <a:spAutoFit/>
          </a:bodyPr>
          <a:lstStyle/>
          <a:p>
            <a:r>
              <a:rPr lang="en-US" sz="2800" dirty="0">
                <a:latin typeface="Andalus" panose="02020603050405020304" pitchFamily="18" charset="-78"/>
                <a:cs typeface="Andalus" panose="02020603050405020304" pitchFamily="18" charset="-78"/>
              </a:rPr>
              <a:t>True</a:t>
            </a:r>
          </a:p>
        </p:txBody>
      </p:sp>
      <p:sp>
        <p:nvSpPr>
          <p:cNvPr id="12" name="TextBox 11"/>
          <p:cNvSpPr txBox="1"/>
          <p:nvPr/>
        </p:nvSpPr>
        <p:spPr>
          <a:xfrm>
            <a:off x="8729257" y="5525940"/>
            <a:ext cx="979714" cy="523220"/>
          </a:xfrm>
          <a:prstGeom prst="rect">
            <a:avLst/>
          </a:prstGeom>
          <a:noFill/>
        </p:spPr>
        <p:txBody>
          <a:bodyPr wrap="square" rtlCol="0">
            <a:spAutoFit/>
          </a:bodyPr>
          <a:lstStyle/>
          <a:p>
            <a:r>
              <a:rPr lang="en-US" sz="2800" dirty="0" smtClean="0">
                <a:latin typeface="Andalus" panose="02020603050405020304" pitchFamily="18" charset="-78"/>
                <a:cs typeface="Andalus" panose="02020603050405020304" pitchFamily="18" charset="-78"/>
              </a:rPr>
              <a:t>True</a:t>
            </a:r>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18634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54167E-6 4.81481E-6 L 0.62682 -0.49723 " pathEditMode="relative" rAng="0" ptsTypes="AA">
                                      <p:cBhvr>
                                        <p:cTn id="6" dur="2000" fill="hold"/>
                                        <p:tgtEl>
                                          <p:spTgt spid="6"/>
                                        </p:tgtEl>
                                        <p:attrNameLst>
                                          <p:attrName>ppt_x</p:attrName>
                                          <p:attrName>ppt_y</p:attrName>
                                        </p:attrNameLst>
                                      </p:cBhvr>
                                      <p:rCtr x="31341" y="-2486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2.08333E-7 1.11022E-16 L -0.29857 -0.39838 " pathEditMode="relative" rAng="0" ptsTypes="AA">
                                      <p:cBhvr>
                                        <p:cTn id="10" dur="2000" fill="hold"/>
                                        <p:tgtEl>
                                          <p:spTgt spid="12"/>
                                        </p:tgtEl>
                                        <p:attrNameLst>
                                          <p:attrName>ppt_x</p:attrName>
                                          <p:attrName>ppt_y</p:attrName>
                                        </p:attrNameLst>
                                      </p:cBhvr>
                                      <p:rCtr x="-14935" y="-19931"/>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4.79167E-6 4.81481E-6 L 0.00234 -0.32061 " pathEditMode="relative" rAng="0" ptsTypes="AA">
                                      <p:cBhvr>
                                        <p:cTn id="14" dur="2000" fill="hold"/>
                                        <p:tgtEl>
                                          <p:spTgt spid="10"/>
                                        </p:tgtEl>
                                        <p:attrNameLst>
                                          <p:attrName>ppt_x</p:attrName>
                                          <p:attrName>ppt_y</p:attrName>
                                        </p:attrNameLst>
                                      </p:cBhvr>
                                      <p:rCtr x="117" y="-16042"/>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3.33333E-6 4.81481E-6 L 0.37643 -0.21713 " pathEditMode="relative" rAng="0" ptsTypes="AA">
                                      <p:cBhvr>
                                        <p:cTn id="18" dur="2000" fill="hold"/>
                                        <p:tgtEl>
                                          <p:spTgt spid="9"/>
                                        </p:tgtEl>
                                        <p:attrNameLst>
                                          <p:attrName>ppt_x</p:attrName>
                                          <p:attrName>ppt_y</p:attrName>
                                        </p:attrNameLst>
                                      </p:cBhvr>
                                      <p:rCtr x="18815" y="-10856"/>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grpId="0" nodeType="clickEffect">
                                  <p:stCondLst>
                                    <p:cond delay="0"/>
                                  </p:stCondLst>
                                  <p:childTnLst>
                                    <p:animMotion origin="layout" path="M 3.125E-6 4.81481E-6 L 0.07773 -0.14676 " pathEditMode="relative" rAng="0" ptsTypes="AA">
                                      <p:cBhvr>
                                        <p:cTn id="22" dur="2000" fill="hold"/>
                                        <p:tgtEl>
                                          <p:spTgt spid="11"/>
                                        </p:tgtEl>
                                        <p:attrNameLst>
                                          <p:attrName>ppt_x</p:attrName>
                                          <p:attrName>ppt_y</p:attrName>
                                        </p:attrNameLst>
                                      </p:cBhvr>
                                      <p:rCtr x="3880" y="-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594" y="2272941"/>
            <a:ext cx="7432766"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D. Ask and answer the questions in pairs.</a:t>
            </a:r>
            <a:endParaRPr lang="en-US" sz="3200" dirty="0">
              <a:latin typeface="Andalus" panose="02020603050405020304" pitchFamily="18" charset="-78"/>
              <a:cs typeface="Andalus" panose="02020603050405020304" pitchFamily="18" charset="-78"/>
            </a:endParaRPr>
          </a:p>
        </p:txBody>
      </p:sp>
      <p:sp>
        <p:nvSpPr>
          <p:cNvPr id="3" name="TextBox 2"/>
          <p:cNvSpPr txBox="1"/>
          <p:nvPr/>
        </p:nvSpPr>
        <p:spPr>
          <a:xfrm>
            <a:off x="1162594" y="3056712"/>
            <a:ext cx="6335486"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1. Where do you find the </a:t>
            </a:r>
            <a:r>
              <a:rPr lang="en-US" sz="3200" dirty="0" err="1" smtClean="0">
                <a:latin typeface="Andalus" panose="02020603050405020304" pitchFamily="18" charset="-78"/>
                <a:cs typeface="Andalus" panose="02020603050405020304" pitchFamily="18" charset="-78"/>
              </a:rPr>
              <a:t>Marmans</a:t>
            </a:r>
            <a:r>
              <a:rPr lang="en-US" sz="3200" dirty="0" smtClean="0">
                <a:latin typeface="Andalus" panose="02020603050405020304" pitchFamily="18" charset="-78"/>
                <a:cs typeface="Andalus" panose="02020603050405020304" pitchFamily="18" charset="-78"/>
              </a:rPr>
              <a:t>?</a:t>
            </a:r>
            <a:endParaRPr lang="en-US" sz="3200" dirty="0">
              <a:latin typeface="Andalus" panose="02020603050405020304" pitchFamily="18" charset="-78"/>
              <a:cs typeface="Andalus" panose="02020603050405020304" pitchFamily="18" charset="-78"/>
            </a:endParaRPr>
          </a:p>
        </p:txBody>
      </p:sp>
      <p:sp>
        <p:nvSpPr>
          <p:cNvPr id="4" name="TextBox 3"/>
          <p:cNvSpPr txBox="1"/>
          <p:nvPr/>
        </p:nvSpPr>
        <p:spPr>
          <a:xfrm>
            <a:off x="1162594" y="3788229"/>
            <a:ext cx="7276012"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2. What language do they speak at home?</a:t>
            </a:r>
            <a:endParaRPr lang="en-US" sz="3200" dirty="0">
              <a:latin typeface="Andalus" panose="02020603050405020304" pitchFamily="18" charset="-78"/>
              <a:cs typeface="Andalus" panose="02020603050405020304" pitchFamily="18" charset="-78"/>
            </a:endParaRPr>
          </a:p>
        </p:txBody>
      </p:sp>
      <p:sp>
        <p:nvSpPr>
          <p:cNvPr id="6" name="TextBox 5"/>
          <p:cNvSpPr txBox="1"/>
          <p:nvPr/>
        </p:nvSpPr>
        <p:spPr>
          <a:xfrm>
            <a:off x="1162592" y="4477506"/>
            <a:ext cx="8830491" cy="584775"/>
          </a:xfrm>
          <a:prstGeom prst="rect">
            <a:avLst/>
          </a:prstGeom>
          <a:noFill/>
        </p:spPr>
        <p:txBody>
          <a:bodyPr wrap="square" rtlCol="0">
            <a:spAutoFit/>
          </a:bodyPr>
          <a:lstStyle/>
          <a:p>
            <a:r>
              <a:rPr lang="en-US" sz="3200" dirty="0" smtClean="0">
                <a:latin typeface="Andalus" panose="02020603050405020304" pitchFamily="18" charset="-78"/>
                <a:cs typeface="Andalus" panose="02020603050405020304" pitchFamily="18" charset="-78"/>
              </a:rPr>
              <a:t>3. Where and how do they do the Jhum cultivation?</a:t>
            </a: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161183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0546" y="196553"/>
            <a:ext cx="3691783" cy="461665"/>
          </a:xfrm>
          <a:prstGeom prst="rect">
            <a:avLst/>
          </a:prstGeom>
          <a:noFill/>
        </p:spPr>
        <p:txBody>
          <a:bodyPr wrap="square" rtlCol="0">
            <a:spAutoFit/>
          </a:bodyPr>
          <a:lstStyle/>
          <a:p>
            <a:pPr algn="ctr"/>
            <a:r>
              <a:rPr lang="en-US" sz="2400" dirty="0" smtClean="0">
                <a:latin typeface="Arial Black" panose="020B0A04020102020204" pitchFamily="34" charset="0"/>
              </a:rPr>
              <a:t>Grammar Task</a:t>
            </a:r>
            <a:endParaRPr lang="en-US" sz="2400" dirty="0">
              <a:latin typeface="Arial Black" panose="020B0A04020102020204" pitchFamily="34" charset="0"/>
            </a:endParaRPr>
          </a:p>
        </p:txBody>
      </p:sp>
      <p:sp>
        <p:nvSpPr>
          <p:cNvPr id="3" name="TextBox 2"/>
          <p:cNvSpPr txBox="1"/>
          <p:nvPr/>
        </p:nvSpPr>
        <p:spPr>
          <a:xfrm>
            <a:off x="1316052" y="1145136"/>
            <a:ext cx="3931066" cy="400110"/>
          </a:xfrm>
          <a:prstGeom prst="rect">
            <a:avLst/>
          </a:prstGeom>
          <a:noFill/>
        </p:spPr>
        <p:txBody>
          <a:bodyPr wrap="square" rtlCol="0">
            <a:spAutoFit/>
          </a:bodyPr>
          <a:lstStyle/>
          <a:p>
            <a:r>
              <a:rPr lang="en-US" sz="2000" dirty="0" smtClean="0">
                <a:latin typeface="Arial Black" panose="020B0A04020102020204" pitchFamily="34" charset="0"/>
              </a:rPr>
              <a:t>Present Indefinite Tense:</a:t>
            </a:r>
            <a:endParaRPr lang="en-US" sz="2000" dirty="0">
              <a:latin typeface="Arial Black" panose="020B0A04020102020204" pitchFamily="34" charset="0"/>
            </a:endParaRPr>
          </a:p>
        </p:txBody>
      </p:sp>
      <p:sp>
        <p:nvSpPr>
          <p:cNvPr id="4" name="TextBox 3"/>
          <p:cNvSpPr txBox="1"/>
          <p:nvPr/>
        </p:nvSpPr>
        <p:spPr>
          <a:xfrm>
            <a:off x="4922378" y="1726250"/>
            <a:ext cx="4469450" cy="461665"/>
          </a:xfrm>
          <a:prstGeom prst="rect">
            <a:avLst/>
          </a:prstGeom>
          <a:noFill/>
        </p:spPr>
        <p:txBody>
          <a:bodyPr wrap="square" rtlCol="0">
            <a:spAutoFit/>
          </a:bodyPr>
          <a:lstStyle/>
          <a:p>
            <a:r>
              <a:rPr lang="en-US" sz="2400" dirty="0" smtClean="0">
                <a:latin typeface="Arial Black" panose="020B0A04020102020204" pitchFamily="34" charset="0"/>
              </a:rPr>
              <a:t>Subject. + Verb+ Object</a:t>
            </a:r>
            <a:endParaRPr lang="en-US" sz="2400" dirty="0">
              <a:latin typeface="Arial Black" panose="020B0A04020102020204" pitchFamily="34" charset="0"/>
            </a:endParaRPr>
          </a:p>
        </p:txBody>
      </p:sp>
      <p:sp>
        <p:nvSpPr>
          <p:cNvPr id="5" name="TextBox 4"/>
          <p:cNvSpPr txBox="1"/>
          <p:nvPr/>
        </p:nvSpPr>
        <p:spPr>
          <a:xfrm>
            <a:off x="2469737" y="1726249"/>
            <a:ext cx="1905712" cy="461665"/>
          </a:xfrm>
          <a:prstGeom prst="rect">
            <a:avLst/>
          </a:prstGeom>
          <a:noFill/>
        </p:spPr>
        <p:txBody>
          <a:bodyPr wrap="square" rtlCol="0">
            <a:spAutoFit/>
          </a:bodyPr>
          <a:lstStyle/>
          <a:p>
            <a:r>
              <a:rPr lang="en-US" sz="2400" dirty="0" smtClean="0">
                <a:latin typeface="Arial Black" panose="020B0A04020102020204" pitchFamily="34" charset="0"/>
              </a:rPr>
              <a:t>Structure:</a:t>
            </a:r>
            <a:endParaRPr lang="en-US" sz="2400" dirty="0">
              <a:latin typeface="Arial Black" panose="020B0A04020102020204" pitchFamily="34" charset="0"/>
            </a:endParaRPr>
          </a:p>
        </p:txBody>
      </p:sp>
      <p:sp>
        <p:nvSpPr>
          <p:cNvPr id="6" name="Right Arrow 5"/>
          <p:cNvSpPr/>
          <p:nvPr/>
        </p:nvSpPr>
        <p:spPr>
          <a:xfrm>
            <a:off x="4448087" y="1841664"/>
            <a:ext cx="401653" cy="230833"/>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7570"/>
          <a:stretch/>
        </p:blipFill>
        <p:spPr>
          <a:xfrm>
            <a:off x="3396950" y="2368919"/>
            <a:ext cx="5089020" cy="2657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401511" y="5418034"/>
            <a:ext cx="1854438" cy="461665"/>
          </a:xfrm>
          <a:prstGeom prst="rect">
            <a:avLst/>
          </a:prstGeom>
          <a:noFill/>
        </p:spPr>
        <p:txBody>
          <a:bodyPr wrap="square" rtlCol="0">
            <a:spAutoFit/>
          </a:bodyPr>
          <a:lstStyle/>
          <a:p>
            <a:r>
              <a:rPr lang="en-US" sz="2400" dirty="0" smtClean="0">
                <a:latin typeface="Arial Black" panose="020B0A04020102020204" pitchFamily="34" charset="0"/>
              </a:rPr>
              <a:t>Example:</a:t>
            </a:r>
            <a:endParaRPr lang="en-US" sz="2400" dirty="0">
              <a:latin typeface="Arial Black" panose="020B0A04020102020204" pitchFamily="34" charset="0"/>
            </a:endParaRPr>
          </a:p>
        </p:txBody>
      </p:sp>
      <p:sp>
        <p:nvSpPr>
          <p:cNvPr id="9" name="TextBox 8"/>
          <p:cNvSpPr txBox="1"/>
          <p:nvPr/>
        </p:nvSpPr>
        <p:spPr>
          <a:xfrm>
            <a:off x="3480276" y="5322892"/>
            <a:ext cx="7024643" cy="523220"/>
          </a:xfrm>
          <a:prstGeom prst="rect">
            <a:avLst/>
          </a:prstGeom>
          <a:noFill/>
        </p:spPr>
        <p:txBody>
          <a:bodyPr wrap="square" rtlCol="0">
            <a:spAutoFit/>
          </a:bodyPr>
          <a:lstStyle/>
          <a:p>
            <a:r>
              <a:rPr lang="en-US" sz="2800" dirty="0" smtClean="0">
                <a:latin typeface="Arial Black" panose="020B0A04020102020204" pitchFamily="34" charset="0"/>
              </a:rPr>
              <a:t>The sun rises in the East.</a:t>
            </a:r>
            <a:endParaRPr lang="en-US" sz="2800" dirty="0">
              <a:latin typeface="Arial Black" panose="020B0A04020102020204" pitchFamily="34" charset="0"/>
            </a:endParaRPr>
          </a:p>
        </p:txBody>
      </p:sp>
    </p:spTree>
    <p:extLst>
      <p:ext uri="{BB962C8B-B14F-4D97-AF65-F5344CB8AC3E}">
        <p14:creationId xmlns:p14="http://schemas.microsoft.com/office/powerpoint/2010/main" val="29761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612571" y="143690"/>
            <a:ext cx="6557554" cy="2259874"/>
          </a:xfrm>
          <a:prstGeom prst="cloud">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solidFill>
                  <a:schemeClr val="tx1"/>
                </a:solidFill>
                <a:latin typeface="Andalus" panose="02020603050405020304" pitchFamily="18" charset="-78"/>
                <a:cs typeface="Andalus" panose="02020603050405020304" pitchFamily="18" charset="-78"/>
              </a:rPr>
              <a:t>Home Work</a:t>
            </a:r>
            <a:endParaRPr lang="en-US" sz="5400" dirty="0">
              <a:solidFill>
                <a:schemeClr val="tx1"/>
              </a:solidFill>
              <a:latin typeface="Andalus" panose="02020603050405020304" pitchFamily="18" charset="-78"/>
              <a:cs typeface="Andalus" panose="02020603050405020304" pitchFamily="18" charset="-78"/>
            </a:endParaRPr>
          </a:p>
        </p:txBody>
      </p:sp>
      <p:sp>
        <p:nvSpPr>
          <p:cNvPr id="4" name="TextBox 3"/>
          <p:cNvSpPr txBox="1"/>
          <p:nvPr/>
        </p:nvSpPr>
        <p:spPr>
          <a:xfrm>
            <a:off x="2586440" y="2965268"/>
            <a:ext cx="7728333" cy="144655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sz="4400" dirty="0" smtClean="0">
                <a:latin typeface="Andalus" panose="02020603050405020304" pitchFamily="18" charset="-78"/>
                <a:cs typeface="Andalus" panose="02020603050405020304" pitchFamily="18" charset="-78"/>
              </a:rPr>
              <a:t> Write a paragraph about </a:t>
            </a:r>
          </a:p>
          <a:p>
            <a:r>
              <a:rPr lang="en-US" sz="4400" dirty="0" smtClean="0">
                <a:latin typeface="Andalus" panose="02020603050405020304" pitchFamily="18" charset="-78"/>
                <a:cs typeface="Andalus" panose="02020603050405020304" pitchFamily="18" charset="-78"/>
              </a:rPr>
              <a:t>“ Ethnic People of Bangladesh.” </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591274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0391946">
            <a:off x="2090050" y="2664829"/>
            <a:ext cx="7863840" cy="1862048"/>
          </a:xfrm>
          <a:prstGeom prst="rect">
            <a:avLst/>
          </a:prstGeom>
          <a:noFill/>
        </p:spPr>
        <p:txBody>
          <a:bodyPr wrap="square" rtlCol="0">
            <a:spAutoFit/>
          </a:bodyPr>
          <a:lstStyle/>
          <a:p>
            <a:r>
              <a:rPr lang="en-US" sz="11500" dirty="0" smtClean="0">
                <a:latin typeface="Andalus" panose="02020603050405020304" pitchFamily="18" charset="-78"/>
                <a:cs typeface="Andalus" panose="02020603050405020304" pitchFamily="18" charset="-78"/>
              </a:rPr>
              <a:t>Allah Hafez</a:t>
            </a:r>
            <a:endParaRPr lang="en-US" sz="115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65884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7910" y="115910"/>
            <a:ext cx="2884867" cy="707886"/>
          </a:xfrm>
          <a:prstGeom prst="rect">
            <a:avLst/>
          </a:prstGeom>
          <a:noFill/>
        </p:spPr>
        <p:txBody>
          <a:bodyPr wrap="square" rtlCol="0">
            <a:spAutoFit/>
          </a:bodyPr>
          <a:lstStyle/>
          <a:p>
            <a:pPr algn="ctr"/>
            <a:r>
              <a:rPr lang="en-US" sz="4000" dirty="0" smtClean="0">
                <a:latin typeface="+mj-lt"/>
              </a:rPr>
              <a:t>Identity</a:t>
            </a:r>
            <a:endParaRPr lang="en-US" sz="4000" dirty="0">
              <a:latin typeface="+mj-l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1443505" y="1159095"/>
            <a:ext cx="2201216" cy="2369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827" y="3889888"/>
            <a:ext cx="1924050" cy="2581275"/>
          </a:xfrm>
          <a:prstGeom prst="rect">
            <a:avLst/>
          </a:prstGeom>
          <a:ln>
            <a:noFill/>
          </a:ln>
          <a:effectLst>
            <a:softEdge rad="112500"/>
          </a:effectLst>
        </p:spPr>
      </p:pic>
      <p:sp>
        <p:nvSpPr>
          <p:cNvPr id="5" name="TextBox 4"/>
          <p:cNvSpPr txBox="1"/>
          <p:nvPr/>
        </p:nvSpPr>
        <p:spPr>
          <a:xfrm>
            <a:off x="3915173" y="1159095"/>
            <a:ext cx="5937161" cy="2369880"/>
          </a:xfrm>
          <a:prstGeom prst="rect">
            <a:avLst/>
          </a:prstGeom>
          <a:noFill/>
        </p:spPr>
        <p:txBody>
          <a:bodyPr wrap="square" rtlCol="0">
            <a:spAutoFit/>
          </a:bodyPr>
          <a:lstStyle/>
          <a:p>
            <a:pPr algn="ctr"/>
            <a:r>
              <a:rPr lang="en-US" sz="3600" dirty="0" smtClean="0">
                <a:latin typeface="+mj-lt"/>
              </a:rPr>
              <a:t>Md. </a:t>
            </a:r>
            <a:r>
              <a:rPr lang="en-US" sz="3600" dirty="0" err="1" smtClean="0">
                <a:latin typeface="+mj-lt"/>
              </a:rPr>
              <a:t>Robiul</a:t>
            </a:r>
            <a:r>
              <a:rPr lang="en-US" sz="3600" dirty="0" smtClean="0">
                <a:latin typeface="+mj-lt"/>
              </a:rPr>
              <a:t> Islam</a:t>
            </a:r>
          </a:p>
          <a:p>
            <a:pPr algn="ctr"/>
            <a:r>
              <a:rPr lang="en-US" sz="2800" dirty="0" smtClean="0">
                <a:latin typeface="+mj-lt"/>
              </a:rPr>
              <a:t>Assistant Teacher English</a:t>
            </a:r>
          </a:p>
          <a:p>
            <a:pPr algn="ctr"/>
            <a:r>
              <a:rPr lang="en-US" sz="2800" dirty="0" smtClean="0">
                <a:latin typeface="+mj-lt"/>
              </a:rPr>
              <a:t>Pioneer Girls’ High School, Khulna</a:t>
            </a:r>
          </a:p>
          <a:p>
            <a:pPr algn="ctr"/>
            <a:r>
              <a:rPr lang="en-US" sz="2800" dirty="0" smtClean="0">
                <a:latin typeface="+mj-lt"/>
              </a:rPr>
              <a:t>E-mail. </a:t>
            </a:r>
            <a:r>
              <a:rPr lang="en-US" sz="2800" dirty="0" smtClean="0">
                <a:latin typeface="+mj-lt"/>
                <a:hlinkClick r:id="rId5"/>
              </a:rPr>
              <a:t>robittck@gmail.com</a:t>
            </a:r>
            <a:endParaRPr lang="en-US" sz="2800" dirty="0" smtClean="0">
              <a:latin typeface="+mj-lt"/>
            </a:endParaRPr>
          </a:p>
          <a:p>
            <a:pPr algn="ctr"/>
            <a:r>
              <a:rPr lang="en-US" sz="2800" dirty="0" smtClean="0">
                <a:latin typeface="+mj-lt"/>
              </a:rPr>
              <a:t>Cell. 01914223493</a:t>
            </a:r>
            <a:endParaRPr lang="en-US" sz="2800" dirty="0">
              <a:latin typeface="+mj-lt"/>
            </a:endParaRPr>
          </a:p>
        </p:txBody>
      </p:sp>
      <p:sp>
        <p:nvSpPr>
          <p:cNvPr id="6" name="TextBox 5"/>
          <p:cNvSpPr txBox="1"/>
          <p:nvPr/>
        </p:nvSpPr>
        <p:spPr>
          <a:xfrm>
            <a:off x="3837904" y="4095482"/>
            <a:ext cx="5988676" cy="1815882"/>
          </a:xfrm>
          <a:prstGeom prst="rect">
            <a:avLst/>
          </a:prstGeom>
          <a:noFill/>
        </p:spPr>
        <p:txBody>
          <a:bodyPr wrap="square" rtlCol="0">
            <a:spAutoFit/>
          </a:bodyPr>
          <a:lstStyle/>
          <a:p>
            <a:pPr algn="ctr"/>
            <a:r>
              <a:rPr lang="en-US" sz="2800" dirty="0" smtClean="0">
                <a:latin typeface="+mj-lt"/>
              </a:rPr>
              <a:t>English For Today</a:t>
            </a:r>
          </a:p>
          <a:p>
            <a:pPr algn="ctr"/>
            <a:r>
              <a:rPr lang="en-US" sz="2800" dirty="0" smtClean="0">
                <a:latin typeface="+mj-lt"/>
              </a:rPr>
              <a:t>For Class- Eight</a:t>
            </a:r>
          </a:p>
          <a:p>
            <a:pPr algn="ctr"/>
            <a:r>
              <a:rPr lang="en-US" sz="2800" dirty="0" smtClean="0">
                <a:latin typeface="+mj-lt"/>
              </a:rPr>
              <a:t>Unit- One</a:t>
            </a:r>
          </a:p>
          <a:p>
            <a:pPr algn="ctr"/>
            <a:r>
              <a:rPr lang="en-US" sz="2800" dirty="0" smtClean="0">
                <a:latin typeface="+mj-lt"/>
              </a:rPr>
              <a:t>Lesson- Three</a:t>
            </a:r>
            <a:endParaRPr lang="en-US" sz="2800" dirty="0">
              <a:latin typeface="+mj-lt"/>
            </a:endParaRPr>
          </a:p>
        </p:txBody>
      </p:sp>
    </p:spTree>
    <p:extLst>
      <p:ext uri="{BB962C8B-B14F-4D97-AF65-F5344CB8AC3E}">
        <p14:creationId xmlns:p14="http://schemas.microsoft.com/office/powerpoint/2010/main" val="3120521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3966" y="244699"/>
            <a:ext cx="5100034" cy="1323439"/>
          </a:xfrm>
          <a:prstGeom prst="rect">
            <a:avLst/>
          </a:prstGeom>
          <a:noFill/>
        </p:spPr>
        <p:txBody>
          <a:bodyPr wrap="square" rtlCol="0">
            <a:spAutoFit/>
          </a:bodyPr>
          <a:lstStyle/>
          <a:p>
            <a:pPr algn="ctr"/>
            <a:r>
              <a:rPr lang="en-US" sz="4000" dirty="0" smtClean="0">
                <a:latin typeface="+mj-lt"/>
              </a:rPr>
              <a:t>Look at the question and discuss in groups.</a:t>
            </a:r>
            <a:endParaRPr lang="en-US" sz="4000" dirty="0">
              <a:latin typeface="+mj-lt"/>
            </a:endParaRPr>
          </a:p>
        </p:txBody>
      </p:sp>
      <p:sp>
        <p:nvSpPr>
          <p:cNvPr id="5" name="Cloud Callout 4"/>
          <p:cNvSpPr/>
          <p:nvPr/>
        </p:nvSpPr>
        <p:spPr>
          <a:xfrm>
            <a:off x="1893194" y="1445028"/>
            <a:ext cx="8525814" cy="4376223"/>
          </a:xfrm>
          <a:prstGeom prst="cloudCallou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Wingdings" panose="05000000000000000000" pitchFamily="2" charset="2"/>
              <a:buChar char="v"/>
            </a:pPr>
            <a:r>
              <a:rPr lang="en-US" sz="4000" dirty="0" smtClean="0">
                <a:latin typeface="+mj-lt"/>
              </a:rPr>
              <a:t>Have you heard the word ‘ethnic people’? Can you tell what it means?</a:t>
            </a:r>
            <a:endParaRPr lang="en-US" sz="4000" dirty="0">
              <a:latin typeface="+mj-lt"/>
            </a:endParaRPr>
          </a:p>
        </p:txBody>
      </p:sp>
    </p:spTree>
    <p:extLst>
      <p:ext uri="{BB962C8B-B14F-4D97-AF65-F5344CB8AC3E}">
        <p14:creationId xmlns:p14="http://schemas.microsoft.com/office/powerpoint/2010/main" val="12441940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026" y="169471"/>
            <a:ext cx="2466975" cy="2822083"/>
          </a:xfrm>
          <a:prstGeom prst="rect">
            <a:avLst/>
          </a:prstGeom>
          <a:ln w="190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637" y="4340179"/>
            <a:ext cx="2345364" cy="22538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617" y="4340179"/>
            <a:ext cx="2299683" cy="22538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496" y="4340180"/>
            <a:ext cx="2533650" cy="225380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6693" y="4340179"/>
            <a:ext cx="2228045" cy="2253803"/>
          </a:xfrm>
          <a:prstGeom prst="rect">
            <a:avLst/>
          </a:prstGeom>
        </p:spPr>
      </p:pic>
      <p:sp>
        <p:nvSpPr>
          <p:cNvPr id="8" name="TextBox 7"/>
          <p:cNvSpPr txBox="1"/>
          <p:nvPr/>
        </p:nvSpPr>
        <p:spPr>
          <a:xfrm>
            <a:off x="3966694" y="309092"/>
            <a:ext cx="5094332" cy="954107"/>
          </a:xfrm>
          <a:prstGeom prst="rect">
            <a:avLst/>
          </a:prstGeom>
          <a:noFill/>
        </p:spPr>
        <p:txBody>
          <a:bodyPr wrap="square" rtlCol="0">
            <a:spAutoFit/>
          </a:bodyPr>
          <a:lstStyle/>
          <a:p>
            <a:pPr algn="just"/>
            <a:r>
              <a:rPr lang="en-US" sz="2800" b="1" dirty="0" smtClean="0">
                <a:latin typeface="+mj-lt"/>
              </a:rPr>
              <a:t>Now look at the pictures. Then discuss the following questions.</a:t>
            </a:r>
            <a:endParaRPr lang="en-US" sz="2800" b="1" dirty="0">
              <a:latin typeface="+mj-lt"/>
            </a:endParaRPr>
          </a:p>
        </p:txBody>
      </p:sp>
      <p:sp>
        <p:nvSpPr>
          <p:cNvPr id="9" name="TextBox 8"/>
          <p:cNvSpPr txBox="1"/>
          <p:nvPr/>
        </p:nvSpPr>
        <p:spPr>
          <a:xfrm>
            <a:off x="4069724" y="1854558"/>
            <a:ext cx="4829577" cy="2062103"/>
          </a:xfrm>
          <a:prstGeom prst="rect">
            <a:avLst/>
          </a:prstGeom>
          <a:noFill/>
        </p:spPr>
        <p:txBody>
          <a:bodyPr wrap="square" rtlCol="0">
            <a:spAutoFit/>
          </a:bodyPr>
          <a:lstStyle/>
          <a:p>
            <a:pPr marL="342900" indent="-342900">
              <a:buAutoNum type="arabicPeriod"/>
            </a:pPr>
            <a:r>
              <a:rPr lang="en-US" sz="3200" dirty="0" smtClean="0">
                <a:latin typeface="+mj-lt"/>
              </a:rPr>
              <a:t>Do you know where the ethnic people live in Bangladesh?</a:t>
            </a:r>
          </a:p>
          <a:p>
            <a:pPr marL="342900" indent="-342900">
              <a:buAutoNum type="arabicPeriod"/>
            </a:pPr>
            <a:r>
              <a:rPr lang="en-US" sz="3200" dirty="0">
                <a:latin typeface="+mj-lt"/>
              </a:rPr>
              <a:t> </a:t>
            </a:r>
            <a:r>
              <a:rPr lang="en-US" sz="3200" dirty="0" smtClean="0">
                <a:latin typeface="+mj-lt"/>
              </a:rPr>
              <a:t>What are they called?</a:t>
            </a:r>
            <a:endParaRPr lang="en-US" sz="3200" dirty="0">
              <a:latin typeface="+mj-lt"/>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703" y="246743"/>
            <a:ext cx="2781443" cy="2822083"/>
          </a:xfrm>
          <a:prstGeom prst="rect">
            <a:avLst/>
          </a:prstGeom>
        </p:spPr>
      </p:pic>
    </p:spTree>
    <p:extLst>
      <p:ext uri="{BB962C8B-B14F-4D97-AF65-F5344CB8AC3E}">
        <p14:creationId xmlns:p14="http://schemas.microsoft.com/office/powerpoint/2010/main" val="1525306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5476" y="2071474"/>
            <a:ext cx="6091707" cy="923330"/>
          </a:xfrm>
          <a:prstGeom prst="rect">
            <a:avLst/>
          </a:prstGeom>
          <a:noFill/>
        </p:spPr>
        <p:txBody>
          <a:bodyPr wrap="square" rtlCol="0">
            <a:spAutoFit/>
          </a:bodyPr>
          <a:lstStyle/>
          <a:p>
            <a:pPr algn="ctr"/>
            <a:r>
              <a:rPr lang="en-US" sz="5400" dirty="0" smtClean="0">
                <a:latin typeface="+mj-lt"/>
              </a:rPr>
              <a:t>Today’s topic is </a:t>
            </a:r>
            <a:endParaRPr lang="en-US" sz="5400" dirty="0">
              <a:latin typeface="+mj-lt"/>
            </a:endParaRPr>
          </a:p>
        </p:txBody>
      </p:sp>
      <p:sp>
        <p:nvSpPr>
          <p:cNvPr id="3" name="Down Arrow 2"/>
          <p:cNvSpPr/>
          <p:nvPr/>
        </p:nvSpPr>
        <p:spPr>
          <a:xfrm>
            <a:off x="6065946" y="3046171"/>
            <a:ext cx="309093" cy="50840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3760631" y="2240924"/>
            <a:ext cx="231820" cy="369332"/>
          </a:xfrm>
          <a:prstGeom prst="rect">
            <a:avLst/>
          </a:prstGeom>
          <a:noFill/>
        </p:spPr>
        <p:txBody>
          <a:bodyPr wrap="square" rtlCol="0">
            <a:spAutoFit/>
          </a:bodyPr>
          <a:lstStyle/>
          <a:p>
            <a:endParaRPr lang="en-US" dirty="0"/>
          </a:p>
        </p:txBody>
      </p:sp>
      <p:sp>
        <p:nvSpPr>
          <p:cNvPr id="7" name="TextBox 6"/>
          <p:cNvSpPr txBox="1"/>
          <p:nvPr/>
        </p:nvSpPr>
        <p:spPr>
          <a:xfrm>
            <a:off x="3374265" y="3335630"/>
            <a:ext cx="5962918" cy="830997"/>
          </a:xfrm>
          <a:prstGeom prst="rect">
            <a:avLst/>
          </a:prstGeom>
          <a:noFill/>
        </p:spPr>
        <p:txBody>
          <a:bodyPr wrap="square" rtlCol="0">
            <a:spAutoFit/>
          </a:bodyPr>
          <a:lstStyle/>
          <a:p>
            <a:pPr algn="ctr"/>
            <a:r>
              <a:rPr lang="en-US" sz="4800" dirty="0" smtClean="0">
                <a:latin typeface="+mj-lt"/>
              </a:rPr>
              <a:t>Our ethnic friends (1)</a:t>
            </a:r>
            <a:endParaRPr lang="en-US" sz="4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513" y="4242573"/>
            <a:ext cx="3978864" cy="2249667"/>
          </a:xfrm>
          <a:prstGeom prst="rect">
            <a:avLst/>
          </a:prstGeom>
          <a:ln>
            <a:solidFill>
              <a:srgbClr val="FFFF00"/>
            </a:solidFill>
          </a:ln>
          <a:effectLst>
            <a:glow rad="228600">
              <a:schemeClr val="accent1">
                <a:satMod val="175000"/>
                <a:alpha val="40000"/>
              </a:schemeClr>
            </a:glow>
          </a:effectLst>
        </p:spPr>
      </p:pic>
    </p:spTree>
    <p:extLst>
      <p:ext uri="{BB962C8B-B14F-4D97-AF65-F5344CB8AC3E}">
        <p14:creationId xmlns:p14="http://schemas.microsoft.com/office/powerpoint/2010/main" val="2601097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1184854"/>
            <a:ext cx="5911402" cy="1200329"/>
          </a:xfrm>
          <a:prstGeom prst="rect">
            <a:avLst/>
          </a:prstGeom>
          <a:noFill/>
        </p:spPr>
        <p:txBody>
          <a:bodyPr wrap="square" rtlCol="0">
            <a:spAutoFit/>
          </a:bodyPr>
          <a:lstStyle/>
          <a:p>
            <a:r>
              <a:rPr lang="en-US" sz="3600" dirty="0">
                <a:latin typeface="Andalus" panose="02020603050405020304" pitchFamily="18" charset="-78"/>
                <a:cs typeface="Andalus" panose="02020603050405020304" pitchFamily="18" charset="-78"/>
              </a:rPr>
              <a:t>Student will be able to –</a:t>
            </a:r>
          </a:p>
          <a:p>
            <a:endParaRPr lang="en-US" sz="3600" dirty="0"/>
          </a:p>
        </p:txBody>
      </p:sp>
      <p:sp>
        <p:nvSpPr>
          <p:cNvPr id="3" name="TextBox 2"/>
          <p:cNvSpPr txBox="1"/>
          <p:nvPr/>
        </p:nvSpPr>
        <p:spPr>
          <a:xfrm>
            <a:off x="2614955" y="2176530"/>
            <a:ext cx="8527662"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mj-lt"/>
              </a:rPr>
              <a:t> read and understand texts through silent reading.</a:t>
            </a:r>
            <a:endParaRPr lang="en-US" sz="3200" dirty="0">
              <a:latin typeface="+mj-lt"/>
            </a:endParaRPr>
          </a:p>
        </p:txBody>
      </p:sp>
      <p:sp>
        <p:nvSpPr>
          <p:cNvPr id="4" name="TextBox 3"/>
          <p:cNvSpPr txBox="1"/>
          <p:nvPr/>
        </p:nvSpPr>
        <p:spPr>
          <a:xfrm>
            <a:off x="2654326" y="2833352"/>
            <a:ext cx="6156102"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mj-lt"/>
              </a:rPr>
              <a:t> ask and answer questions.</a:t>
            </a:r>
            <a:endParaRPr lang="en-US" sz="3200" dirty="0">
              <a:latin typeface="+mj-lt"/>
            </a:endParaRPr>
          </a:p>
        </p:txBody>
      </p:sp>
      <p:sp>
        <p:nvSpPr>
          <p:cNvPr id="5" name="TextBox 4"/>
          <p:cNvSpPr txBox="1"/>
          <p:nvPr/>
        </p:nvSpPr>
        <p:spPr>
          <a:xfrm>
            <a:off x="2680457" y="3400023"/>
            <a:ext cx="6207617"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mj-lt"/>
              </a:rPr>
              <a:t> infer meaning from text.</a:t>
            </a:r>
            <a:endParaRPr lang="en-US" sz="3200" dirty="0">
              <a:latin typeface="+mj-lt"/>
            </a:endParaRPr>
          </a:p>
        </p:txBody>
      </p:sp>
    </p:spTree>
    <p:extLst>
      <p:ext uri="{BB962C8B-B14F-4D97-AF65-F5344CB8AC3E}">
        <p14:creationId xmlns:p14="http://schemas.microsoft.com/office/powerpoint/2010/main" val="19159996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493" y="798491"/>
            <a:ext cx="1365161" cy="523220"/>
          </a:xfrm>
          <a:prstGeom prst="rect">
            <a:avLst/>
          </a:prstGeom>
          <a:noFill/>
        </p:spPr>
        <p:txBody>
          <a:bodyPr wrap="square" rtlCol="0">
            <a:spAutoFit/>
          </a:bodyPr>
          <a:lstStyle/>
          <a:p>
            <a:pPr algn="ctr"/>
            <a:r>
              <a:rPr lang="en-US" sz="2800" dirty="0" smtClean="0">
                <a:latin typeface="+mj-lt"/>
              </a:rPr>
              <a:t>Ethnic</a:t>
            </a:r>
            <a:endParaRPr lang="en-US" sz="2800" dirty="0">
              <a:latin typeface="+mj-lt"/>
            </a:endParaRPr>
          </a:p>
        </p:txBody>
      </p:sp>
      <p:sp>
        <p:nvSpPr>
          <p:cNvPr id="3" name="Right Arrow 2"/>
          <p:cNvSpPr/>
          <p:nvPr/>
        </p:nvSpPr>
        <p:spPr>
          <a:xfrm>
            <a:off x="2601531" y="953036"/>
            <a:ext cx="463639" cy="2527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7289442" y="746975"/>
            <a:ext cx="2756079" cy="523220"/>
          </a:xfrm>
          <a:prstGeom prst="rect">
            <a:avLst/>
          </a:prstGeom>
          <a:noFill/>
        </p:spPr>
        <p:txBody>
          <a:bodyPr wrap="square" rtlCol="0">
            <a:spAutoFit/>
          </a:bodyPr>
          <a:lstStyle/>
          <a:p>
            <a:r>
              <a:rPr lang="en-US" sz="2800" dirty="0" smtClean="0">
                <a:latin typeface="+mj-lt"/>
              </a:rPr>
              <a:t>Racial,  Generic</a:t>
            </a:r>
            <a:endParaRPr lang="en-US" sz="28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808" y="136239"/>
            <a:ext cx="3544507" cy="219483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77315" y="1313641"/>
            <a:ext cx="5112916" cy="1384995"/>
          </a:xfrm>
          <a:prstGeom prst="rect">
            <a:avLst/>
          </a:prstGeom>
          <a:noFill/>
        </p:spPr>
        <p:txBody>
          <a:bodyPr wrap="square" rtlCol="0">
            <a:spAutoFit/>
          </a:bodyPr>
          <a:lstStyle/>
          <a:p>
            <a:pPr algn="just"/>
            <a:r>
              <a:rPr lang="en-US" sz="2800" dirty="0" smtClean="0">
                <a:latin typeface="+mj-lt"/>
              </a:rPr>
              <a:t>The ethnic people in Bangladesh hold a very important place in the culture of the country.</a:t>
            </a:r>
            <a:endParaRPr lang="en-US" sz="2800" dirty="0">
              <a:latin typeface="+mj-lt"/>
            </a:endParaRPr>
          </a:p>
        </p:txBody>
      </p:sp>
      <p:sp>
        <p:nvSpPr>
          <p:cNvPr id="7" name="Down Arrow 6"/>
          <p:cNvSpPr/>
          <p:nvPr/>
        </p:nvSpPr>
        <p:spPr>
          <a:xfrm>
            <a:off x="1764406" y="1313641"/>
            <a:ext cx="309093" cy="46364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1068945" y="1880313"/>
            <a:ext cx="1697188" cy="523220"/>
          </a:xfrm>
          <a:prstGeom prst="rect">
            <a:avLst/>
          </a:prstGeom>
          <a:noFill/>
        </p:spPr>
        <p:txBody>
          <a:bodyPr wrap="square" rtlCol="0">
            <a:spAutoFit/>
          </a:bodyPr>
          <a:lstStyle/>
          <a:p>
            <a:r>
              <a:rPr lang="en-US" sz="2800" dirty="0" smtClean="0">
                <a:latin typeface="+mj-lt"/>
              </a:rPr>
              <a:t>Adjective</a:t>
            </a:r>
            <a:endParaRPr lang="en-US" sz="2800" dirty="0">
              <a:latin typeface="+mj-lt"/>
            </a:endParaRPr>
          </a:p>
        </p:txBody>
      </p:sp>
      <p:sp>
        <p:nvSpPr>
          <p:cNvPr id="9" name="TextBox 8"/>
          <p:cNvSpPr txBox="1"/>
          <p:nvPr/>
        </p:nvSpPr>
        <p:spPr>
          <a:xfrm>
            <a:off x="875761" y="4404575"/>
            <a:ext cx="1427410" cy="523220"/>
          </a:xfrm>
          <a:prstGeom prst="rect">
            <a:avLst/>
          </a:prstGeom>
          <a:noFill/>
        </p:spPr>
        <p:txBody>
          <a:bodyPr wrap="square" rtlCol="0">
            <a:spAutoFit/>
          </a:bodyPr>
          <a:lstStyle/>
          <a:p>
            <a:r>
              <a:rPr lang="en-US" sz="2800" dirty="0" smtClean="0">
                <a:latin typeface="+mj-lt"/>
              </a:rPr>
              <a:t>Majority</a:t>
            </a:r>
            <a:endParaRPr lang="en-US" sz="2800" dirty="0">
              <a:latin typeface="+mj-lt"/>
            </a:endParaRPr>
          </a:p>
        </p:txBody>
      </p:sp>
      <p:sp>
        <p:nvSpPr>
          <p:cNvPr id="10" name="Right Arrow 9"/>
          <p:cNvSpPr/>
          <p:nvPr/>
        </p:nvSpPr>
        <p:spPr>
          <a:xfrm>
            <a:off x="2457718" y="4582736"/>
            <a:ext cx="463639" cy="25276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497" y="3631842"/>
            <a:ext cx="3856817" cy="2150771"/>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7070501" y="3902299"/>
            <a:ext cx="4005330" cy="523220"/>
          </a:xfrm>
          <a:prstGeom prst="rect">
            <a:avLst/>
          </a:prstGeom>
          <a:noFill/>
        </p:spPr>
        <p:txBody>
          <a:bodyPr wrap="square" rtlCol="0">
            <a:spAutoFit/>
          </a:bodyPr>
          <a:lstStyle/>
          <a:p>
            <a:r>
              <a:rPr lang="en-US" sz="2800" dirty="0" smtClean="0">
                <a:latin typeface="+mj-lt"/>
              </a:rPr>
              <a:t>Multiplicity, Better part of</a:t>
            </a:r>
            <a:endParaRPr lang="en-US" sz="2800" dirty="0">
              <a:latin typeface="+mj-lt"/>
            </a:endParaRPr>
          </a:p>
        </p:txBody>
      </p:sp>
      <p:sp>
        <p:nvSpPr>
          <p:cNvPr id="13" name="TextBox 12"/>
          <p:cNvSpPr txBox="1"/>
          <p:nvPr/>
        </p:nvSpPr>
        <p:spPr>
          <a:xfrm>
            <a:off x="7070501" y="4927795"/>
            <a:ext cx="4919730" cy="954107"/>
          </a:xfrm>
          <a:prstGeom prst="rect">
            <a:avLst/>
          </a:prstGeom>
          <a:noFill/>
        </p:spPr>
        <p:txBody>
          <a:bodyPr wrap="square" rtlCol="0">
            <a:spAutoFit/>
          </a:bodyPr>
          <a:lstStyle/>
          <a:p>
            <a:r>
              <a:rPr lang="en-US" sz="2800" dirty="0" smtClean="0">
                <a:latin typeface="+mj-lt"/>
              </a:rPr>
              <a:t>The majority of ethnic people live in </a:t>
            </a:r>
            <a:r>
              <a:rPr lang="en-US" sz="2800" dirty="0" err="1" smtClean="0">
                <a:latin typeface="+mj-lt"/>
              </a:rPr>
              <a:t>Chottogram</a:t>
            </a:r>
            <a:r>
              <a:rPr lang="en-US" sz="2800" dirty="0" smtClean="0">
                <a:latin typeface="+mj-lt"/>
              </a:rPr>
              <a:t> Hill Tracts.</a:t>
            </a:r>
            <a:endParaRPr lang="en-US" sz="2800" dirty="0">
              <a:latin typeface="+mj-lt"/>
            </a:endParaRPr>
          </a:p>
        </p:txBody>
      </p:sp>
      <p:sp>
        <p:nvSpPr>
          <p:cNvPr id="14" name="Down Arrow 13"/>
          <p:cNvSpPr/>
          <p:nvPr/>
        </p:nvSpPr>
        <p:spPr>
          <a:xfrm>
            <a:off x="1453163" y="4930455"/>
            <a:ext cx="309093" cy="46364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834979" y="5419860"/>
            <a:ext cx="1697188" cy="523220"/>
          </a:xfrm>
          <a:prstGeom prst="rect">
            <a:avLst/>
          </a:prstGeom>
          <a:noFill/>
        </p:spPr>
        <p:txBody>
          <a:bodyPr wrap="square" rtlCol="0">
            <a:spAutoFit/>
          </a:bodyPr>
          <a:lstStyle/>
          <a:p>
            <a:r>
              <a:rPr lang="en-US" sz="2800" dirty="0" smtClean="0">
                <a:latin typeface="+mj-lt"/>
              </a:rPr>
              <a:t>   Noun</a:t>
            </a:r>
            <a:endParaRPr lang="en-US" sz="2800" dirty="0">
              <a:latin typeface="+mj-lt"/>
            </a:endParaRPr>
          </a:p>
        </p:txBody>
      </p:sp>
    </p:spTree>
    <p:extLst>
      <p:ext uri="{BB962C8B-B14F-4D97-AF65-F5344CB8AC3E}">
        <p14:creationId xmlns:p14="http://schemas.microsoft.com/office/powerpoint/2010/main" val="2306537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style.rotation</p:attrName>
                                        </p:attrNameLst>
                                      </p:cBhvr>
                                      <p:tavLst>
                                        <p:tav tm="0">
                                          <p:val>
                                            <p:fltVal val="90"/>
                                          </p:val>
                                        </p:tav>
                                        <p:tav tm="100000">
                                          <p:val>
                                            <p:fltVal val="0"/>
                                          </p:val>
                                        </p:tav>
                                      </p:tavLst>
                                    </p:anim>
                                    <p:animEffect transition="in" filter="fade">
                                      <p:cBhvr>
                                        <p:cTn id="82" dur="1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 calcmode="lin" valueType="num">
                                      <p:cBhvr>
                                        <p:cTn id="89" dur="1000" fill="hold"/>
                                        <p:tgtEl>
                                          <p:spTgt spid="13"/>
                                        </p:tgtEl>
                                        <p:attrNameLst>
                                          <p:attrName>style.rotation</p:attrName>
                                        </p:attrNameLst>
                                      </p:cBhvr>
                                      <p:tavLst>
                                        <p:tav tm="0">
                                          <p:val>
                                            <p:fltVal val="90"/>
                                          </p:val>
                                        </p:tav>
                                        <p:tav tm="100000">
                                          <p:val>
                                            <p:fltVal val="0"/>
                                          </p:val>
                                        </p:tav>
                                      </p:tavLst>
                                    </p:anim>
                                    <p:animEffect transition="in" filter="fade">
                                      <p:cBhvr>
                                        <p:cTn id="90" dur="10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ppt_w</p:attrName>
                                        </p:attrNameLst>
                                      </p:cBhvr>
                                      <p:tavLst>
                                        <p:tav tm="0">
                                          <p:val>
                                            <p:fltVal val="0"/>
                                          </p:val>
                                        </p:tav>
                                        <p:tav tm="100000">
                                          <p:val>
                                            <p:strVal val="#ppt_w"/>
                                          </p:val>
                                        </p:tav>
                                      </p:tavLst>
                                    </p:anim>
                                    <p:anim calcmode="lin" valueType="num">
                                      <p:cBhvr>
                                        <p:cTn id="102" dur="1000" fill="hold"/>
                                        <p:tgtEl>
                                          <p:spTgt spid="16"/>
                                        </p:tgtEl>
                                        <p:attrNameLst>
                                          <p:attrName>ppt_h</p:attrName>
                                        </p:attrNameLst>
                                      </p:cBhvr>
                                      <p:tavLst>
                                        <p:tav tm="0">
                                          <p:val>
                                            <p:fltVal val="0"/>
                                          </p:val>
                                        </p:tav>
                                        <p:tav tm="100000">
                                          <p:val>
                                            <p:strVal val="#ppt_h"/>
                                          </p:val>
                                        </p:tav>
                                      </p:tavLst>
                                    </p:anim>
                                    <p:anim calcmode="lin" valueType="num">
                                      <p:cBhvr>
                                        <p:cTn id="103" dur="1000" fill="hold"/>
                                        <p:tgtEl>
                                          <p:spTgt spid="16"/>
                                        </p:tgtEl>
                                        <p:attrNameLst>
                                          <p:attrName>style.rotation</p:attrName>
                                        </p:attrNameLst>
                                      </p:cBhvr>
                                      <p:tavLst>
                                        <p:tav tm="0">
                                          <p:val>
                                            <p:fltVal val="90"/>
                                          </p:val>
                                        </p:tav>
                                        <p:tav tm="100000">
                                          <p:val>
                                            <p:fltVal val="0"/>
                                          </p:val>
                                        </p:tav>
                                      </p:tavLst>
                                    </p:anim>
                                    <p:animEffect transition="in" filter="fade">
                                      <p:cBhvr>
                                        <p:cTn id="10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p:bldP spid="9" grpId="0"/>
      <p:bldP spid="10" grpId="0" animBg="1"/>
      <p:bldP spid="12" grpId="0"/>
      <p:bldP spid="13" grpId="0"/>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4290977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flipH="1">
            <a:off x="960111" y="218939"/>
            <a:ext cx="4539167" cy="584775"/>
          </a:xfrm>
          <a:prstGeom prst="rect">
            <a:avLst/>
          </a:prstGeom>
          <a:noFill/>
        </p:spPr>
        <p:txBody>
          <a:bodyPr wrap="square" rtlCol="0">
            <a:spAutoFit/>
          </a:bodyPr>
          <a:lstStyle/>
          <a:p>
            <a:r>
              <a:rPr lang="en-US" sz="3200" dirty="0" smtClean="0">
                <a:latin typeface="+mj-lt"/>
              </a:rPr>
              <a:t>Ethnic people living place</a:t>
            </a:r>
            <a:endParaRPr lang="en-US" sz="3200" dirty="0">
              <a:latin typeface="+mj-lt"/>
            </a:endParaRPr>
          </a:p>
        </p:txBody>
      </p:sp>
    </p:spTree>
    <p:extLst>
      <p:ext uri="{BB962C8B-B14F-4D97-AF65-F5344CB8AC3E}">
        <p14:creationId xmlns:p14="http://schemas.microsoft.com/office/powerpoint/2010/main" val="939952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ppt_w</p:attrName>
                                        </p:attrNameLst>
                                      </p:cBhvr>
                                      <p:tavLst>
                                        <p:tav tm="0" fmla="#ppt_w*sin(2.5*pi*$)">
                                          <p:val>
                                            <p:fltVal val="0"/>
                                          </p:val>
                                        </p:tav>
                                        <p:tav tm="100000">
                                          <p:val>
                                            <p:fltVal val="1"/>
                                          </p:val>
                                        </p:tav>
                                      </p:tavLst>
                                    </p:anim>
                                    <p:anim calcmode="lin" valueType="num">
                                      <p:cBhvr>
                                        <p:cTn id="1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070" y="1278300"/>
            <a:ext cx="5893490" cy="707886"/>
          </a:xfrm>
          <a:prstGeom prst="rect">
            <a:avLst/>
          </a:prstGeom>
          <a:noFill/>
        </p:spPr>
        <p:txBody>
          <a:bodyPr wrap="square" rtlCol="0">
            <a:spAutoFit/>
          </a:bodyPr>
          <a:lstStyle/>
          <a:p>
            <a:pPr algn="ctr"/>
            <a:r>
              <a:rPr lang="en-US" sz="4000" dirty="0" smtClean="0">
                <a:latin typeface="Andalus" panose="02020603050405020304" pitchFamily="18" charset="-78"/>
                <a:cs typeface="Andalus" panose="02020603050405020304" pitchFamily="18" charset="-78"/>
              </a:rPr>
              <a:t>Religion of ethnic people</a:t>
            </a:r>
            <a:endParaRPr lang="en-US" sz="4000" dirty="0">
              <a:latin typeface="Andalus" panose="02020603050405020304" pitchFamily="18" charset="-78"/>
              <a:cs typeface="Andalus" panose="02020603050405020304" pitchFamily="18" charset="-78"/>
            </a:endParaRPr>
          </a:p>
        </p:txBody>
      </p:sp>
      <p:grpSp>
        <p:nvGrpSpPr>
          <p:cNvPr id="14" name="Group 13"/>
          <p:cNvGrpSpPr/>
          <p:nvPr/>
        </p:nvGrpSpPr>
        <p:grpSpPr>
          <a:xfrm>
            <a:off x="2728175" y="2065846"/>
            <a:ext cx="6422265" cy="1252615"/>
            <a:chOff x="2728175" y="2065846"/>
            <a:chExt cx="6422265" cy="1252615"/>
          </a:xfrm>
        </p:grpSpPr>
        <p:sp>
          <p:nvSpPr>
            <p:cNvPr id="4" name="Down Arrow 3"/>
            <p:cNvSpPr/>
            <p:nvPr/>
          </p:nvSpPr>
          <p:spPr>
            <a:xfrm>
              <a:off x="5743977" y="2065846"/>
              <a:ext cx="296214" cy="5485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2794713" y="2614412"/>
              <a:ext cx="6284890" cy="1416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Down Arrow 6"/>
            <p:cNvSpPr/>
            <p:nvPr/>
          </p:nvSpPr>
          <p:spPr>
            <a:xfrm>
              <a:off x="2728175" y="2733405"/>
              <a:ext cx="296214" cy="5485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Down Arrow 7"/>
            <p:cNvSpPr/>
            <p:nvPr/>
          </p:nvSpPr>
          <p:spPr>
            <a:xfrm>
              <a:off x="5726802" y="2769895"/>
              <a:ext cx="296214" cy="5485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Down Arrow 8"/>
            <p:cNvSpPr/>
            <p:nvPr/>
          </p:nvSpPr>
          <p:spPr>
            <a:xfrm>
              <a:off x="8854226" y="2754868"/>
              <a:ext cx="296214" cy="5485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p:cNvSpPr txBox="1"/>
          <p:nvPr/>
        </p:nvSpPr>
        <p:spPr>
          <a:xfrm>
            <a:off x="2034860" y="3348505"/>
            <a:ext cx="1751527" cy="646331"/>
          </a:xfrm>
          <a:prstGeom prst="rect">
            <a:avLst/>
          </a:prstGeom>
          <a:noFill/>
        </p:spPr>
        <p:txBody>
          <a:bodyPr wrap="square" rtlCol="0">
            <a:spAutoFit/>
          </a:bodyPr>
          <a:lstStyle/>
          <a:p>
            <a:pPr algn="ctr"/>
            <a:r>
              <a:rPr lang="en-US" sz="3600" dirty="0" smtClean="0">
                <a:latin typeface="Andalus" panose="02020603050405020304" pitchFamily="18" charset="-78"/>
                <a:cs typeface="Andalus" panose="02020603050405020304" pitchFamily="18" charset="-78"/>
              </a:rPr>
              <a:t>Hindus</a:t>
            </a:r>
            <a:endParaRPr lang="en-US" sz="3600" dirty="0">
              <a:latin typeface="Andalus" panose="02020603050405020304" pitchFamily="18" charset="-78"/>
              <a:cs typeface="Andalus" panose="02020603050405020304" pitchFamily="18" charset="-78"/>
            </a:endParaRPr>
          </a:p>
        </p:txBody>
      </p:sp>
      <p:sp>
        <p:nvSpPr>
          <p:cNvPr id="18" name="TextBox 17"/>
          <p:cNvSpPr txBox="1"/>
          <p:nvPr/>
        </p:nvSpPr>
        <p:spPr>
          <a:xfrm>
            <a:off x="4945485" y="3335627"/>
            <a:ext cx="1964765" cy="646331"/>
          </a:xfrm>
          <a:prstGeom prst="rect">
            <a:avLst/>
          </a:prstGeom>
          <a:noFill/>
        </p:spPr>
        <p:txBody>
          <a:bodyPr wrap="square" rtlCol="0">
            <a:spAutoFit/>
          </a:bodyPr>
          <a:lstStyle/>
          <a:p>
            <a:r>
              <a:rPr lang="en-US" sz="3600" dirty="0" smtClean="0">
                <a:latin typeface="Andalus" panose="02020603050405020304" pitchFamily="18" charset="-78"/>
                <a:cs typeface="Andalus" panose="02020603050405020304" pitchFamily="18" charset="-78"/>
              </a:rPr>
              <a:t>Christian</a:t>
            </a:r>
            <a:endParaRPr lang="en-US" sz="3600" dirty="0">
              <a:latin typeface="Andalus" panose="02020603050405020304" pitchFamily="18" charset="-78"/>
              <a:cs typeface="Andalus" panose="02020603050405020304" pitchFamily="18" charset="-78"/>
            </a:endParaRPr>
          </a:p>
        </p:txBody>
      </p:sp>
      <p:sp>
        <p:nvSpPr>
          <p:cNvPr id="19" name="TextBox 18"/>
          <p:cNvSpPr txBox="1"/>
          <p:nvPr/>
        </p:nvSpPr>
        <p:spPr>
          <a:xfrm>
            <a:off x="7727322" y="3357554"/>
            <a:ext cx="2575775" cy="584775"/>
          </a:xfrm>
          <a:prstGeom prst="rect">
            <a:avLst/>
          </a:prstGeom>
          <a:noFill/>
        </p:spPr>
        <p:txBody>
          <a:bodyPr wrap="square" rtlCol="0">
            <a:spAutoFit/>
          </a:bodyPr>
          <a:lstStyle/>
          <a:p>
            <a:pPr algn="ctr"/>
            <a:r>
              <a:rPr lang="en-US" sz="3200" dirty="0" smtClean="0">
                <a:latin typeface="Andalus" panose="02020603050405020304" pitchFamily="18" charset="-78"/>
                <a:cs typeface="Andalus" panose="02020603050405020304" pitchFamily="18" charset="-78"/>
              </a:rPr>
              <a:t>Buddhist</a:t>
            </a: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46609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8" grpId="0"/>
      <p:bldP spid="19"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332</TotalTime>
  <Words>513</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Andalus</vt:lpstr>
      <vt:lpstr>Arial</vt:lpstr>
      <vt:lpstr>Arial Black</vt:lpstr>
      <vt:lpstr>Gill Sans MT</vt:lpstr>
      <vt:lpstr>Times New Roman</vt:lpstr>
      <vt:lpstr>Wingdings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ismail - [2010]</cp:lastModifiedBy>
  <cp:revision>53</cp:revision>
  <dcterms:created xsi:type="dcterms:W3CDTF">2019-09-29T01:24:37Z</dcterms:created>
  <dcterms:modified xsi:type="dcterms:W3CDTF">2020-05-16T18:20:07Z</dcterms:modified>
</cp:coreProperties>
</file>