
<file path=[Content_Types].xml><?xml version="1.0" encoding="utf-8"?>
<Types xmlns="http://schemas.openxmlformats.org/package/2006/content-types">
  <Default Extension="PNG" ContentType="image/png"/>
  <Default Extension="mp3" ContentType="audio/mpe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80" r:id="rId4"/>
    <p:sldId id="281" r:id="rId5"/>
    <p:sldId id="261" r:id="rId6"/>
    <p:sldId id="262" r:id="rId7"/>
    <p:sldId id="279" r:id="rId8"/>
    <p:sldId id="265" r:id="rId9"/>
    <p:sldId id="266" r:id="rId10"/>
    <p:sldId id="273" r:id="rId11"/>
    <p:sldId id="274" r:id="rId12"/>
    <p:sldId id="269" r:id="rId13"/>
    <p:sldId id="270" r:id="rId14"/>
    <p:sldId id="275" r:id="rId15"/>
    <p:sldId id="276" r:id="rId16"/>
    <p:sldId id="278" r:id="rId17"/>
    <p:sldId id="277"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6" d="100"/>
          <a:sy n="46" d="100"/>
        </p:scale>
        <p:origin x="8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0D8A2-9982-42B3-A22A-F294A7CCF6B3}" type="datetimeFigureOut">
              <a:rPr lang="en-US" smtClean="0"/>
              <a:t>5/17/2020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81A84-503B-4BF1-B3F2-D89919D7B6D4}" type="slidenum">
              <a:rPr lang="en-US" smtClean="0"/>
              <a:t>‹#›</a:t>
            </a:fld>
            <a:endParaRPr lang="en-US"/>
          </a:p>
        </p:txBody>
      </p:sp>
    </p:spTree>
    <p:extLst>
      <p:ext uri="{BB962C8B-B14F-4D97-AF65-F5344CB8AC3E}">
        <p14:creationId xmlns:p14="http://schemas.microsoft.com/office/powerpoint/2010/main" val="5287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Suspension</a:t>
            </a:r>
            <a:r>
              <a:rPr lang="en-US" baseline="0" dirty="0"/>
              <a:t> to take out loving tree.</a:t>
            </a:r>
            <a:endParaRPr lang="en-US" dirty="0"/>
          </a:p>
          <a:p>
            <a:endParaRPr lang="en-US" dirty="0"/>
          </a:p>
        </p:txBody>
      </p:sp>
      <p:sp>
        <p:nvSpPr>
          <p:cNvPr id="4" name="Slide Number Placeholder 3"/>
          <p:cNvSpPr>
            <a:spLocks noGrp="1"/>
          </p:cNvSpPr>
          <p:nvPr>
            <p:ph type="sldNum" sz="quarter" idx="5"/>
          </p:nvPr>
        </p:nvSpPr>
        <p:spPr/>
        <p:txBody>
          <a:bodyPr/>
          <a:lstStyle/>
          <a:p>
            <a:fld id="{0C126578-824F-463F-8E78-AD2DC3A975C0}" type="slidenum">
              <a:rPr lang="en-US" smtClean="0"/>
              <a:t>4</a:t>
            </a:fld>
            <a:endParaRPr lang="en-US"/>
          </a:p>
        </p:txBody>
      </p:sp>
    </p:spTree>
    <p:extLst>
      <p:ext uri="{BB962C8B-B14F-4D97-AF65-F5344CB8AC3E}">
        <p14:creationId xmlns:p14="http://schemas.microsoft.com/office/powerpoint/2010/main" val="47128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1A84-503B-4BF1-B3F2-D89919D7B6D4}" type="slidenum">
              <a:rPr lang="en-US" smtClean="0"/>
              <a:t>5</a:t>
            </a:fld>
            <a:endParaRPr lang="en-US"/>
          </a:p>
        </p:txBody>
      </p:sp>
    </p:spTree>
    <p:extLst>
      <p:ext uri="{BB962C8B-B14F-4D97-AF65-F5344CB8AC3E}">
        <p14:creationId xmlns:p14="http://schemas.microsoft.com/office/powerpoint/2010/main" val="203793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may not answer the question. Just go to the next page.</a:t>
            </a:r>
            <a:endParaRPr lang="en-US" dirty="0"/>
          </a:p>
        </p:txBody>
      </p:sp>
      <p:sp>
        <p:nvSpPr>
          <p:cNvPr id="4" name="Slide Number Placeholder 3"/>
          <p:cNvSpPr>
            <a:spLocks noGrp="1"/>
          </p:cNvSpPr>
          <p:nvPr>
            <p:ph type="sldNum" sz="quarter" idx="10"/>
          </p:nvPr>
        </p:nvSpPr>
        <p:spPr/>
        <p:txBody>
          <a:bodyPr/>
          <a:lstStyle/>
          <a:p>
            <a:fld id="{E08331E9-D733-4D7A-A7B2-9290D073C1A6}" type="slidenum">
              <a:rPr lang="en-US" smtClean="0"/>
              <a:t>7</a:t>
            </a:fld>
            <a:endParaRPr lang="en-US"/>
          </a:p>
        </p:txBody>
      </p:sp>
    </p:spTree>
    <p:extLst>
      <p:ext uri="{BB962C8B-B14F-4D97-AF65-F5344CB8AC3E}">
        <p14:creationId xmlns:p14="http://schemas.microsoft.com/office/powerpoint/2010/main" val="333824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0C0344-E598-4B09-8E26-04120F343D08}"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119577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C0344-E598-4B09-8E26-04120F343D08}"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208514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C0344-E598-4B09-8E26-04120F343D08}"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274988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C0344-E598-4B09-8E26-04120F343D08}"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196157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C0344-E598-4B09-8E26-04120F343D08}"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34267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C0344-E598-4B09-8E26-04120F343D08}"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37209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0C0344-E598-4B09-8E26-04120F343D08}"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88278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0C0344-E598-4B09-8E26-04120F343D08}"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31677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C0344-E598-4B09-8E26-04120F343D08}"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204815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C0344-E598-4B09-8E26-04120F343D08}"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132054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C0344-E598-4B09-8E26-04120F343D08}"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FAB9A-8903-4E48-8A7E-8348C0312C13}" type="slidenum">
              <a:rPr lang="en-US" smtClean="0"/>
              <a:t>‹#›</a:t>
            </a:fld>
            <a:endParaRPr lang="en-US"/>
          </a:p>
        </p:txBody>
      </p:sp>
    </p:spTree>
    <p:extLst>
      <p:ext uri="{BB962C8B-B14F-4D97-AF65-F5344CB8AC3E}">
        <p14:creationId xmlns:p14="http://schemas.microsoft.com/office/powerpoint/2010/main" val="17616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C0344-E598-4B09-8E26-04120F343D08}" type="datetimeFigureOut">
              <a:rPr lang="en-US" smtClean="0"/>
              <a:t>5/17/2020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FAB9A-8903-4E48-8A7E-8348C0312C13}" type="slidenum">
              <a:rPr lang="en-US" smtClean="0"/>
              <a:t>‹#›</a:t>
            </a:fld>
            <a:endParaRPr lang="en-US"/>
          </a:p>
        </p:txBody>
      </p:sp>
    </p:spTree>
    <p:extLst>
      <p:ext uri="{BB962C8B-B14F-4D97-AF65-F5344CB8AC3E}">
        <p14:creationId xmlns:p14="http://schemas.microsoft.com/office/powerpoint/2010/main" val="174699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gif"/><Relationship Id="rId5" Type="http://schemas.openxmlformats.org/officeDocument/2006/relationships/image" Target="../media/image9.png"/><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7.xml"/><Relationship Id="rId7" Type="http://schemas.openxmlformats.org/officeDocument/2006/relationships/image" Target="../media/image6.gif"/><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gif"/><Relationship Id="rId11" Type="http://schemas.openxmlformats.org/officeDocument/2006/relationships/image" Target="../media/image2.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hyperlink" Target="mailto:sukur360720@gmail.com"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xmlns="" id="{9537181D-BFD4-4686-8F30-D15F8A093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30" y="0"/>
            <a:ext cx="12042370"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2163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42" y="180588"/>
            <a:ext cx="11703132" cy="5799909"/>
          </a:xfrm>
          <a:prstGeom prst="rect">
            <a:avLst/>
          </a:prstGeom>
          <a:solidFill>
            <a:schemeClr val="bg1">
              <a:lumMod val="95000"/>
            </a:schemeClr>
          </a:solidFill>
        </p:spPr>
        <p:txBody>
          <a:bodyPr wrap="square" rtlCol="0">
            <a:spAutoFit/>
          </a:bodyPr>
          <a:lstStyle/>
          <a:p>
            <a:endParaRPr lang="en-US" dirty="0"/>
          </a:p>
        </p:txBody>
      </p:sp>
      <p:sp>
        <p:nvSpPr>
          <p:cNvPr id="4" name="TextBox 3"/>
          <p:cNvSpPr txBox="1"/>
          <p:nvPr/>
        </p:nvSpPr>
        <p:spPr>
          <a:xfrm>
            <a:off x="1593669" y="2534194"/>
            <a:ext cx="2423160" cy="584775"/>
          </a:xfrm>
          <a:prstGeom prst="rect">
            <a:avLst/>
          </a:prstGeom>
          <a:noFill/>
        </p:spPr>
        <p:txBody>
          <a:bodyPr wrap="square" rtlCol="0">
            <a:spAutoFit/>
          </a:bodyPr>
          <a:lstStyle/>
          <a:p>
            <a:r>
              <a:rPr lang="en-US" sz="3200" dirty="0" smtClean="0"/>
              <a:t>Profession--&gt;</a:t>
            </a:r>
            <a:endParaRPr lang="en-US" sz="3200" dirty="0"/>
          </a:p>
        </p:txBody>
      </p:sp>
      <p:sp>
        <p:nvSpPr>
          <p:cNvPr id="5" name="TextBox 4"/>
          <p:cNvSpPr txBox="1"/>
          <p:nvPr/>
        </p:nvSpPr>
        <p:spPr>
          <a:xfrm>
            <a:off x="1711234" y="4858406"/>
            <a:ext cx="2403566" cy="584775"/>
          </a:xfrm>
          <a:prstGeom prst="rect">
            <a:avLst/>
          </a:prstGeom>
          <a:noFill/>
        </p:spPr>
        <p:txBody>
          <a:bodyPr wrap="square" rtlCol="0">
            <a:spAutoFit/>
          </a:bodyPr>
          <a:lstStyle/>
          <a:p>
            <a:r>
              <a:rPr lang="en-US" sz="3200" dirty="0" smtClean="0"/>
              <a:t>Sapling--&gt;</a:t>
            </a:r>
            <a:endParaRPr lang="en-US" sz="3200" dirty="0"/>
          </a:p>
        </p:txBody>
      </p:sp>
      <p:sp>
        <p:nvSpPr>
          <p:cNvPr id="6" name="TextBox 5"/>
          <p:cNvSpPr txBox="1"/>
          <p:nvPr/>
        </p:nvSpPr>
        <p:spPr>
          <a:xfrm>
            <a:off x="4219304" y="2534193"/>
            <a:ext cx="2730136" cy="584775"/>
          </a:xfrm>
          <a:prstGeom prst="rect">
            <a:avLst/>
          </a:prstGeom>
          <a:noFill/>
        </p:spPr>
        <p:txBody>
          <a:bodyPr wrap="square" rtlCol="0">
            <a:spAutoFit/>
          </a:bodyPr>
          <a:lstStyle/>
          <a:p>
            <a:r>
              <a:rPr lang="en-US" sz="3200" dirty="0" smtClean="0"/>
              <a:t>Occupation</a:t>
            </a:r>
            <a:endParaRPr lang="en-US" sz="3200" dirty="0"/>
          </a:p>
        </p:txBody>
      </p:sp>
      <p:sp>
        <p:nvSpPr>
          <p:cNvPr id="7" name="TextBox 6"/>
          <p:cNvSpPr txBox="1"/>
          <p:nvPr/>
        </p:nvSpPr>
        <p:spPr>
          <a:xfrm>
            <a:off x="4016829" y="4858406"/>
            <a:ext cx="3135086" cy="584775"/>
          </a:xfrm>
          <a:prstGeom prst="rect">
            <a:avLst/>
          </a:prstGeom>
          <a:noFill/>
        </p:spPr>
        <p:txBody>
          <a:bodyPr wrap="square" rtlCol="0">
            <a:spAutoFit/>
          </a:bodyPr>
          <a:lstStyle/>
          <a:p>
            <a:r>
              <a:rPr lang="en-US" sz="3200" dirty="0" smtClean="0"/>
              <a:t>A young tree</a:t>
            </a:r>
            <a:endParaRPr lang="en-US" sz="3200" dirty="0"/>
          </a:p>
        </p:txBody>
      </p:sp>
      <p:sp>
        <p:nvSpPr>
          <p:cNvPr id="9" name="TextBox 8"/>
          <p:cNvSpPr txBox="1"/>
          <p:nvPr/>
        </p:nvSpPr>
        <p:spPr>
          <a:xfrm>
            <a:off x="7733211" y="3118968"/>
            <a:ext cx="2599508" cy="1384995"/>
          </a:xfrm>
          <a:prstGeom prst="rect">
            <a:avLst/>
          </a:prstGeom>
          <a:noFill/>
        </p:spPr>
        <p:txBody>
          <a:bodyPr wrap="square" rtlCol="0">
            <a:spAutoFit/>
          </a:bodyPr>
          <a:lstStyle/>
          <a:p>
            <a:r>
              <a:rPr lang="en-US" sz="2800" dirty="0" smtClean="0"/>
              <a:t>Hairdresser by profession</a:t>
            </a:r>
          </a:p>
          <a:p>
            <a:endParaRPr lang="en-US" sz="2800"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8127" t="-1" b="17715"/>
          <a:stretch/>
        </p:blipFill>
        <p:spPr>
          <a:xfrm>
            <a:off x="7565769" y="1859001"/>
            <a:ext cx="2142309" cy="1375791"/>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808" r="1" b="13538"/>
          <a:stretch/>
        </p:blipFill>
        <p:spPr>
          <a:xfrm>
            <a:off x="7700553" y="4287644"/>
            <a:ext cx="2207623" cy="1349895"/>
          </a:xfrm>
          <a:prstGeom prst="rect">
            <a:avLst/>
          </a:prstGeom>
        </p:spPr>
      </p:pic>
      <p:sp>
        <p:nvSpPr>
          <p:cNvPr id="12" name="TextBox 11"/>
          <p:cNvSpPr txBox="1"/>
          <p:nvPr/>
        </p:nvSpPr>
        <p:spPr>
          <a:xfrm>
            <a:off x="7870370" y="5637539"/>
            <a:ext cx="2325189" cy="523220"/>
          </a:xfrm>
          <a:prstGeom prst="rect">
            <a:avLst/>
          </a:prstGeom>
          <a:noFill/>
        </p:spPr>
        <p:txBody>
          <a:bodyPr wrap="square" rtlCol="0">
            <a:spAutoFit/>
          </a:bodyPr>
          <a:lstStyle/>
          <a:p>
            <a:r>
              <a:rPr lang="en-US" sz="2800" dirty="0" smtClean="0"/>
              <a:t>A sapling</a:t>
            </a:r>
            <a:endParaRPr lang="en-US" sz="2800" dirty="0"/>
          </a:p>
        </p:txBody>
      </p:sp>
      <p:sp>
        <p:nvSpPr>
          <p:cNvPr id="14" name="Explosion 1 13"/>
          <p:cNvSpPr/>
          <p:nvPr/>
        </p:nvSpPr>
        <p:spPr>
          <a:xfrm>
            <a:off x="8872053" y="462076"/>
            <a:ext cx="3599328" cy="141006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Key words</a:t>
            </a:r>
            <a:endParaRPr lang="en-US" sz="3200" dirty="0">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30" y="15240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68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548" y="418012"/>
            <a:ext cx="10868297" cy="6191794"/>
          </a:xfrm>
          <a:prstGeom prst="rect">
            <a:avLst/>
          </a:prstGeom>
          <a:solidFill>
            <a:schemeClr val="bg1">
              <a:lumMod val="95000"/>
            </a:schemeClr>
          </a:solidFill>
        </p:spPr>
        <p:txBody>
          <a:bodyPr wrap="square" rtlCol="0">
            <a:spAutoFit/>
          </a:bodyPr>
          <a:lstStyle/>
          <a:p>
            <a:endParaRPr lang="en-US" dirty="0"/>
          </a:p>
        </p:txBody>
      </p:sp>
      <p:sp>
        <p:nvSpPr>
          <p:cNvPr id="3" name="TextBox 2"/>
          <p:cNvSpPr txBox="1"/>
          <p:nvPr/>
        </p:nvSpPr>
        <p:spPr>
          <a:xfrm>
            <a:off x="1466308" y="1624799"/>
            <a:ext cx="2246812" cy="584775"/>
          </a:xfrm>
          <a:prstGeom prst="rect">
            <a:avLst/>
          </a:prstGeom>
          <a:noFill/>
        </p:spPr>
        <p:txBody>
          <a:bodyPr wrap="square" rtlCol="0">
            <a:spAutoFit/>
          </a:bodyPr>
          <a:lstStyle/>
          <a:p>
            <a:r>
              <a:rPr lang="en-US" sz="3200" dirty="0" smtClean="0"/>
              <a:t>Gigantic--&gt;</a:t>
            </a:r>
            <a:endParaRPr lang="en-US" sz="3200" dirty="0"/>
          </a:p>
        </p:txBody>
      </p:sp>
      <p:sp>
        <p:nvSpPr>
          <p:cNvPr id="4" name="TextBox 3"/>
          <p:cNvSpPr txBox="1"/>
          <p:nvPr/>
        </p:nvSpPr>
        <p:spPr>
          <a:xfrm>
            <a:off x="3990702" y="1596723"/>
            <a:ext cx="2076994" cy="584775"/>
          </a:xfrm>
          <a:prstGeom prst="rect">
            <a:avLst/>
          </a:prstGeom>
          <a:noFill/>
        </p:spPr>
        <p:txBody>
          <a:bodyPr wrap="square" rtlCol="0">
            <a:spAutoFit/>
          </a:bodyPr>
          <a:lstStyle/>
          <a:p>
            <a:r>
              <a:rPr lang="en-US" sz="3200" dirty="0" smtClean="0"/>
              <a:t>Very large</a:t>
            </a:r>
            <a:endParaRPr lang="en-US" sz="3200" dirty="0"/>
          </a:p>
        </p:txBody>
      </p:sp>
      <p:sp>
        <p:nvSpPr>
          <p:cNvPr id="6" name="TextBox 5"/>
          <p:cNvSpPr txBox="1"/>
          <p:nvPr/>
        </p:nvSpPr>
        <p:spPr>
          <a:xfrm>
            <a:off x="1384664" y="3971109"/>
            <a:ext cx="2116182" cy="584775"/>
          </a:xfrm>
          <a:prstGeom prst="rect">
            <a:avLst/>
          </a:prstGeom>
          <a:noFill/>
        </p:spPr>
        <p:txBody>
          <a:bodyPr wrap="square" rtlCol="0">
            <a:spAutoFit/>
          </a:bodyPr>
          <a:lstStyle/>
          <a:p>
            <a:r>
              <a:rPr lang="en-US" sz="3200" dirty="0" smtClean="0"/>
              <a:t>Mission--&gt;</a:t>
            </a:r>
            <a:endParaRPr lang="en-US" sz="3200" dirty="0"/>
          </a:p>
        </p:txBody>
      </p:sp>
      <p:sp>
        <p:nvSpPr>
          <p:cNvPr id="7" name="TextBox 6"/>
          <p:cNvSpPr txBox="1"/>
          <p:nvPr/>
        </p:nvSpPr>
        <p:spPr>
          <a:xfrm>
            <a:off x="3964578" y="3944984"/>
            <a:ext cx="3043646" cy="1077218"/>
          </a:xfrm>
          <a:prstGeom prst="rect">
            <a:avLst/>
          </a:prstGeom>
          <a:noFill/>
        </p:spPr>
        <p:txBody>
          <a:bodyPr wrap="square" rtlCol="0">
            <a:spAutoFit/>
          </a:bodyPr>
          <a:lstStyle/>
          <a:p>
            <a:r>
              <a:rPr lang="en-US" sz="3200" dirty="0" smtClean="0"/>
              <a:t>A set task to fulfill a purpose</a:t>
            </a:r>
            <a:endParaRPr lang="en-US" sz="3200" dirty="0"/>
          </a:p>
        </p:txBody>
      </p:sp>
      <p:sp>
        <p:nvSpPr>
          <p:cNvPr id="8" name="TextBox 7"/>
          <p:cNvSpPr txBox="1"/>
          <p:nvPr/>
        </p:nvSpPr>
        <p:spPr>
          <a:xfrm>
            <a:off x="7471954" y="5226390"/>
            <a:ext cx="2952205" cy="954107"/>
          </a:xfrm>
          <a:prstGeom prst="rect">
            <a:avLst/>
          </a:prstGeom>
          <a:noFill/>
        </p:spPr>
        <p:txBody>
          <a:bodyPr wrap="square" rtlCol="0">
            <a:spAutoFit/>
          </a:bodyPr>
          <a:lstStyle/>
          <a:p>
            <a:r>
              <a:rPr lang="en-US" sz="2800" dirty="0" smtClean="0"/>
              <a:t>Mission to fight for the country.</a:t>
            </a:r>
            <a:endParaRPr lang="en-US" sz="28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901" b="8901"/>
          <a:stretch/>
        </p:blipFill>
        <p:spPr>
          <a:xfrm>
            <a:off x="7432766" y="1222148"/>
            <a:ext cx="2602873" cy="1481863"/>
          </a:xfrm>
          <a:prstGeom prst="rect">
            <a:avLst/>
          </a:prstGeom>
        </p:spPr>
      </p:pic>
      <p:sp>
        <p:nvSpPr>
          <p:cNvPr id="10" name="TextBox 9"/>
          <p:cNvSpPr txBox="1"/>
          <p:nvPr/>
        </p:nvSpPr>
        <p:spPr>
          <a:xfrm>
            <a:off x="7658199" y="2704011"/>
            <a:ext cx="2377440" cy="523220"/>
          </a:xfrm>
          <a:prstGeom prst="rect">
            <a:avLst/>
          </a:prstGeom>
          <a:noFill/>
        </p:spPr>
        <p:txBody>
          <a:bodyPr wrap="square" rtlCol="0">
            <a:spAutoFit/>
          </a:bodyPr>
          <a:lstStyle/>
          <a:p>
            <a:r>
              <a:rPr lang="en-US" sz="2800" dirty="0" smtClean="0"/>
              <a:t>A gigantic tree</a:t>
            </a:r>
            <a:endParaRPr lang="en-US" sz="2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955" y="3508147"/>
            <a:ext cx="2684417" cy="1723275"/>
          </a:xfrm>
          <a:prstGeom prst="rect">
            <a:avLst/>
          </a:prstGeom>
        </p:spPr>
      </p:pic>
      <p:pic>
        <p:nvPicPr>
          <p:cNvPr id="13" name="Picture 12">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154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0902" y="991462"/>
            <a:ext cx="9363249" cy="4893647"/>
          </a:xfrm>
          <a:prstGeom prst="rect">
            <a:avLst/>
          </a:prstGeom>
          <a:ln>
            <a:solidFill>
              <a:srgbClr val="FFFF00"/>
            </a:solidFill>
          </a:ln>
        </p:spPr>
        <p:txBody>
          <a:bodyPr wrap="square">
            <a:spAutoFit/>
          </a:bodyPr>
          <a:lstStyle/>
          <a:p>
            <a:pPr algn="just"/>
            <a:r>
              <a:rPr lang="en-US" sz="2400" dirty="0">
                <a:latin typeface="Times New Roman" pitchFamily="18" charset="0"/>
                <a:cs typeface="Times New Roman" pitchFamily="18" charset="0"/>
              </a:rPr>
              <a:t>At the farthest corner of Bangladesh there is a village called </a:t>
            </a:r>
            <a:r>
              <a:rPr lang="en-US" sz="2400" dirty="0" err="1">
                <a:latin typeface="Times New Roman" pitchFamily="18" charset="0"/>
                <a:cs typeface="Times New Roman" pitchFamily="18" charset="0"/>
              </a:rPr>
              <a:t>Tarapur</a:t>
            </a:r>
            <a:r>
              <a:rPr lang="en-US" sz="2400" dirty="0">
                <a:latin typeface="Times New Roman" pitchFamily="18" charset="0"/>
                <a:cs typeface="Times New Roman" pitchFamily="18" charset="0"/>
              </a:rPr>
              <a:t>. In this village there lives a man named </a:t>
            </a:r>
            <a:r>
              <a:rPr lang="en-US" sz="2400" dirty="0" err="1">
                <a:latin typeface="Times New Roman" pitchFamily="18" charset="0"/>
                <a:cs typeface="Times New Roman" pitchFamily="18" charset="0"/>
              </a:rPr>
              <a:t>Kartik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Poramanik</a:t>
            </a:r>
            <a:r>
              <a:rPr lang="en-US" sz="2400" dirty="0">
                <a:latin typeface="Times New Roman" pitchFamily="18" charset="0"/>
                <a:cs typeface="Times New Roman" pitchFamily="18" charset="0"/>
              </a:rPr>
              <a:t>. He is a hair dresser by profession , but a nature lover at heart. His passion is to plant saplings, which grow into gigantic trees. He started planting trees when he was only 10 years old. He remembers what his father once told him. ``My son, you can earn the blessings of God by planting trees. He has never forgotten what his father told him. At present he is 63 years old. He has planted hundreds of trees in his village. Many of the trees are now 35-40 years old.</a:t>
            </a:r>
          </a:p>
          <a:p>
            <a:pPr algn="just"/>
            <a:r>
              <a:rPr lang="en-US" sz="2400" dirty="0">
                <a:latin typeface="Times New Roman" pitchFamily="18" charset="0"/>
                <a:cs typeface="Times New Roman" pitchFamily="18" charset="0"/>
              </a:rPr>
              <a:t>Once there were hardly any trees in this village. </a:t>
            </a:r>
            <a:r>
              <a:rPr lang="en-US" sz="2400" dirty="0" err="1">
                <a:latin typeface="Times New Roman" pitchFamily="18" charset="0"/>
                <a:cs typeface="Times New Roman" pitchFamily="18" charset="0"/>
              </a:rPr>
              <a:t>Kartik</a:t>
            </a:r>
            <a:r>
              <a:rPr lang="en-US" sz="2400" dirty="0">
                <a:latin typeface="Times New Roman" pitchFamily="18" charset="0"/>
                <a:cs typeface="Times New Roman" pitchFamily="18" charset="0"/>
              </a:rPr>
              <a:t> used to go to different houses for his job. At times he would get tired in the scorching sun, but there were no trees under which he could sit and rest for a while. Thinking how people suffer in the heat. </a:t>
            </a:r>
            <a:r>
              <a:rPr lang="en-US" sz="2400" dirty="0" err="1">
                <a:latin typeface="Times New Roman" pitchFamily="18" charset="0"/>
                <a:cs typeface="Times New Roman" pitchFamily="18" charset="0"/>
              </a:rPr>
              <a:t>Kartik</a:t>
            </a:r>
            <a:r>
              <a:rPr lang="en-US" sz="2400" dirty="0">
                <a:latin typeface="Times New Roman" pitchFamily="18" charset="0"/>
                <a:cs typeface="Times New Roman" pitchFamily="18" charset="0"/>
              </a:rPr>
              <a:t> began his tree planting mission.</a:t>
            </a:r>
          </a:p>
        </p:txBody>
      </p:sp>
      <p:sp>
        <p:nvSpPr>
          <p:cNvPr id="4" name="TextBox 3"/>
          <p:cNvSpPr txBox="1"/>
          <p:nvPr/>
        </p:nvSpPr>
        <p:spPr>
          <a:xfrm>
            <a:off x="980902" y="470091"/>
            <a:ext cx="9911889" cy="521371"/>
          </a:xfrm>
          <a:prstGeom prst="rect">
            <a:avLst/>
          </a:prstGeom>
          <a:noFill/>
        </p:spPr>
        <p:txBody>
          <a:bodyPr wrap="square" rtlCol="0">
            <a:spAutoFit/>
          </a:bodyPr>
          <a:lstStyle/>
          <a:p>
            <a:r>
              <a:rPr lang="en-US" sz="2800" dirty="0">
                <a:latin typeface="Times New Roman" pitchFamily="18" charset="0"/>
                <a:cs typeface="Times New Roman" pitchFamily="18" charset="0"/>
              </a:rPr>
              <a:t>Read the lesson silently to understand the passage</a:t>
            </a:r>
            <a:r>
              <a:rPr lang="en-US" sz="2000" dirty="0">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36"/>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70572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3906" y="665017"/>
            <a:ext cx="9692640" cy="4893647"/>
          </a:xfrm>
          <a:prstGeom prst="rect">
            <a:avLst/>
          </a:prstGeom>
          <a:ln>
            <a:solidFill>
              <a:srgbClr val="00B0F0"/>
            </a:solidFill>
          </a:ln>
        </p:spPr>
        <p:txBody>
          <a:bodyPr wrap="square">
            <a:spAutoFit/>
          </a:bodyPr>
          <a:lstStyle/>
          <a:p>
            <a:pPr algn="just"/>
            <a:r>
              <a:rPr lang="en-US" sz="2400" dirty="0" err="1" smtClean="0">
                <a:latin typeface="Times New Roman" pitchFamily="18" charset="0"/>
                <a:cs typeface="Times New Roman" pitchFamily="18" charset="0"/>
              </a:rPr>
              <a:t>Kartik</a:t>
            </a:r>
            <a:r>
              <a:rPr lang="en-US" sz="2400" dirty="0" smtClean="0">
                <a:latin typeface="Times New Roman" pitchFamily="18" charset="0"/>
                <a:cs typeface="Times New Roman" pitchFamily="18" charset="0"/>
              </a:rPr>
              <a:t> would wake up early in the morning, take one or two </a:t>
            </a:r>
            <a:r>
              <a:rPr lang="en-US" sz="2400" dirty="0" err="1" smtClean="0">
                <a:latin typeface="Times New Roman" pitchFamily="18" charset="0"/>
                <a:cs typeface="Times New Roman" pitchFamily="18" charset="0"/>
              </a:rPr>
              <a:t>labourers</a:t>
            </a:r>
            <a:r>
              <a:rPr lang="en-US" sz="2400" dirty="0" smtClean="0">
                <a:latin typeface="Times New Roman" pitchFamily="18" charset="0"/>
                <a:cs typeface="Times New Roman" pitchFamily="18" charset="0"/>
              </a:rPr>
              <a:t> with him and set out to plant trees. He would walk long distance to plant trees, carrying with some dry food and water. He would pay all the expenses from his own pocket. </a:t>
            </a:r>
            <a:r>
              <a:rPr lang="en-US" sz="2400" dirty="0" err="1" smtClean="0">
                <a:latin typeface="Times New Roman" pitchFamily="18" charset="0"/>
                <a:cs typeface="Times New Roman" pitchFamily="18" charset="0"/>
              </a:rPr>
              <a:t>Kartik</a:t>
            </a:r>
            <a:r>
              <a:rPr lang="en-US" sz="2400" dirty="0" smtClean="0">
                <a:latin typeface="Times New Roman" pitchFamily="18" charset="0"/>
                <a:cs typeface="Times New Roman" pitchFamily="18" charset="0"/>
              </a:rPr>
              <a:t> has planted trees beside the roads, in and around the bazar, schools and colleges, open fields and many other places.</a:t>
            </a:r>
          </a:p>
          <a:p>
            <a:pPr algn="just"/>
            <a:r>
              <a:rPr lang="en-US" sz="2400" dirty="0" smtClean="0">
                <a:latin typeface="Times New Roman" pitchFamily="18" charset="0"/>
                <a:cs typeface="Times New Roman" pitchFamily="18" charset="0"/>
              </a:rPr>
              <a:t>At times it so happened that </a:t>
            </a:r>
            <a:r>
              <a:rPr lang="en-US" sz="2400" dirty="0" err="1" smtClean="0">
                <a:latin typeface="Times New Roman" pitchFamily="18" charset="0"/>
                <a:cs typeface="Times New Roman" pitchFamily="18" charset="0"/>
              </a:rPr>
              <a:t>Kartik</a:t>
            </a:r>
            <a:r>
              <a:rPr lang="en-US" sz="2400" dirty="0" smtClean="0">
                <a:latin typeface="Times New Roman" pitchFamily="18" charset="0"/>
                <a:cs typeface="Times New Roman" pitchFamily="18" charset="0"/>
              </a:rPr>
              <a:t> would go to water his plants at 10 or 11 pm people asked him, ``</a:t>
            </a:r>
            <a:r>
              <a:rPr lang="en-US" sz="2400" dirty="0" err="1" smtClean="0">
                <a:latin typeface="Times New Roman" pitchFamily="18" charset="0"/>
                <a:cs typeface="Times New Roman" pitchFamily="18" charset="0"/>
              </a:rPr>
              <a:t>Kartik</a:t>
            </a:r>
            <a:r>
              <a:rPr lang="en-US" sz="2400" dirty="0" smtClean="0">
                <a:latin typeface="Times New Roman" pitchFamily="18" charset="0"/>
                <a:cs typeface="Times New Roman" pitchFamily="18" charset="0"/>
              </a:rPr>
              <a:t>, are you mad? What are you doing so late at night? </a:t>
            </a:r>
            <a:r>
              <a:rPr lang="en-US" sz="2400" dirty="0" err="1" smtClean="0">
                <a:latin typeface="Times New Roman" pitchFamily="18" charset="0"/>
                <a:cs typeface="Times New Roman" pitchFamily="18" charset="0"/>
              </a:rPr>
              <a:t>Kartik</a:t>
            </a:r>
            <a:r>
              <a:rPr lang="en-US" sz="2400" dirty="0" smtClean="0">
                <a:latin typeface="Times New Roman" pitchFamily="18" charset="0"/>
                <a:cs typeface="Times New Roman" pitchFamily="18" charset="0"/>
              </a:rPr>
              <a:t> would smile and say, ``What to do, sir. I have to work hard the whole day to earn money for my family. I don`t get time during the day. But my trees would die if I don`t water them. So come late at night to look after them.’’</a:t>
            </a:r>
          </a:p>
          <a:p>
            <a:pPr algn="just"/>
            <a:r>
              <a:rPr lang="en-US" sz="2400" dirty="0" smtClean="0">
                <a:latin typeface="Times New Roman" pitchFamily="18" charset="0"/>
                <a:cs typeface="Times New Roman" pitchFamily="18" charset="0"/>
              </a:rPr>
              <a:t>Even today this old man continues planting trees aw many aw he can. A man, who can hardly sign his name, is leaving his signature all around in nature.</a:t>
            </a:r>
            <a:endParaRPr lang="en-US" sz="2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237503"/>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6888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1767" y="457201"/>
            <a:ext cx="10906298" cy="646331"/>
          </a:xfrm>
          <a:prstGeom prst="rect">
            <a:avLst/>
          </a:prstGeom>
          <a:noFill/>
        </p:spPr>
        <p:txBody>
          <a:bodyPr wrap="square" rtlCol="0">
            <a:spAutoFit/>
          </a:bodyPr>
          <a:lstStyle/>
          <a:p>
            <a:r>
              <a:rPr lang="en-US" sz="3600" dirty="0">
                <a:latin typeface="Times New Roman" pitchFamily="18" charset="0"/>
                <a:cs typeface="Times New Roman" pitchFamily="18" charset="0"/>
              </a:rPr>
              <a:t>B. True or false? If false give the correct information</a:t>
            </a:r>
            <a:r>
              <a:rPr lang="en-US" sz="2800" dirty="0">
                <a:latin typeface="Times New Roman" pitchFamily="18" charset="0"/>
                <a:cs typeface="Times New Roman" pitchFamily="18" charset="0"/>
              </a:rPr>
              <a:t>.</a:t>
            </a:r>
          </a:p>
        </p:txBody>
      </p:sp>
      <p:sp>
        <p:nvSpPr>
          <p:cNvPr id="4" name="TextBox 3"/>
          <p:cNvSpPr txBox="1"/>
          <p:nvPr/>
        </p:nvSpPr>
        <p:spPr>
          <a:xfrm>
            <a:off x="631767" y="1524000"/>
            <a:ext cx="10906298" cy="4832092"/>
          </a:xfrm>
          <a:prstGeom prst="rect">
            <a:avLst/>
          </a:prstGeom>
          <a:noFill/>
          <a:ln>
            <a:solidFill>
              <a:schemeClr val="accent2"/>
            </a:solidFill>
          </a:ln>
        </p:spPr>
        <p:txBody>
          <a:bodyPr wrap="square" rtlCol="0">
            <a:spAutoFit/>
          </a:bodyPr>
          <a:lstStyle/>
          <a:p>
            <a:r>
              <a:rPr lang="en-US" sz="2800" dirty="0">
                <a:latin typeface="Times New Roman" pitchFamily="18" charset="0"/>
                <a:cs typeface="Times New Roman" pitchFamily="18" charset="0"/>
              </a:rPr>
              <a:t>1.He planted the trees 50 years ago.</a:t>
            </a:r>
          </a:p>
          <a:p>
            <a:pPr marL="342900" indent="-342900">
              <a:buAutoNum type="arabicPeriod"/>
            </a:pPr>
            <a:endParaRPr lang="en-US" sz="2800" dirty="0">
              <a:latin typeface="Times New Roman" pitchFamily="18" charset="0"/>
              <a:cs typeface="Times New Roman" pitchFamily="18" charset="0"/>
            </a:endParaRPr>
          </a:p>
          <a:p>
            <a:pPr marL="342900" indent="-342900">
              <a:buAutoNum type="arabicPeriod"/>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Kartik</a:t>
            </a:r>
            <a:r>
              <a:rPr lang="en-US" sz="2800" dirty="0">
                <a:latin typeface="Times New Roman" pitchFamily="18" charset="0"/>
                <a:cs typeface="Times New Roman" pitchFamily="18" charset="0"/>
              </a:rPr>
              <a:t> borrowed  money from others to plant trees.</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3. He would plant trees around his hut only.</a:t>
            </a: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5" name="TextBox 4"/>
          <p:cNvSpPr txBox="1"/>
          <p:nvPr/>
        </p:nvSpPr>
        <p:spPr>
          <a:xfrm>
            <a:off x="2133601" y="1961347"/>
            <a:ext cx="7543800" cy="954107"/>
          </a:xfrm>
          <a:prstGeom prst="rect">
            <a:avLst/>
          </a:prstGeom>
          <a:noFill/>
        </p:spPr>
        <p:txBody>
          <a:bodyPr wrap="square" rtlCol="0">
            <a:spAutoFit/>
          </a:bodyPr>
          <a:lstStyle/>
          <a:p>
            <a:r>
              <a:rPr lang="en-US" sz="2800" dirty="0">
                <a:latin typeface="Times New Roman" pitchFamily="18" charset="0"/>
                <a:cs typeface="Times New Roman" pitchFamily="18" charset="0"/>
              </a:rPr>
              <a:t>Ans. False. Corr. Inf. He planted the first tree 53 years ago.</a:t>
            </a:r>
          </a:p>
        </p:txBody>
      </p:sp>
      <p:sp>
        <p:nvSpPr>
          <p:cNvPr id="6" name="TextBox 5"/>
          <p:cNvSpPr txBox="1"/>
          <p:nvPr/>
        </p:nvSpPr>
        <p:spPr>
          <a:xfrm>
            <a:off x="2133601" y="3247549"/>
            <a:ext cx="7525310" cy="954107"/>
          </a:xfrm>
          <a:prstGeom prst="rect">
            <a:avLst/>
          </a:prstGeom>
          <a:noFill/>
        </p:spPr>
        <p:txBody>
          <a:bodyPr wrap="square" rtlCol="0">
            <a:spAutoFit/>
          </a:bodyPr>
          <a:lstStyle/>
          <a:p>
            <a:r>
              <a:rPr lang="en-US" sz="2800" dirty="0">
                <a:latin typeface="Times New Roman" pitchFamily="18" charset="0"/>
                <a:cs typeface="Times New Roman" pitchFamily="18" charset="0"/>
              </a:rPr>
              <a:t>Ans. False. Corr. Inf. </a:t>
            </a:r>
            <a:r>
              <a:rPr lang="en-US" sz="2800" dirty="0" err="1">
                <a:latin typeface="Times New Roman" pitchFamily="18" charset="0"/>
                <a:cs typeface="Times New Roman" pitchFamily="18" charset="0"/>
              </a:rPr>
              <a:t>Kartik</a:t>
            </a:r>
            <a:r>
              <a:rPr lang="en-US" sz="2800" dirty="0">
                <a:latin typeface="Times New Roman" pitchFamily="18" charset="0"/>
                <a:cs typeface="Times New Roman" pitchFamily="18" charset="0"/>
              </a:rPr>
              <a:t> paid all the  expenses from his own pocket to plant trees.</a:t>
            </a:r>
          </a:p>
        </p:txBody>
      </p:sp>
      <p:sp>
        <p:nvSpPr>
          <p:cNvPr id="7" name="TextBox 6"/>
          <p:cNvSpPr txBox="1"/>
          <p:nvPr/>
        </p:nvSpPr>
        <p:spPr>
          <a:xfrm>
            <a:off x="2077011" y="5029201"/>
            <a:ext cx="75819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Ans. False. Corr. Inf. He would plant trees  not only around his hut but also around the bazar, schools, colleges, open fields, beside the roads and many other places.</a:t>
            </a:r>
          </a:p>
        </p:txBody>
      </p:sp>
      <p:sp>
        <p:nvSpPr>
          <p:cNvPr id="8" name="Explosion 1 7"/>
          <p:cNvSpPr/>
          <p:nvPr/>
        </p:nvSpPr>
        <p:spPr>
          <a:xfrm>
            <a:off x="6972300" y="440666"/>
            <a:ext cx="3599328" cy="203754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Individual Work</a:t>
            </a:r>
          </a:p>
        </p:txBody>
      </p:sp>
      <p:pic>
        <p:nvPicPr>
          <p:cNvPr id="9" name="Picture 8">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255888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6426" y="685801"/>
            <a:ext cx="5210175" cy="954107"/>
          </a:xfrm>
          <a:prstGeom prst="rect">
            <a:avLst/>
          </a:prstGeom>
          <a:noFill/>
        </p:spPr>
        <p:txBody>
          <a:bodyPr wrap="square" rtlCol="0">
            <a:spAutoFit/>
          </a:bodyPr>
          <a:lstStyle/>
          <a:p>
            <a:r>
              <a:rPr lang="en-US" sz="2800" dirty="0">
                <a:latin typeface="Times New Roman" pitchFamily="18" charset="0"/>
                <a:cs typeface="Times New Roman" pitchFamily="18" charset="0"/>
              </a:rPr>
              <a:t>D. Read the text again and  answer the following questions.</a:t>
            </a:r>
          </a:p>
        </p:txBody>
      </p:sp>
      <p:sp>
        <p:nvSpPr>
          <p:cNvPr id="4" name="TextBox 3"/>
          <p:cNvSpPr txBox="1"/>
          <p:nvPr/>
        </p:nvSpPr>
        <p:spPr>
          <a:xfrm>
            <a:off x="1905000" y="2209800"/>
            <a:ext cx="8305800" cy="3970318"/>
          </a:xfrm>
          <a:prstGeom prst="rect">
            <a:avLst/>
          </a:prstGeom>
          <a:noFill/>
          <a:ln>
            <a:solidFill>
              <a:srgbClr val="00B0F0"/>
            </a:solidFill>
          </a:ln>
        </p:spPr>
        <p:txBody>
          <a:bodyPr wrap="square" rtlCol="0">
            <a:spAutoFit/>
          </a:bodyPr>
          <a:lstStyle/>
          <a:p>
            <a:pPr marL="342900" indent="-342900">
              <a:buAutoNum type="alphaLcPeriod"/>
            </a:pPr>
            <a:r>
              <a:rPr lang="en-US" sz="2800" dirty="0">
                <a:latin typeface="Times New Roman" pitchFamily="18" charset="0"/>
                <a:cs typeface="Times New Roman" pitchFamily="18" charset="0"/>
              </a:rPr>
              <a:t>Who is </a:t>
            </a:r>
            <a:r>
              <a:rPr lang="en-US" sz="2800" dirty="0" err="1">
                <a:latin typeface="Times New Roman" pitchFamily="18" charset="0"/>
                <a:cs typeface="Times New Roman" pitchFamily="18" charset="0"/>
              </a:rPr>
              <a:t>kartik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poramanik</a:t>
            </a:r>
            <a:r>
              <a:rPr lang="en-US" sz="2800" dirty="0">
                <a:latin typeface="Times New Roman" pitchFamily="18" charset="0"/>
                <a:cs typeface="Times New Roman" pitchFamily="18" charset="0"/>
              </a:rPr>
              <a:t>?</a:t>
            </a:r>
          </a:p>
          <a:p>
            <a:pPr marL="342900" indent="-342900">
              <a:buAutoNum type="alphaLcPeriod"/>
            </a:pPr>
            <a:endParaRPr lang="en-US" sz="2800" dirty="0">
              <a:latin typeface="Times New Roman" pitchFamily="18" charset="0"/>
              <a:cs typeface="Times New Roman" pitchFamily="18" charset="0"/>
            </a:endParaRPr>
          </a:p>
          <a:p>
            <a:pPr marL="342900" indent="-342900">
              <a:buAutoNum type="alphaLcPeriod"/>
            </a:pPr>
            <a:r>
              <a:rPr lang="en-US" sz="2800" dirty="0">
                <a:latin typeface="Times New Roman" pitchFamily="18" charset="0"/>
                <a:cs typeface="Times New Roman" pitchFamily="18" charset="0"/>
              </a:rPr>
              <a:t>How do you understand that he is a nature lover?</a:t>
            </a:r>
          </a:p>
          <a:p>
            <a:pPr marL="342900" indent="-342900">
              <a:buAutoNum type="alphaLcPeriod"/>
            </a:pPr>
            <a:endParaRPr lang="en-US" sz="2800" dirty="0">
              <a:latin typeface="Times New Roman" pitchFamily="18" charset="0"/>
              <a:cs typeface="Times New Roman" pitchFamily="18" charset="0"/>
            </a:endParaRPr>
          </a:p>
          <a:p>
            <a:pPr marL="342900" indent="-342900">
              <a:buAutoNum type="alphaLcPeriod"/>
            </a:pPr>
            <a:r>
              <a:rPr lang="en-US" sz="2800" dirty="0">
                <a:latin typeface="Times New Roman" pitchFamily="18" charset="0"/>
                <a:cs typeface="Times New Roman" pitchFamily="18" charset="0"/>
              </a:rPr>
              <a:t>Why did he plant trees?</a:t>
            </a:r>
          </a:p>
          <a:p>
            <a:pPr marL="342900" indent="-342900">
              <a:buAutoNum type="alphaLcPeriod"/>
            </a:pPr>
            <a:endParaRPr lang="en-US" sz="2800" dirty="0">
              <a:latin typeface="Times New Roman" pitchFamily="18" charset="0"/>
              <a:cs typeface="Times New Roman" pitchFamily="18" charset="0"/>
            </a:endParaRPr>
          </a:p>
          <a:p>
            <a:pPr marL="342900" indent="-342900">
              <a:buAutoNum type="alphaLcPeriod"/>
            </a:pPr>
            <a:r>
              <a:rPr lang="en-US" sz="2800" dirty="0">
                <a:latin typeface="Times New Roman" pitchFamily="18" charset="0"/>
                <a:cs typeface="Times New Roman" pitchFamily="18" charset="0"/>
              </a:rPr>
              <a:t>What do you understand by the saying , “A man , who can hardly sign his name, is leaving  his </a:t>
            </a:r>
            <a:r>
              <a:rPr lang="en-US" sz="2800" dirty="0" err="1">
                <a:latin typeface="Times New Roman" pitchFamily="18" charset="0"/>
                <a:cs typeface="Times New Roman" pitchFamily="18" charset="0"/>
              </a:rPr>
              <a:t>singature</a:t>
            </a:r>
            <a:r>
              <a:rPr lang="en-US" sz="2800" dirty="0">
                <a:latin typeface="Times New Roman" pitchFamily="18" charset="0"/>
                <a:cs typeface="Times New Roman" pitchFamily="18" charset="0"/>
              </a:rPr>
              <a:t> all around in nature?”</a:t>
            </a:r>
          </a:p>
        </p:txBody>
      </p:sp>
      <p:sp>
        <p:nvSpPr>
          <p:cNvPr id="5" name="Explosion 2 4"/>
          <p:cNvSpPr/>
          <p:nvPr/>
        </p:nvSpPr>
        <p:spPr>
          <a:xfrm>
            <a:off x="7239000" y="152400"/>
            <a:ext cx="3124200" cy="20574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itchFamily="18" charset="0"/>
                <a:cs typeface="Times New Roman" pitchFamily="18" charset="0"/>
              </a:rPr>
              <a:t>Pair Work</a:t>
            </a:r>
          </a:p>
        </p:txBody>
      </p:sp>
      <p:pic>
        <p:nvPicPr>
          <p:cNvPr id="6" name="Picture 5">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025771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39" y="931025"/>
            <a:ext cx="9110750" cy="6093976"/>
          </a:xfrm>
          <a:prstGeom prst="rect">
            <a:avLst/>
          </a:prstGeom>
          <a:noFill/>
        </p:spPr>
        <p:txBody>
          <a:bodyPr wrap="square" rtlCol="0">
            <a:spAutoFit/>
          </a:bodyPr>
          <a:lstStyle/>
          <a:p>
            <a:pPr lvl="2"/>
            <a:r>
              <a:rPr lang="en-US" sz="4000" u="sng" dirty="0" smtClean="0">
                <a:effectLst>
                  <a:outerShdw blurRad="38100" dist="38100" dir="2700000" algn="tl">
                    <a:srgbClr val="000000">
                      <a:alpha val="43137"/>
                    </a:srgbClr>
                  </a:outerShdw>
                </a:effectLst>
              </a:rPr>
              <a:t>@  Say </a:t>
            </a:r>
            <a:r>
              <a:rPr lang="en-US" sz="4000" u="sng" dirty="0">
                <a:effectLst>
                  <a:outerShdw blurRad="38100" dist="38100" dir="2700000" algn="tl">
                    <a:srgbClr val="000000">
                      <a:alpha val="43137"/>
                    </a:srgbClr>
                  </a:outerShdw>
                </a:effectLst>
              </a:rPr>
              <a:t>true or false ? If false give correct </a:t>
            </a:r>
            <a:r>
              <a:rPr lang="en-US" sz="4000" u="sng" dirty="0" smtClean="0">
                <a:effectLst>
                  <a:outerShdw blurRad="38100" dist="38100" dir="2700000" algn="tl">
                    <a:srgbClr val="000000">
                      <a:alpha val="43137"/>
                    </a:srgbClr>
                  </a:outerShdw>
                </a:effectLst>
              </a:rPr>
              <a:t>information</a:t>
            </a:r>
          </a:p>
          <a:p>
            <a:pPr lvl="2"/>
            <a:endParaRPr lang="en-US" sz="2800" u="sng" dirty="0"/>
          </a:p>
          <a:p>
            <a:pPr marL="342900" indent="-342900"/>
            <a:r>
              <a:rPr lang="en-US" sz="3200" dirty="0"/>
              <a:t>1.Kartik began planting at the of 34</a:t>
            </a:r>
          </a:p>
          <a:p>
            <a:pPr marL="342900" indent="-342900"/>
            <a:r>
              <a:rPr lang="en-US" sz="3200" dirty="0"/>
              <a:t>2.He  one or helpers with him.</a:t>
            </a:r>
          </a:p>
          <a:p>
            <a:pPr marL="342900" indent="-342900"/>
            <a:r>
              <a:rPr lang="en-US" sz="2000" dirty="0"/>
              <a:t>		</a:t>
            </a:r>
            <a:r>
              <a:rPr lang="en-US" sz="4000" u="sng" dirty="0" smtClean="0"/>
              <a:t>@  Choose the best answer</a:t>
            </a:r>
          </a:p>
          <a:p>
            <a:pPr marL="342900" indent="-342900"/>
            <a:endParaRPr lang="en-US" sz="3200" u="sng" dirty="0" smtClean="0"/>
          </a:p>
          <a:p>
            <a:pPr marL="342900" indent="-342900"/>
            <a:r>
              <a:rPr lang="en-US" sz="3200" dirty="0" smtClean="0"/>
              <a:t>1.Kartik has a passion for  </a:t>
            </a:r>
          </a:p>
          <a:p>
            <a:pPr marL="342900" indent="-342900"/>
            <a:r>
              <a:rPr lang="en-US" sz="3200" dirty="0"/>
              <a:t>	</a:t>
            </a:r>
            <a:r>
              <a:rPr lang="en-US" sz="3200" dirty="0" err="1"/>
              <a:t>a.flowers</a:t>
            </a:r>
            <a:r>
              <a:rPr lang="en-US" sz="3200" dirty="0"/>
              <a:t> </a:t>
            </a:r>
            <a:r>
              <a:rPr lang="en-US" sz="3200" dirty="0" err="1"/>
              <a:t>b.trees</a:t>
            </a:r>
            <a:r>
              <a:rPr lang="en-US" sz="3200" dirty="0"/>
              <a:t> </a:t>
            </a:r>
            <a:r>
              <a:rPr lang="en-US" sz="3200" dirty="0" err="1"/>
              <a:t>c.hair</a:t>
            </a:r>
            <a:r>
              <a:rPr lang="en-US" sz="3200" dirty="0"/>
              <a:t> . d. people</a:t>
            </a:r>
          </a:p>
          <a:p>
            <a:pPr marL="342900" indent="-342900"/>
            <a:r>
              <a:rPr lang="en-US" sz="3200" dirty="0"/>
              <a:t>2.He came late for want of </a:t>
            </a:r>
          </a:p>
          <a:p>
            <a:pPr marL="342900" indent="-342900"/>
            <a:r>
              <a:rPr lang="en-US" sz="3200" dirty="0"/>
              <a:t>	</a:t>
            </a:r>
            <a:r>
              <a:rPr lang="en-US" sz="3200" dirty="0" err="1"/>
              <a:t>a.money</a:t>
            </a:r>
            <a:r>
              <a:rPr lang="en-US" sz="3200" dirty="0"/>
              <a:t> </a:t>
            </a:r>
            <a:r>
              <a:rPr lang="en-US" sz="3200" dirty="0" err="1"/>
              <a:t>b.time</a:t>
            </a:r>
            <a:r>
              <a:rPr lang="en-US" sz="3200" dirty="0"/>
              <a:t> </a:t>
            </a:r>
            <a:r>
              <a:rPr lang="en-US" sz="3200" dirty="0" err="1"/>
              <a:t>c.labourers</a:t>
            </a:r>
            <a:r>
              <a:rPr lang="en-US" sz="3200" dirty="0"/>
              <a:t> </a:t>
            </a:r>
            <a:r>
              <a:rPr lang="en-US" sz="3200" dirty="0" err="1"/>
              <a:t>d.hair</a:t>
            </a:r>
            <a:endParaRPr lang="en-US" sz="3200" dirty="0"/>
          </a:p>
          <a:p>
            <a:pPr marL="342900" indent="-342900"/>
            <a:endParaRPr lang="en-US" dirty="0"/>
          </a:p>
        </p:txBody>
      </p:sp>
      <p:sp>
        <p:nvSpPr>
          <p:cNvPr id="5" name="Explosion 1 4"/>
          <p:cNvSpPr/>
          <p:nvPr/>
        </p:nvSpPr>
        <p:spPr>
          <a:xfrm>
            <a:off x="8105603" y="200891"/>
            <a:ext cx="3599328" cy="2037546"/>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Evaluation</a:t>
            </a:r>
            <a:endParaRPr lang="en-US" sz="32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32768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8096" y="2362876"/>
            <a:ext cx="7967663" cy="1200329"/>
          </a:xfrm>
          <a:prstGeom prst="rect">
            <a:avLst/>
          </a:prstGeom>
          <a:noFill/>
          <a:ln>
            <a:solidFill>
              <a:schemeClr val="accent6">
                <a:lumMod val="60000"/>
                <a:lumOff val="40000"/>
              </a:schemeClr>
            </a:solidFill>
          </a:ln>
        </p:spPr>
        <p:txBody>
          <a:bodyPr wrap="square" rtlCol="0">
            <a:spAutoFit/>
          </a:bodyPr>
          <a:lstStyle/>
          <a:p>
            <a:r>
              <a:rPr lang="en-US" sz="3600" dirty="0">
                <a:latin typeface="Times New Roman" pitchFamily="18" charset="0"/>
                <a:cs typeface="Times New Roman" pitchFamily="18" charset="0"/>
              </a:rPr>
              <a:t>Write the answer of the following questions.</a:t>
            </a:r>
          </a:p>
        </p:txBody>
      </p:sp>
      <p:sp>
        <p:nvSpPr>
          <p:cNvPr id="6" name="TextBox 5"/>
          <p:cNvSpPr txBox="1"/>
          <p:nvPr/>
        </p:nvSpPr>
        <p:spPr>
          <a:xfrm>
            <a:off x="1368096" y="3790943"/>
            <a:ext cx="7772400" cy="1754326"/>
          </a:xfrm>
          <a:prstGeom prst="rect">
            <a:avLst/>
          </a:prstGeom>
          <a:noFill/>
        </p:spPr>
        <p:txBody>
          <a:bodyPr wrap="square" rtlCol="0">
            <a:spAutoFit/>
          </a:bodyPr>
          <a:lstStyle/>
          <a:p>
            <a:pPr marL="342900" indent="-342900">
              <a:buAutoNum type="arabicPeriod"/>
            </a:pPr>
            <a:r>
              <a:rPr lang="en-US" sz="3600" dirty="0">
                <a:latin typeface="Times New Roman" pitchFamily="18" charset="0"/>
                <a:cs typeface="Times New Roman" pitchFamily="18" charset="0"/>
              </a:rPr>
              <a:t>How can we get the blessing of God?</a:t>
            </a:r>
          </a:p>
          <a:p>
            <a:pPr marL="342900" indent="-342900">
              <a:buAutoNum type="arabicPeriod"/>
            </a:pPr>
            <a:r>
              <a:rPr lang="en-US" sz="3600" dirty="0">
                <a:latin typeface="Times New Roman" pitchFamily="18" charset="0"/>
                <a:cs typeface="Times New Roman" pitchFamily="18" charset="0"/>
              </a:rPr>
              <a:t>What motivation worked  behind his planting trees?</a:t>
            </a:r>
          </a:p>
        </p:txBody>
      </p:sp>
      <p:sp>
        <p:nvSpPr>
          <p:cNvPr id="8" name="Explosion 1 7"/>
          <p:cNvSpPr/>
          <p:nvPr/>
        </p:nvSpPr>
        <p:spPr>
          <a:xfrm>
            <a:off x="6972300" y="440666"/>
            <a:ext cx="3599328" cy="203754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Individual Work</a:t>
            </a:r>
          </a:p>
        </p:txBody>
      </p:sp>
      <p:sp>
        <p:nvSpPr>
          <p:cNvPr id="9" name="Explosion 1 8"/>
          <p:cNvSpPr/>
          <p:nvPr/>
        </p:nvSpPr>
        <p:spPr>
          <a:xfrm>
            <a:off x="7124700" y="593066"/>
            <a:ext cx="3099955" cy="188514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Home </a:t>
            </a:r>
            <a:r>
              <a:rPr lang="en-US" sz="3200" dirty="0">
                <a:latin typeface="Times New Roman" pitchFamily="18" charset="0"/>
                <a:cs typeface="Times New Roman" pitchFamily="18" charset="0"/>
              </a:rPr>
              <a:t>Work</a:t>
            </a:r>
          </a:p>
        </p:txBody>
      </p:sp>
      <p:pic>
        <p:nvPicPr>
          <p:cNvPr id="10" name="Picture 9">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33845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1150" y="570412"/>
            <a:ext cx="10392096" cy="5996643"/>
            <a:chOff x="2993571" y="326571"/>
            <a:chExt cx="5980612" cy="504226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71" y="326571"/>
              <a:ext cx="5980612" cy="5042263"/>
            </a:xfrm>
            <a:prstGeom prst="rect">
              <a:avLst/>
            </a:prstGeom>
          </p:spPr>
        </p:pic>
        <p:sp>
          <p:nvSpPr>
            <p:cNvPr id="4" name="Rectangle 3"/>
            <p:cNvSpPr/>
            <p:nvPr/>
          </p:nvSpPr>
          <p:spPr>
            <a:xfrm>
              <a:off x="4062549" y="718456"/>
              <a:ext cx="3644537" cy="1267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84617" y="890339"/>
              <a:ext cx="3200400" cy="923330"/>
            </a:xfrm>
            <a:prstGeom prst="rect">
              <a:avLst/>
            </a:prstGeom>
            <a:noFill/>
          </p:spPr>
          <p:txBody>
            <a:bodyPr wrap="square" rtlCol="0">
              <a:spAutoFit/>
            </a:bodyPr>
            <a:lstStyle/>
            <a:p>
              <a:r>
                <a:rPr lang="en-US" sz="5400" b="1" dirty="0" smtClean="0"/>
                <a:t>Class Over</a:t>
              </a:r>
              <a:endParaRPr lang="en-US" sz="5400" b="1" dirty="0"/>
            </a:p>
          </p:txBody>
        </p:sp>
      </p:grpSp>
      <p:pic>
        <p:nvPicPr>
          <p:cNvPr id="2" name="School Bell Ringing Sound Effect 1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3646" y="265612"/>
            <a:ext cx="609600" cy="609600"/>
          </a:xfrm>
          <a:prstGeom prst="rect">
            <a:avLst/>
          </a:prstGeom>
        </p:spPr>
      </p:pic>
      <p:sp>
        <p:nvSpPr>
          <p:cNvPr id="7" name="TextBox 6"/>
          <p:cNvSpPr txBox="1"/>
          <p:nvPr/>
        </p:nvSpPr>
        <p:spPr>
          <a:xfrm>
            <a:off x="2862943" y="2939144"/>
            <a:ext cx="6466115" cy="707886"/>
          </a:xfrm>
          <a:prstGeom prst="rect">
            <a:avLst/>
          </a:prstGeom>
          <a:noFill/>
        </p:spPr>
        <p:txBody>
          <a:bodyPr wrap="square" rtlCol="0">
            <a:spAutoFit/>
          </a:bodyPr>
          <a:lstStyle/>
          <a:p>
            <a:r>
              <a:rPr lang="en-US" sz="4000" b="1" dirty="0" smtClean="0"/>
              <a:t>Bye. See you again tomorrow.</a:t>
            </a:r>
            <a:endParaRPr lang="en-US" sz="4000" b="1" dirty="0"/>
          </a:p>
        </p:txBody>
      </p:sp>
      <p:pic>
        <p:nvPicPr>
          <p:cNvPr id="9" name="Picture 8">
            <a:extLst>
              <a:ext uri="{FF2B5EF4-FFF2-40B4-BE49-F238E27FC236}">
                <a16:creationId xmlns:a16="http://schemas.microsoft.com/office/drawing/2014/main" xmlns="" id="{9537181D-BFD4-4686-8F30-D15F8A093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048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92"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par>
                          <p:cTn id="12" fill="hold">
                            <p:stCondLst>
                              <p:cond delay="4992"/>
                            </p:stCondLst>
                            <p:childTnLst>
                              <p:par>
                                <p:cTn id="13" presetID="10" presetClass="exit" presetSubtype="0" fill="hold" nodeType="after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par>
                          <p:cTn id="16" fill="hold">
                            <p:stCondLst>
                              <p:cond delay="5992"/>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1188716" y="992776"/>
            <a:ext cx="1101963" cy="1938992"/>
          </a:xfrm>
          <a:prstGeom prst="rect">
            <a:avLst/>
          </a:prstGeom>
          <a:noFill/>
        </p:spPr>
        <p:txBody>
          <a:bodyPr wrap="square" rtlCol="0">
            <a:spAutoFit/>
          </a:bodyPr>
          <a:lstStyle/>
          <a:p>
            <a:r>
              <a:rPr lang="en-US" sz="12000" b="1" dirty="0">
                <a:solidFill>
                  <a:srgbClr val="FF0000"/>
                </a:solidFill>
              </a:rPr>
              <a:t>W</a:t>
            </a:r>
          </a:p>
        </p:txBody>
      </p:sp>
      <p:sp>
        <p:nvSpPr>
          <p:cNvPr id="11" name="TextBox 10"/>
          <p:cNvSpPr txBox="1"/>
          <p:nvPr/>
        </p:nvSpPr>
        <p:spPr>
          <a:xfrm>
            <a:off x="2437449" y="992776"/>
            <a:ext cx="483325" cy="1938992"/>
          </a:xfrm>
          <a:prstGeom prst="rect">
            <a:avLst/>
          </a:prstGeom>
          <a:noFill/>
        </p:spPr>
        <p:txBody>
          <a:bodyPr wrap="square" rtlCol="0">
            <a:spAutoFit/>
          </a:bodyPr>
          <a:lstStyle/>
          <a:p>
            <a:r>
              <a:rPr lang="en-US" sz="12000" b="1" dirty="0" smtClean="0">
                <a:solidFill>
                  <a:srgbClr val="FF0000"/>
                </a:solidFill>
              </a:rPr>
              <a:t>e</a:t>
            </a:r>
            <a:endParaRPr lang="en-US" sz="12000" b="1" dirty="0">
              <a:solidFill>
                <a:srgbClr val="FF0000"/>
              </a:solidFill>
            </a:endParaRPr>
          </a:p>
        </p:txBody>
      </p:sp>
      <p:sp>
        <p:nvSpPr>
          <p:cNvPr id="12" name="TextBox 11"/>
          <p:cNvSpPr txBox="1"/>
          <p:nvPr/>
        </p:nvSpPr>
        <p:spPr>
          <a:xfrm>
            <a:off x="3114970" y="992776"/>
            <a:ext cx="372861" cy="1938992"/>
          </a:xfrm>
          <a:prstGeom prst="rect">
            <a:avLst/>
          </a:prstGeom>
          <a:noFill/>
        </p:spPr>
        <p:txBody>
          <a:bodyPr wrap="square" rtlCol="0">
            <a:spAutoFit/>
          </a:bodyPr>
          <a:lstStyle/>
          <a:p>
            <a:r>
              <a:rPr lang="en-US" sz="12000" b="1" dirty="0" smtClean="0">
                <a:solidFill>
                  <a:srgbClr val="FF0000"/>
                </a:solidFill>
              </a:rPr>
              <a:t>l</a:t>
            </a:r>
            <a:endParaRPr lang="en-US" sz="12000" b="1" dirty="0">
              <a:solidFill>
                <a:srgbClr val="FF0000"/>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3547"/>
          <a:stretch/>
        </p:blipFill>
        <p:spPr>
          <a:xfrm>
            <a:off x="860300" y="88349"/>
            <a:ext cx="6753498" cy="24320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7040" y="734989"/>
            <a:ext cx="1099970" cy="108667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4005" y="5836727"/>
            <a:ext cx="1021273" cy="102127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990797" y="4806680"/>
            <a:ext cx="720281" cy="803527"/>
          </a:xfrm>
          <a:prstGeom prst="rect">
            <a:avLst/>
          </a:prstGeom>
        </p:spPr>
      </p:pic>
      <p:sp>
        <p:nvSpPr>
          <p:cNvPr id="9" name="TextBox 8"/>
          <p:cNvSpPr txBox="1"/>
          <p:nvPr/>
        </p:nvSpPr>
        <p:spPr>
          <a:xfrm>
            <a:off x="3818965" y="2689414"/>
            <a:ext cx="3724836" cy="1938992"/>
          </a:xfrm>
          <a:prstGeom prst="rect">
            <a:avLst/>
          </a:prstGeom>
          <a:noFill/>
        </p:spPr>
        <p:txBody>
          <a:bodyPr wrap="square" rtlCol="0">
            <a:spAutoFit/>
          </a:bodyPr>
          <a:lstStyle/>
          <a:p>
            <a:r>
              <a:rPr lang="en-US" sz="12000" b="1" dirty="0" smtClean="0">
                <a:solidFill>
                  <a:srgbClr val="FF0000"/>
                </a:solidFill>
                <a:latin typeface="Bodoni MT Condensed" panose="02070606080606020203" pitchFamily="18" charset="0"/>
              </a:rPr>
              <a:t>come</a:t>
            </a:r>
            <a:endParaRPr lang="en-US" sz="12000" b="1" dirty="0">
              <a:solidFill>
                <a:srgbClr val="FF0000"/>
              </a:solidFill>
              <a:latin typeface="Bodoni MT Condensed" panose="02070606080606020203" pitchFamily="18"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3891" y="2240364"/>
            <a:ext cx="1308623" cy="1418546"/>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0517" y="5652761"/>
            <a:ext cx="1014485" cy="971876"/>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07040" y="2043905"/>
            <a:ext cx="1254099" cy="888172"/>
          </a:xfrm>
          <a:prstGeom prst="rect">
            <a:avLst/>
          </a:prstGeom>
        </p:spPr>
      </p:pic>
      <p:pic>
        <p:nvPicPr>
          <p:cNvPr id="5" name="Untitledaudio_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63012" y="-73016"/>
            <a:ext cx="609600" cy="6096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5949" y="4815454"/>
            <a:ext cx="1021273" cy="1021273"/>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3891" y="6042419"/>
            <a:ext cx="1021273" cy="102127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973" y="5142124"/>
            <a:ext cx="1021273" cy="102127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3397" y="1174886"/>
            <a:ext cx="1308623" cy="1418546"/>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442" y="5512470"/>
            <a:ext cx="1308623" cy="1418546"/>
          </a:xfrm>
          <a:prstGeom prst="rect">
            <a:avLst/>
          </a:prstGeom>
        </p:spPr>
      </p:pic>
      <p:pic>
        <p:nvPicPr>
          <p:cNvPr id="29" name="Picture 28">
            <a:extLst>
              <a:ext uri="{FF2B5EF4-FFF2-40B4-BE49-F238E27FC236}">
                <a16:creationId xmlns:a16="http://schemas.microsoft.com/office/drawing/2014/main" xmlns="" id="{9537181D-BFD4-4686-8F30-D15F8A0935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382" y="-205692"/>
            <a:ext cx="12279380" cy="682618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0958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4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9167E-6 -2.59259E-6 L -4.79167E-6 0.00023 C -0.07252 0.00417 -0.04609 -2.59259E-6 -0.0802 0.00602 C -0.10208 0.01736 -0.08736 0.01042 -0.14244 0.00602 C -0.14661 0.00556 -0.15065 0.00232 -0.15494 0.00209 C -0.1802 0.00023 -0.20559 0.0007 -0.23111 -2.59259E-6 C -0.23268 -0.00069 -0.23424 -0.00115 -0.23593 -0.00185 C -0.23723 -0.00254 -0.23841 -0.00347 -0.23971 -0.00393 C -0.24231 -0.00463 -0.24479 -0.00486 -0.24726 -0.00578 C -0.24973 -0.00694 -0.25208 -0.00926 -0.25468 -0.00972 L -0.26471 -0.0118 C -0.26601 -0.01227 -0.26705 -0.01319 -0.26835 -0.01365 C -0.27604 -0.01597 -0.28619 -0.01666 -0.29335 -0.01759 C -0.29505 -0.01828 -0.29674 -0.01921 -0.29843 -0.01967 C -0.31223 -0.02361 -0.32265 -0.02245 -0.33815 -0.02361 C -0.34231 -0.02407 -0.34661 -0.02453 -0.35078 -0.02546 C -0.35494 -0.02639 -0.35911 -0.02893 -0.36315 -0.0294 L -0.3832 -0.03125 L -0.68515 -0.0294 C -0.68645 -0.0294 -0.68763 -0.02824 -0.6888 -0.02754 C -0.69101 -0.02615 -0.69296 -0.02477 -0.69505 -0.02361 C -0.69856 -0.02129 -0.69986 -0.02106 -0.70377 -0.01967 C -0.70494 -0.01828 -0.70625 -0.01666 -0.70755 -0.01574 C -0.70872 -0.01481 -0.71015 -0.01458 -0.71132 -0.01365 C -0.71393 -0.01134 -0.71627 -0.00856 -0.71888 -0.00578 C -0.72005 -0.00463 -0.72148 -0.00347 -0.72252 -0.00185 L -0.7263 0.00394 C -0.72669 0.00602 -0.72695 0.0081 -0.7276 0.00996 C -0.73098 0.02084 -0.7302 0.01065 -0.73242 0.02755 C -0.73294 0.03079 -0.73333 0.03426 -0.73372 0.0375 C -0.73424 0.04352 -0.73437 0.04954 -0.73502 0.05533 C -0.73515 0.05741 -0.73593 0.05926 -0.73619 0.06111 C -0.73658 0.06366 -0.73697 0.06644 -0.7375 0.06898 C -0.74036 0.08403 -0.73867 0.07755 -0.74375 0.08866 C -0.74674 0.09537 -0.74466 0.09468 -0.74726 0.09468 " pathEditMode="relative" rAng="0" ptsTypes="AAAAAAAAAAAAAAAAAAAAAAAAAAAAAAAAAAA">
                                      <p:cBhvr>
                                        <p:cTn id="10" dur="5000" fill="hold"/>
                                        <p:tgtEl>
                                          <p:spTgt spid="8"/>
                                        </p:tgtEl>
                                        <p:attrNameLst>
                                          <p:attrName>ppt_x</p:attrName>
                                          <p:attrName>ppt_y</p:attrName>
                                        </p:attrNameLst>
                                      </p:cBhvr>
                                      <p:rCtr x="-37370" y="3171"/>
                                    </p:animMotion>
                                  </p:childTnLst>
                                </p:cTn>
                              </p:par>
                            </p:childTnLst>
                          </p:cTn>
                        </p:par>
                        <p:par>
                          <p:cTn id="11" fill="hold">
                            <p:stCondLst>
                              <p:cond delay="5000"/>
                            </p:stCondLst>
                            <p:childTnLst>
                              <p:par>
                                <p:cTn id="12" presetID="42" presetClass="path" presetSubtype="0" accel="50000" decel="50000" fill="hold" grpId="0" nodeType="afterEffect">
                                  <p:stCondLst>
                                    <p:cond delay="0"/>
                                  </p:stCondLst>
                                  <p:childTnLst>
                                    <p:animMotion origin="layout" path="M 0 0 L 0 0.25 E" pathEditMode="relative" ptsTypes="">
                                      <p:cBhvr>
                                        <p:cTn id="13" dur="2000" fill="hold"/>
                                        <p:tgtEl>
                                          <p:spTgt spid="10"/>
                                        </p:tgtEl>
                                        <p:attrNameLst>
                                          <p:attrName>ppt_x</p:attrName>
                                          <p:attrName>ppt_y</p:attrName>
                                        </p:attrNameLst>
                                      </p:cBhvr>
                                    </p:animMotion>
                                  </p:childTnLst>
                                </p:cTn>
                              </p:par>
                            </p:childTnLst>
                          </p:cTn>
                        </p:par>
                        <p:par>
                          <p:cTn id="14" fill="hold">
                            <p:stCondLst>
                              <p:cond delay="7000"/>
                            </p:stCondLst>
                            <p:childTnLst>
                              <p:par>
                                <p:cTn id="15" presetID="10" presetClass="exit" presetSubtype="0" fill="hold" nodeType="afterEffect">
                                  <p:stCondLst>
                                    <p:cond delay="0"/>
                                  </p:stCondLst>
                                  <p:childTnLst>
                                    <p:animEffect transition="out" filter="fade">
                                      <p:cBhvr>
                                        <p:cTn id="16" dur="3000"/>
                                        <p:tgtEl>
                                          <p:spTgt spid="8"/>
                                        </p:tgtEl>
                                      </p:cBhvr>
                                    </p:animEffect>
                                    <p:set>
                                      <p:cBhvr>
                                        <p:cTn id="17" dur="1" fill="hold">
                                          <p:stCondLst>
                                            <p:cond delay="2999"/>
                                          </p:stCondLst>
                                        </p:cTn>
                                        <p:tgtEl>
                                          <p:spTgt spid="8"/>
                                        </p:tgtEl>
                                        <p:attrNameLst>
                                          <p:attrName>style.visibility</p:attrName>
                                        </p:attrNameLst>
                                      </p:cBhvr>
                                      <p:to>
                                        <p:strVal val="hidden"/>
                                      </p:to>
                                    </p:set>
                                  </p:childTnLst>
                                </p:cTn>
                              </p:par>
                            </p:childTnLst>
                          </p:cTn>
                        </p:par>
                        <p:par>
                          <p:cTn id="18" fill="hold">
                            <p:stCondLst>
                              <p:cond delay="10000"/>
                            </p:stCondLst>
                            <p:childTnLst>
                              <p:par>
                                <p:cTn id="19" presetID="0" presetClass="path" presetSubtype="0" accel="50000" decel="50000" fill="hold" nodeType="afterEffect">
                                  <p:stCondLst>
                                    <p:cond delay="0"/>
                                  </p:stCondLst>
                                  <p:childTnLst>
                                    <p:animMotion origin="layout" path="M -2.29167E-6 -2.96296E-6 L -2.29167E-6 0.00047 C -0.00351 -0.0037 -0.00677 -0.0081 -0.01041 -0.01111 C -0.01211 -0.0125 -0.01393 -0.0125 -0.01562 -0.01342 C -0.01823 -0.01458 -0.02083 -0.01666 -0.02344 -0.01782 L -0.02721 -0.02037 C -0.02864 -0.02106 -0.02995 -0.02152 -0.03125 -0.02245 C -0.03294 -0.02407 -0.03463 -0.02592 -0.03646 -0.02708 C -0.03841 -0.02847 -0.04062 -0.0287 -0.04284 -0.0294 C -0.04492 -0.03078 -0.04726 -0.03287 -0.04922 -0.03402 C -0.05182 -0.03518 -0.05442 -0.03541 -0.05703 -0.03611 C -0.05911 -0.03703 -0.06159 -0.0375 -0.06354 -0.03865 C -0.06484 -0.03935 -0.06601 -0.04027 -0.06758 -0.04074 C -0.07083 -0.0419 -0.07435 -0.04213 -0.07773 -0.04282 C -0.08034 -0.04375 -0.08307 -0.04467 -0.08554 -0.04537 C -0.08867 -0.04722 -0.0914 -0.04884 -0.09453 -0.05 C -0.09791 -0.05115 -0.10143 -0.05162 -0.10495 -0.05231 L -0.11263 -0.05671 C -0.11393 -0.05764 -0.11536 -0.05764 -0.11653 -0.05902 C -0.11784 -0.06041 -0.11901 -0.0625 -0.12044 -0.06365 C -0.12213 -0.06458 -0.12396 -0.06504 -0.12565 -0.06574 C -0.12864 -0.06736 -0.13164 -0.06875 -0.13476 -0.0706 C -0.14036 -0.07338 -0.13997 -0.07407 -0.14752 -0.07731 C -0.15065 -0.07847 -0.15364 -0.0787 -0.15664 -0.0794 C -0.1664 -0.08518 -0.15924 -0.08125 -0.17864 -0.08611 L -0.17864 -0.08588 C -0.18216 -0.08773 -0.18567 -0.08889 -0.18893 -0.09074 C -0.19166 -0.09236 -0.19427 -0.09305 -0.19674 -0.09537 C -0.19844 -0.09699 -0.20013 -0.09907 -0.20195 -0.09977 C -0.20442 -0.10115 -0.20716 -0.10115 -0.20976 -0.10231 C -0.21094 -0.10277 -0.21237 -0.10393 -0.21354 -0.1044 C -0.21523 -0.10532 -0.21705 -0.10578 -0.21875 -0.10717 C -0.22031 -0.1074 -0.22148 -0.10856 -0.22252 -0.10902 C -0.22474 -0.11018 -0.22695 -0.11041 -0.22916 -0.11134 C -0.23307 -0.11319 -0.23672 -0.11713 -0.24075 -0.11805 C -0.24336 -0.11898 -0.24596 -0.11921 -0.24857 -0.12037 C -0.2513 -0.12152 -0.25351 -0.1243 -0.25638 -0.12477 L -0.26653 -0.12731 C -0.26914 -0.12893 -0.272 -0.12986 -0.27435 -0.13194 C -0.27591 -0.1331 -0.27682 -0.13541 -0.27825 -0.13634 C -0.28034 -0.13773 -0.28255 -0.13773 -0.28476 -0.13865 C -0.28828 -0.13981 -0.29505 -0.14305 -0.29505 -0.14282 C -0.29635 -0.1449 -0.29752 -0.14699 -0.29896 -0.14768 C -0.30234 -0.14977 -0.30573 -0.15092 -0.30924 -0.15231 C -0.31172 -0.15301 -0.31705 -0.1544 -0.31966 -0.15694 C -0.32122 -0.1581 -0.32213 -0.16041 -0.32357 -0.16134 C -0.32799 -0.16412 -0.33333 -0.16481 -0.33776 -0.16805 C -0.33971 -0.16944 -0.34101 -0.17152 -0.34284 -0.17268 C -0.34453 -0.17384 -0.34648 -0.1743 -0.34804 -0.175 C -0.34948 -0.17569 -0.35065 -0.17662 -0.35208 -0.17731 C -0.35416 -0.17824 -0.35638 -0.1787 -0.35846 -0.17963 C -0.3612 -0.18078 -0.36354 -0.18287 -0.36627 -0.18426 C -0.36797 -0.18472 -0.36966 -0.18565 -0.37148 -0.18634 C -0.37409 -0.18773 -0.37669 -0.18935 -0.37903 -0.19097 C -0.38047 -0.19166 -0.3819 -0.19213 -0.38307 -0.19328 C -0.38424 -0.19467 -0.38567 -0.19629 -0.38685 -0.19768 C -0.38867 -0.2 -0.39023 -0.20301 -0.39205 -0.20463 C -0.39375 -0.20602 -0.39557 -0.20625 -0.39739 -0.20671 C -0.40716 -0.2243 -0.38932 -0.19398 -0.40508 -0.21597 C -0.40794 -0.2199 -0.41028 -0.225 -0.41289 -0.22963 C -0.41393 -0.23148 -0.41549 -0.23264 -0.41666 -0.23426 C -0.42252 -0.24953 -0.41562 -0.23449 -0.42304 -0.24328 C -0.42461 -0.24514 -0.42565 -0.24815 -0.42721 -0.25 C -0.42825 -0.25185 -0.42969 -0.25301 -0.43086 -0.25463 C -0.43229 -0.25671 -0.43333 -0.25972 -0.43489 -0.26157 C -0.43594 -0.26296 -0.43737 -0.26273 -0.43867 -0.26365 C -0.4487 -0.27268 -0.43672 -0.26481 -0.44648 -0.27083 C -0.45143 -0.28333 -0.44635 -0.27199 -0.45416 -0.28426 C -0.45651 -0.28796 -0.45859 -0.2919 -0.46067 -0.29583 C -0.46406 -0.30162 -0.46784 -0.30879 -0.47226 -0.31157 C -0.47708 -0.31458 -0.47942 -0.31504 -0.48398 -0.32291 C -0.49531 -0.34305 -0.47578 -0.30926 -0.49036 -0.33194 C -0.49323 -0.33634 -0.49518 -0.34213 -0.49817 -0.3456 L -0.50976 -0.35949 C -0.51107 -0.36111 -0.51263 -0.36203 -0.5138 -0.36389 C -0.52903 -0.39143 -0.50703 -0.35324 -0.52148 -0.37523 C -0.5237 -0.3787 -0.52526 -0.38356 -0.52786 -0.3868 C -0.52903 -0.38819 -0.53047 -0.38958 -0.53164 -0.3912 C -0.53294 -0.39328 -0.53398 -0.39606 -0.53528 -0.39815 C -0.54739 -0.41527 -0.52903 -0.38449 -0.54466 -0.4118 C -0.54557 -0.41389 -0.54739 -0.41574 -0.54831 -0.41852 C -0.54922 -0.42083 -0.55013 -0.42291 -0.55091 -0.42546 C -0.55143 -0.42777 -0.55143 -0.43009 -0.55195 -0.43217 C -0.55234 -0.43217 -0.55872 -0.44907 -0.55989 -0.45254 L -0.5625 -0.45972 C -0.56575 -0.48194 -0.56146 -0.45856 -0.56653 -0.47315 C -0.57148 -0.48796 -0.5638 -0.47315 -0.57031 -0.48472 C -0.57083 -0.49051 -0.57109 -0.49676 -0.57174 -0.50301 C -0.57187 -0.50578 -0.57265 -0.50879 -0.57291 -0.5118 C -0.57357 -0.51944 -0.57383 -0.52708 -0.57435 -0.53449 C -0.57135 -0.56944 -0.57539 -0.53773 -0.57031 -0.5574 C -0.56706 -0.57014 -0.5694 -0.56898 -0.5651 -0.57777 C -0.56406 -0.58032 -0.56289 -0.58333 -0.56133 -0.58449 C -0.55872 -0.58703 -0.55612 -0.58703 -0.55338 -0.58912 C -0.55169 -0.59074 -0.55013 -0.59236 -0.54831 -0.59375 C -0.54622 -0.59537 -0.54114 -0.59768 -0.53932 -0.59838 C -0.53411 -0.60023 -0.52903 -0.60139 -0.52409 -0.60277 C -0.52096 -0.6037 -0.51797 -0.60416 -0.51497 -0.60532 C -0.51107 -0.60671 -0.50742 -0.60949 -0.50338 -0.60972 C -0.44479 -0.61203 -0.38607 -0.61111 -0.32747 -0.61203 C -0.30455 -0.61875 -0.33307 -0.61018 -0.31315 -0.61643 C -0.30573 -0.61898 -0.29857 -0.62315 -0.29114 -0.62315 L -0.25885 -0.62315 " pathEditMode="relative" rAng="0" ptsTypes="AAAAAAAAAAAAAAAAAAAAAAAAAAAAAAAAAAAAAAAAAAAAAAAAAAAAAAAAAAAAAAAAAAAAAAAAAAAAAAAAAAAAAAAAAAAAAAAAAAAAAAA">
                                      <p:cBhvr>
                                        <p:cTn id="20" dur="5000" fill="hold"/>
                                        <p:tgtEl>
                                          <p:spTgt spid="2"/>
                                        </p:tgtEl>
                                        <p:attrNameLst>
                                          <p:attrName>ppt_x</p:attrName>
                                          <p:attrName>ppt_y</p:attrName>
                                        </p:attrNameLst>
                                      </p:cBhvr>
                                      <p:rCtr x="-28724" y="-31134"/>
                                    </p:animMotion>
                                  </p:childTnLst>
                                </p:cTn>
                              </p:par>
                            </p:childTnLst>
                          </p:cTn>
                        </p:par>
                        <p:par>
                          <p:cTn id="21" fill="hold">
                            <p:stCondLst>
                              <p:cond delay="15000"/>
                            </p:stCondLst>
                            <p:childTnLst>
                              <p:par>
                                <p:cTn id="22" presetID="42" presetClass="path" presetSubtype="0" accel="50000" decel="50000" fill="hold" grpId="0" nodeType="afterEffect">
                                  <p:stCondLst>
                                    <p:cond delay="0"/>
                                  </p:stCondLst>
                                  <p:childTnLst>
                                    <p:animMotion origin="layout" path="M 0 0 L 0 0.25 E" pathEditMode="relative" ptsTypes="">
                                      <p:cBhvr>
                                        <p:cTn id="23" dur="2000" fill="hold"/>
                                        <p:tgtEl>
                                          <p:spTgt spid="11"/>
                                        </p:tgtEl>
                                        <p:attrNameLst>
                                          <p:attrName>ppt_x</p:attrName>
                                          <p:attrName>ppt_y</p:attrName>
                                        </p:attrNameLst>
                                      </p:cBhvr>
                                    </p:animMotion>
                                  </p:childTnLst>
                                </p:cTn>
                              </p:par>
                            </p:childTnLst>
                          </p:cTn>
                        </p:par>
                        <p:par>
                          <p:cTn id="24" fill="hold">
                            <p:stCondLst>
                              <p:cond delay="17000"/>
                            </p:stCondLst>
                            <p:childTnLst>
                              <p:par>
                                <p:cTn id="25" presetID="10" presetClass="exit" presetSubtype="0" fill="hold" nodeType="afterEffect">
                                  <p:stCondLst>
                                    <p:cond delay="0"/>
                                  </p:stCondLst>
                                  <p:childTnLst>
                                    <p:animEffect transition="out" filter="fade">
                                      <p:cBhvr>
                                        <p:cTn id="26" dur="3000"/>
                                        <p:tgtEl>
                                          <p:spTgt spid="2"/>
                                        </p:tgtEl>
                                      </p:cBhvr>
                                    </p:animEffect>
                                    <p:set>
                                      <p:cBhvr>
                                        <p:cTn id="27" dur="1" fill="hold">
                                          <p:stCondLst>
                                            <p:cond delay="2999"/>
                                          </p:stCondLst>
                                        </p:cTn>
                                        <p:tgtEl>
                                          <p:spTgt spid="2"/>
                                        </p:tgtEl>
                                        <p:attrNameLst>
                                          <p:attrName>style.visibility</p:attrName>
                                        </p:attrNameLst>
                                      </p:cBhvr>
                                      <p:to>
                                        <p:strVal val="hidden"/>
                                      </p:to>
                                    </p:set>
                                  </p:childTnLst>
                                </p:cTn>
                              </p:par>
                            </p:childTnLst>
                          </p:cTn>
                        </p:par>
                        <p:par>
                          <p:cTn id="28" fill="hold">
                            <p:stCondLst>
                              <p:cond delay="20000"/>
                            </p:stCondLst>
                            <p:childTnLst>
                              <p:par>
                                <p:cTn id="29" presetID="0" presetClass="path" presetSubtype="0" accel="50000" decel="50000" fill="hold" nodeType="afterEffect">
                                  <p:stCondLst>
                                    <p:cond delay="0"/>
                                  </p:stCondLst>
                                  <p:childTnLst>
                                    <p:animMotion origin="layout" path="M -1.45833E-6 3.7037E-7 L -1.45833E-6 3.7037E-7 C 0.00026 -0.00602 0.00052 -0.01204 0.00104 -0.01782 C 0.00182 -0.02639 0.00234 -0.0213 0.0043 -0.02963 C 0.00534 -0.03333 0.00586 -0.03727 0.00651 -0.0412 L 0.00768 -0.04722 C 0.00807 -0.04907 0.00846 -0.05116 0.00872 -0.05301 C 0.01042 -0.06481 0.00938 -0.05833 0.01211 -0.07268 L 0.01315 -0.07847 C 0.01354 -0.08056 0.01367 -0.08264 0.01432 -0.08449 L 0.01654 -0.09028 C 0.01784 -0.09768 0.01823 -0.10116 0.02201 -0.10787 C 0.02305 -0.10995 0.02435 -0.11181 0.02526 -0.11389 C 0.02617 -0.11574 0.02695 -0.11759 0.02747 -0.11968 C 0.02799 -0.12153 0.02786 -0.12407 0.02865 -0.12569 C 0.02943 -0.12731 0.03086 -0.12824 0.0319 -0.1294 C 0.03385 -0.13981 0.03177 -0.13148 0.03633 -0.1412 C 0.03724 -0.14306 0.03789 -0.14514 0.03854 -0.14722 C 0.03906 -0.14907 0.03893 -0.15139 0.03971 -0.15301 C 0.04049 -0.15486 0.0418 -0.15556 0.04297 -0.15694 C 0.04375 -0.15903 0.0444 -0.16111 0.04518 -0.16273 C 0.04583 -0.16435 0.04674 -0.16528 0.0474 -0.16667 C 0.05378 -0.18194 0.04896 -0.17523 0.05508 -0.18241 L 0.05729 -0.19421 C 0.05768 -0.19606 0.05755 -0.19861 0.05846 -0.2 L 0.06172 -0.20602 C 0.0625 -0.21111 0.06224 -0.21713 0.06393 -0.22176 C 0.06615 -0.22755 0.06667 -0.22847 0.06836 -0.23542 C 0.06875 -0.23727 0.06888 -0.23935 0.0694 -0.2412 C 0.07005 -0.24329 0.07109 -0.24514 0.07161 -0.24722 C 0.07214 -0.24907 0.07201 -0.25139 0.07279 -0.25301 C 0.07357 -0.25486 0.075 -0.25556 0.07604 -0.25694 C 0.07695 -0.26181 0.07721 -0.26481 0.07943 -0.26875 C 0.08073 -0.27106 0.08242 -0.27245 0.08372 -0.27454 C 0.08464 -0.27569 0.08516 -0.27731 0.08594 -0.27847 C 0.08815 -0.28125 0.09036 -0.2838 0.09258 -0.28634 C 0.09375 -0.28773 0.09492 -0.28866 0.09596 -0.29028 C 0.09661 -0.29167 0.09727 -0.29329 0.09818 -0.29421 C 0.09909 -0.29537 0.10026 -0.2956 0.10143 -0.29606 C 0.10573 -0.3037 0.10117 -0.29699 0.1069 -0.30208 C 0.10807 -0.30301 0.10911 -0.30486 0.11029 -0.30602 C 0.11133 -0.30694 0.1125 -0.30694 0.11354 -0.30787 C 0.12617 -0.32037 0.11628 -0.31111 0.1224 -0.31968 C 0.12552 -0.32431 0.12552 -0.32222 0.12786 -0.32755 C 0.12878 -0.3294 0.1293 -0.33148 0.13008 -0.33333 C 0.13333 -0.34028 0.13594 -0.3412 0.13789 -0.35116 L 0.1401 -0.36273 C 0.13971 -0.37268 0.13984 -0.38264 0.13893 -0.39213 C 0.13867 -0.39444 0.13737 -0.39606 0.13672 -0.39815 C 0.1362 -0.4 0.1362 -0.40208 0.13568 -0.40393 C 0.13411 -0.40926 0.12852 -0.4206 0.12682 -0.42153 L 0.12344 -0.42361 C 0.12096 -0.42824 0.11979 -0.43079 0.11576 -0.43333 C 0.11367 -0.43472 0.11133 -0.43449 0.10911 -0.43542 C 0.1069 -0.43634 0.10469 -0.43796 0.10247 -0.43935 C 0.10143 -0.43981 0.10039 -0.44097 0.09922 -0.4412 C 0.09661 -0.4419 0.09414 -0.44306 0.09154 -0.44329 C 0.08529 -0.44375 0.07904 -0.44329 0.07279 -0.44329 " pathEditMode="relative" ptsTypes="AAAAAAAAAAAAAAAAAAAAAAAAAAAAAAAAAAAAAAAAAAAAAAAAAAAAAAAAAA">
                                      <p:cBhvr>
                                        <p:cTn id="30" dur="5000" fill="hold"/>
                                        <p:tgtEl>
                                          <p:spTgt spid="4"/>
                                        </p:tgtEl>
                                        <p:attrNameLst>
                                          <p:attrName>ppt_x</p:attrName>
                                          <p:attrName>ppt_y</p:attrName>
                                        </p:attrNameLst>
                                      </p:cBhvr>
                                    </p:animMotion>
                                  </p:childTnLst>
                                </p:cTn>
                              </p:par>
                            </p:childTnLst>
                          </p:cTn>
                        </p:par>
                        <p:par>
                          <p:cTn id="31" fill="hold">
                            <p:stCondLst>
                              <p:cond delay="25000"/>
                            </p:stCondLst>
                            <p:childTnLst>
                              <p:par>
                                <p:cTn id="32" presetID="42" presetClass="path" presetSubtype="0" accel="50000" decel="50000" fill="hold" grpId="0" nodeType="afterEffect">
                                  <p:stCondLst>
                                    <p:cond delay="0"/>
                                  </p:stCondLst>
                                  <p:childTnLst>
                                    <p:animMotion origin="layout" path="M 0 0 L 0 0.25 E" pathEditMode="relative" ptsTypes="">
                                      <p:cBhvr>
                                        <p:cTn id="33" dur="2000" fill="hold"/>
                                        <p:tgtEl>
                                          <p:spTgt spid="12"/>
                                        </p:tgtEl>
                                        <p:attrNameLst>
                                          <p:attrName>ppt_x</p:attrName>
                                          <p:attrName>ppt_y</p:attrName>
                                        </p:attrNameLst>
                                      </p:cBhvr>
                                    </p:animMotion>
                                  </p:childTnLst>
                                </p:cTn>
                              </p:par>
                            </p:childTnLst>
                          </p:cTn>
                        </p:par>
                        <p:par>
                          <p:cTn id="34" fill="hold">
                            <p:stCondLst>
                              <p:cond delay="27000"/>
                            </p:stCondLst>
                            <p:childTnLst>
                              <p:par>
                                <p:cTn id="35" presetID="10" presetClass="exit" presetSubtype="0" fill="hold" nodeType="afterEffect">
                                  <p:stCondLst>
                                    <p:cond delay="0"/>
                                  </p:stCondLst>
                                  <p:childTnLst>
                                    <p:animEffect transition="out" filter="fade">
                                      <p:cBhvr>
                                        <p:cTn id="36" dur="3000"/>
                                        <p:tgtEl>
                                          <p:spTgt spid="4"/>
                                        </p:tgtEl>
                                      </p:cBhvr>
                                    </p:animEffect>
                                    <p:set>
                                      <p:cBhvr>
                                        <p:cTn id="37" dur="1" fill="hold">
                                          <p:stCondLst>
                                            <p:cond delay="2999"/>
                                          </p:stCondLst>
                                        </p:cTn>
                                        <p:tgtEl>
                                          <p:spTgt spid="4"/>
                                        </p:tgtEl>
                                        <p:attrNameLst>
                                          <p:attrName>style.visibility</p:attrName>
                                        </p:attrNameLst>
                                      </p:cBhvr>
                                      <p:to>
                                        <p:strVal val="hidden"/>
                                      </p:to>
                                    </p:set>
                                  </p:childTnLst>
                                </p:cTn>
                              </p:par>
                            </p:childTnLst>
                          </p:cTn>
                        </p:par>
                        <p:par>
                          <p:cTn id="38" fill="hold">
                            <p:stCondLst>
                              <p:cond delay="30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3000"/>
                                        <p:tgtEl>
                                          <p:spTgt spid="9"/>
                                        </p:tgtEl>
                                      </p:cBhvr>
                                    </p:animEffect>
                                  </p:childTnLst>
                                </p:cTn>
                              </p:par>
                            </p:childTnLst>
                          </p:cTn>
                        </p:par>
                        <p:par>
                          <p:cTn id="42" fill="hold">
                            <p:stCondLst>
                              <p:cond delay="33000"/>
                            </p:stCondLst>
                            <p:childTnLst>
                              <p:par>
                                <p:cTn id="43" presetID="0" presetClass="path" presetSubtype="0" accel="50000" decel="50000" fill="hold" nodeType="afterEffect">
                                  <p:stCondLst>
                                    <p:cond delay="0"/>
                                  </p:stCondLst>
                                  <p:childTnLst>
                                    <p:animMotion origin="layout" path="M -2.29167E-6 -2.96296E-6 L -2.29167E-6 0.00047 C -0.00351 -0.0037 -0.00677 -0.0081 -0.01041 -0.01111 C -0.01211 -0.0125 -0.01393 -0.0125 -0.01562 -0.01342 C -0.01823 -0.01458 -0.02083 -0.01666 -0.02344 -0.01782 L -0.02721 -0.02037 C -0.02864 -0.02106 -0.02995 -0.02152 -0.03125 -0.02245 C -0.03294 -0.02407 -0.03463 -0.02592 -0.03646 -0.02708 C -0.03841 -0.02847 -0.04062 -0.0287 -0.04284 -0.0294 C -0.04492 -0.03078 -0.04726 -0.03287 -0.04922 -0.03402 C -0.05182 -0.03518 -0.05442 -0.03541 -0.05703 -0.03611 C -0.05911 -0.03703 -0.06159 -0.0375 -0.06354 -0.03865 C -0.06484 -0.03935 -0.06601 -0.04027 -0.06758 -0.04074 C -0.07083 -0.0419 -0.07435 -0.04213 -0.07773 -0.04282 C -0.08034 -0.04375 -0.08307 -0.04467 -0.08554 -0.04537 C -0.08867 -0.04722 -0.0914 -0.04884 -0.09453 -0.05 C -0.09791 -0.05115 -0.10143 -0.05162 -0.10495 -0.05231 L -0.11263 -0.05671 C -0.11393 -0.05764 -0.11536 -0.05764 -0.11653 -0.05902 C -0.11784 -0.06041 -0.11901 -0.0625 -0.12044 -0.06365 C -0.12213 -0.06458 -0.12396 -0.06504 -0.12565 -0.06574 C -0.12864 -0.06736 -0.13164 -0.06875 -0.13476 -0.0706 C -0.14036 -0.07338 -0.13997 -0.07407 -0.14752 -0.07731 C -0.15065 -0.07847 -0.15364 -0.0787 -0.15664 -0.0794 C -0.1664 -0.08518 -0.15924 -0.08125 -0.17864 -0.08611 L -0.17864 -0.08588 C -0.18216 -0.08773 -0.18567 -0.08889 -0.18893 -0.09074 C -0.19166 -0.09236 -0.19427 -0.09305 -0.19674 -0.09537 C -0.19844 -0.09699 -0.20013 -0.09907 -0.20195 -0.09977 C -0.20442 -0.10115 -0.20716 -0.10115 -0.20976 -0.10231 C -0.21094 -0.10277 -0.21237 -0.10393 -0.21354 -0.1044 C -0.21523 -0.10532 -0.21705 -0.10578 -0.21875 -0.10717 C -0.22031 -0.1074 -0.22148 -0.10856 -0.22252 -0.10902 C -0.22474 -0.11018 -0.22695 -0.11041 -0.22916 -0.11134 C -0.23307 -0.11319 -0.23672 -0.11713 -0.24075 -0.11805 C -0.24336 -0.11898 -0.24596 -0.11921 -0.24857 -0.12037 C -0.2513 -0.12152 -0.25351 -0.1243 -0.25638 -0.12477 L -0.26653 -0.12731 C -0.26914 -0.12893 -0.272 -0.12986 -0.27435 -0.13194 C -0.27591 -0.1331 -0.27682 -0.13541 -0.27825 -0.13634 C -0.28034 -0.13773 -0.28255 -0.13773 -0.28476 -0.13865 C -0.28828 -0.13981 -0.29505 -0.14305 -0.29505 -0.14282 C -0.29635 -0.1449 -0.29752 -0.14699 -0.29896 -0.14768 C -0.30234 -0.14977 -0.30573 -0.15092 -0.30924 -0.15231 C -0.31172 -0.15301 -0.31705 -0.1544 -0.31966 -0.15694 C -0.32122 -0.1581 -0.32213 -0.16041 -0.32357 -0.16134 C -0.32799 -0.16412 -0.33333 -0.16481 -0.33776 -0.16805 C -0.33971 -0.16944 -0.34101 -0.17152 -0.34284 -0.17268 C -0.34453 -0.17384 -0.34648 -0.1743 -0.34804 -0.175 C -0.34948 -0.17569 -0.35065 -0.17662 -0.35208 -0.17731 C -0.35416 -0.17824 -0.35638 -0.1787 -0.35846 -0.17963 C -0.3612 -0.18078 -0.36354 -0.18287 -0.36627 -0.18426 C -0.36797 -0.18472 -0.36966 -0.18565 -0.37148 -0.18634 C -0.37409 -0.18773 -0.37669 -0.18935 -0.37903 -0.19097 C -0.38047 -0.19166 -0.3819 -0.19213 -0.38307 -0.19328 C -0.38424 -0.19467 -0.38567 -0.19629 -0.38685 -0.19768 C -0.38867 -0.2 -0.39023 -0.20301 -0.39205 -0.20463 C -0.39375 -0.20602 -0.39557 -0.20625 -0.39739 -0.20671 C -0.40716 -0.2243 -0.38932 -0.19398 -0.40508 -0.21597 C -0.40794 -0.2199 -0.41028 -0.225 -0.41289 -0.22963 C -0.41393 -0.23148 -0.41549 -0.23264 -0.41666 -0.23426 C -0.42252 -0.24953 -0.41562 -0.23449 -0.42304 -0.24328 C -0.42461 -0.24514 -0.42565 -0.24815 -0.42721 -0.25 C -0.42825 -0.25185 -0.42969 -0.25301 -0.43086 -0.25463 C -0.43229 -0.25671 -0.43333 -0.25972 -0.43489 -0.26157 C -0.43594 -0.26296 -0.43737 -0.26273 -0.43867 -0.26365 C -0.4487 -0.27268 -0.43672 -0.26481 -0.44648 -0.27083 C -0.45143 -0.28333 -0.44635 -0.27199 -0.45416 -0.28426 C -0.45651 -0.28796 -0.45859 -0.2919 -0.46067 -0.29583 C -0.46406 -0.30162 -0.46784 -0.30879 -0.47226 -0.31157 C -0.47708 -0.31458 -0.47942 -0.31504 -0.48398 -0.32291 C -0.49531 -0.34305 -0.47578 -0.30926 -0.49036 -0.33194 C -0.49323 -0.33634 -0.49518 -0.34213 -0.49817 -0.3456 L -0.50976 -0.35949 C -0.51107 -0.36111 -0.51263 -0.36203 -0.5138 -0.36389 C -0.52903 -0.39143 -0.50703 -0.35324 -0.52148 -0.37523 C -0.5237 -0.3787 -0.52526 -0.38356 -0.52786 -0.3868 C -0.52903 -0.38819 -0.53047 -0.38958 -0.53164 -0.3912 C -0.53294 -0.39328 -0.53398 -0.39606 -0.53528 -0.39815 C -0.54739 -0.41527 -0.52903 -0.38449 -0.54466 -0.4118 C -0.54557 -0.41389 -0.54739 -0.41574 -0.54831 -0.41852 C -0.54922 -0.42083 -0.55013 -0.42291 -0.55091 -0.42546 C -0.55143 -0.42777 -0.55143 -0.43009 -0.55195 -0.43217 C -0.55234 -0.43217 -0.55872 -0.44907 -0.55989 -0.45254 L -0.5625 -0.45972 C -0.56575 -0.48194 -0.56146 -0.45856 -0.56653 -0.47315 C -0.57148 -0.48796 -0.5638 -0.47315 -0.57031 -0.48472 C -0.57083 -0.49051 -0.57109 -0.49676 -0.57174 -0.50301 C -0.57187 -0.50578 -0.57265 -0.50879 -0.57291 -0.5118 C -0.57357 -0.51944 -0.57383 -0.52708 -0.57435 -0.53449 C -0.57135 -0.56944 -0.57539 -0.53773 -0.57031 -0.5574 C -0.56706 -0.57014 -0.5694 -0.56898 -0.5651 -0.57777 C -0.56406 -0.58032 -0.56289 -0.58333 -0.56133 -0.58449 C -0.55872 -0.58703 -0.55612 -0.58703 -0.55338 -0.58912 C -0.55169 -0.59074 -0.55013 -0.59236 -0.54831 -0.59375 C -0.54622 -0.59537 -0.54114 -0.59768 -0.53932 -0.59838 C -0.53411 -0.60023 -0.52903 -0.60139 -0.52409 -0.60277 C -0.52096 -0.6037 -0.51797 -0.60416 -0.51497 -0.60532 C -0.51107 -0.60671 -0.50742 -0.60949 -0.50338 -0.60972 C -0.44479 -0.61203 -0.38607 -0.61111 -0.32747 -0.61203 C -0.30455 -0.61875 -0.33307 -0.61018 -0.31315 -0.61643 C -0.30573 -0.61898 -0.29857 -0.62315 -0.29114 -0.62315 L -0.25885 -0.62315 " pathEditMode="relative" rAng="0" ptsTypes="AAAAAAAAAAAAAAAAAAAAAAAAAAAAAAAAAAAAAAAAAAAAAAAAAAAAAAAAAAAAAAAAAAAAAAAAAAAAAAAAAAAAAAAAAAAAAAAAAAAAAAA">
                                      <p:cBhvr>
                                        <p:cTn id="44" dur="5000" fill="hold"/>
                                        <p:tgtEl>
                                          <p:spTgt spid="23"/>
                                        </p:tgtEl>
                                        <p:attrNameLst>
                                          <p:attrName>ppt_x</p:attrName>
                                          <p:attrName>ppt_y</p:attrName>
                                        </p:attrNameLst>
                                      </p:cBhvr>
                                      <p:rCtr x="-28724" y="-31134"/>
                                    </p:animMotion>
                                  </p:childTnLst>
                                </p:cTn>
                              </p:par>
                            </p:childTnLst>
                          </p:cTn>
                        </p:par>
                        <p:par>
                          <p:cTn id="45" fill="hold">
                            <p:stCondLst>
                              <p:cond delay="38000"/>
                            </p:stCondLst>
                            <p:childTnLst>
                              <p:par>
                                <p:cTn id="46" presetID="10" presetClass="exit" presetSubtype="0" fill="hold" nodeType="afterEffect">
                                  <p:stCondLst>
                                    <p:cond delay="0"/>
                                  </p:stCondLst>
                                  <p:childTnLst>
                                    <p:animEffect transition="out" filter="fade">
                                      <p:cBhvr>
                                        <p:cTn id="47" dur="3000"/>
                                        <p:tgtEl>
                                          <p:spTgt spid="23"/>
                                        </p:tgtEl>
                                      </p:cBhvr>
                                    </p:animEffect>
                                    <p:set>
                                      <p:cBhvr>
                                        <p:cTn id="48" dur="1" fill="hold">
                                          <p:stCondLst>
                                            <p:cond delay="2999"/>
                                          </p:stCondLst>
                                        </p:cTn>
                                        <p:tgtEl>
                                          <p:spTgt spid="23"/>
                                        </p:tgtEl>
                                        <p:attrNameLst>
                                          <p:attrName>style.visibility</p:attrName>
                                        </p:attrNameLst>
                                      </p:cBhvr>
                                      <p:to>
                                        <p:strVal val="hidden"/>
                                      </p:to>
                                    </p:set>
                                  </p:childTnLst>
                                </p:cTn>
                              </p:par>
                            </p:childTnLst>
                          </p:cTn>
                        </p:par>
                        <p:par>
                          <p:cTn id="49" fill="hold">
                            <p:stCondLst>
                              <p:cond delay="41000"/>
                            </p:stCondLst>
                            <p:childTnLst>
                              <p:par>
                                <p:cTn id="50" presetID="0" presetClass="path" presetSubtype="0" accel="50000" decel="50000" fill="hold" nodeType="afterEffect">
                                  <p:stCondLst>
                                    <p:cond delay="0"/>
                                  </p:stCondLst>
                                  <p:childTnLst>
                                    <p:animMotion origin="layout" path="M -2.29167E-6 -2.96296E-6 L -2.29167E-6 0.00047 C -0.00351 -0.0037 -0.00677 -0.0081 -0.01041 -0.01111 C -0.01211 -0.0125 -0.01393 -0.0125 -0.01562 -0.01342 C -0.01823 -0.01458 -0.02083 -0.01666 -0.02344 -0.01782 L -0.02721 -0.02037 C -0.02864 -0.02106 -0.02995 -0.02152 -0.03125 -0.02245 C -0.03294 -0.02407 -0.03463 -0.02592 -0.03646 -0.02708 C -0.03841 -0.02847 -0.04062 -0.0287 -0.04284 -0.0294 C -0.04492 -0.03078 -0.04726 -0.03287 -0.04922 -0.03402 C -0.05182 -0.03518 -0.05442 -0.03541 -0.05703 -0.03611 C -0.05911 -0.03703 -0.06159 -0.0375 -0.06354 -0.03865 C -0.06484 -0.03935 -0.06601 -0.04027 -0.06758 -0.04074 C -0.07083 -0.0419 -0.07435 -0.04213 -0.07773 -0.04282 C -0.08034 -0.04375 -0.08307 -0.04467 -0.08554 -0.04537 C -0.08867 -0.04722 -0.0914 -0.04884 -0.09453 -0.05 C -0.09791 -0.05115 -0.10143 -0.05162 -0.10495 -0.05231 L -0.11263 -0.05671 C -0.11393 -0.05764 -0.11536 -0.05764 -0.11653 -0.05902 C -0.11784 -0.06041 -0.11901 -0.0625 -0.12044 -0.06365 C -0.12213 -0.06458 -0.12396 -0.06504 -0.12565 -0.06574 C -0.12864 -0.06736 -0.13164 -0.06875 -0.13476 -0.0706 C -0.14036 -0.07338 -0.13997 -0.07407 -0.14752 -0.07731 C -0.15065 -0.07847 -0.15364 -0.0787 -0.15664 -0.0794 C -0.1664 -0.08518 -0.15924 -0.08125 -0.17864 -0.08611 L -0.17864 -0.08588 C -0.18216 -0.08773 -0.18567 -0.08889 -0.18893 -0.09074 C -0.19166 -0.09236 -0.19427 -0.09305 -0.19674 -0.09537 C -0.19844 -0.09699 -0.20013 -0.09907 -0.20195 -0.09977 C -0.20442 -0.10115 -0.20716 -0.10115 -0.20976 -0.10231 C -0.21094 -0.10277 -0.21237 -0.10393 -0.21354 -0.1044 C -0.21523 -0.10532 -0.21705 -0.10578 -0.21875 -0.10717 C -0.22031 -0.1074 -0.22148 -0.10856 -0.22252 -0.10902 C -0.22474 -0.11018 -0.22695 -0.11041 -0.22916 -0.11134 C -0.23307 -0.11319 -0.23672 -0.11713 -0.24075 -0.11805 C -0.24336 -0.11898 -0.24596 -0.11921 -0.24857 -0.12037 C -0.2513 -0.12152 -0.25351 -0.1243 -0.25638 -0.12477 L -0.26653 -0.12731 C -0.26914 -0.12893 -0.272 -0.12986 -0.27435 -0.13194 C -0.27591 -0.1331 -0.27682 -0.13541 -0.27825 -0.13634 C -0.28034 -0.13773 -0.28255 -0.13773 -0.28476 -0.13865 C -0.28828 -0.13981 -0.29505 -0.14305 -0.29505 -0.14282 C -0.29635 -0.1449 -0.29752 -0.14699 -0.29896 -0.14768 C -0.30234 -0.14977 -0.30573 -0.15092 -0.30924 -0.15231 C -0.31172 -0.15301 -0.31705 -0.1544 -0.31966 -0.15694 C -0.32122 -0.1581 -0.32213 -0.16041 -0.32357 -0.16134 C -0.32799 -0.16412 -0.33333 -0.16481 -0.33776 -0.16805 C -0.33971 -0.16944 -0.34101 -0.17152 -0.34284 -0.17268 C -0.34453 -0.17384 -0.34648 -0.1743 -0.34804 -0.175 C -0.34948 -0.17569 -0.35065 -0.17662 -0.35208 -0.17731 C -0.35416 -0.17824 -0.35638 -0.1787 -0.35846 -0.17963 C -0.3612 -0.18078 -0.36354 -0.18287 -0.36627 -0.18426 C -0.36797 -0.18472 -0.36966 -0.18565 -0.37148 -0.18634 C -0.37409 -0.18773 -0.37669 -0.18935 -0.37903 -0.19097 C -0.38047 -0.19166 -0.3819 -0.19213 -0.38307 -0.19328 C -0.38424 -0.19467 -0.38567 -0.19629 -0.38685 -0.19768 C -0.38867 -0.2 -0.39023 -0.20301 -0.39205 -0.20463 C -0.39375 -0.20602 -0.39557 -0.20625 -0.39739 -0.20671 C -0.40716 -0.2243 -0.38932 -0.19398 -0.40508 -0.21597 C -0.40794 -0.2199 -0.41028 -0.225 -0.41289 -0.22963 C -0.41393 -0.23148 -0.41549 -0.23264 -0.41666 -0.23426 C -0.42252 -0.24953 -0.41562 -0.23449 -0.42304 -0.24328 C -0.42461 -0.24514 -0.42565 -0.24815 -0.42721 -0.25 C -0.42825 -0.25185 -0.42969 -0.25301 -0.43086 -0.25463 C -0.43229 -0.25671 -0.43333 -0.25972 -0.43489 -0.26157 C -0.43594 -0.26296 -0.43737 -0.26273 -0.43867 -0.26365 C -0.4487 -0.27268 -0.43672 -0.26481 -0.44648 -0.27083 C -0.45143 -0.28333 -0.44635 -0.27199 -0.45416 -0.28426 C -0.45651 -0.28796 -0.45859 -0.2919 -0.46067 -0.29583 C -0.46406 -0.30162 -0.46784 -0.30879 -0.47226 -0.31157 C -0.47708 -0.31458 -0.47942 -0.31504 -0.48398 -0.32291 C -0.49531 -0.34305 -0.47578 -0.30926 -0.49036 -0.33194 C -0.49323 -0.33634 -0.49518 -0.34213 -0.49817 -0.3456 L -0.50976 -0.35949 C -0.51107 -0.36111 -0.51263 -0.36203 -0.5138 -0.36389 C -0.52903 -0.39143 -0.50703 -0.35324 -0.52148 -0.37523 C -0.5237 -0.3787 -0.52526 -0.38356 -0.52786 -0.3868 C -0.52903 -0.38819 -0.53047 -0.38958 -0.53164 -0.3912 C -0.53294 -0.39328 -0.53398 -0.39606 -0.53528 -0.39815 C -0.54739 -0.41527 -0.52903 -0.38449 -0.54466 -0.4118 C -0.54557 -0.41389 -0.54739 -0.41574 -0.54831 -0.41852 C -0.54922 -0.42083 -0.55013 -0.42291 -0.55091 -0.42546 C -0.55143 -0.42777 -0.55143 -0.43009 -0.55195 -0.43217 C -0.55234 -0.43217 -0.55872 -0.44907 -0.55989 -0.45254 L -0.5625 -0.45972 C -0.56575 -0.48194 -0.56146 -0.45856 -0.56653 -0.47315 C -0.57148 -0.48796 -0.5638 -0.47315 -0.57031 -0.48472 C -0.57083 -0.49051 -0.57109 -0.49676 -0.57174 -0.50301 C -0.57187 -0.50578 -0.57265 -0.50879 -0.57291 -0.5118 C -0.57357 -0.51944 -0.57383 -0.52708 -0.57435 -0.53449 C -0.57135 -0.56944 -0.57539 -0.53773 -0.57031 -0.5574 C -0.56706 -0.57014 -0.5694 -0.56898 -0.5651 -0.57777 C -0.56406 -0.58032 -0.56289 -0.58333 -0.56133 -0.58449 C -0.55872 -0.58703 -0.55612 -0.58703 -0.55338 -0.58912 C -0.55169 -0.59074 -0.55013 -0.59236 -0.54831 -0.59375 C -0.54622 -0.59537 -0.54114 -0.59768 -0.53932 -0.59838 C -0.53411 -0.60023 -0.52903 -0.60139 -0.52409 -0.60277 C -0.52096 -0.6037 -0.51797 -0.60416 -0.51497 -0.60532 C -0.51107 -0.60671 -0.50742 -0.60949 -0.50338 -0.60972 C -0.44479 -0.61203 -0.38607 -0.61111 -0.32747 -0.61203 C -0.30455 -0.61875 -0.33307 -0.61018 -0.31315 -0.61643 C -0.30573 -0.61898 -0.29857 -0.62315 -0.29114 -0.62315 L -0.25885 -0.62315 " pathEditMode="relative" rAng="0" ptsTypes="AAAAAAAAAAAAAAAAAAAAAAAAAAAAAAAAAAAAAAAAAAAAAAAAAAAAAAAAAAAAAAAAAAAAAAAAAAAAAAAAAAAAAAAAAAAAAAAAAAAAAAA">
                                      <p:cBhvr>
                                        <p:cTn id="51" dur="5000" fill="hold"/>
                                        <p:tgtEl>
                                          <p:spTgt spid="24"/>
                                        </p:tgtEl>
                                        <p:attrNameLst>
                                          <p:attrName>ppt_x</p:attrName>
                                          <p:attrName>ppt_y</p:attrName>
                                        </p:attrNameLst>
                                      </p:cBhvr>
                                      <p:rCtr x="-28724" y="-31134"/>
                                    </p:animMotion>
                                  </p:childTnLst>
                                </p:cTn>
                              </p:par>
                            </p:childTnLst>
                          </p:cTn>
                        </p:par>
                        <p:par>
                          <p:cTn id="52" fill="hold">
                            <p:stCondLst>
                              <p:cond delay="46000"/>
                            </p:stCondLst>
                            <p:childTnLst>
                              <p:par>
                                <p:cTn id="53" presetID="10" presetClass="exit" presetSubtype="0" fill="hold" nodeType="afterEffect">
                                  <p:stCondLst>
                                    <p:cond delay="0"/>
                                  </p:stCondLst>
                                  <p:childTnLst>
                                    <p:animEffect transition="out" filter="fade">
                                      <p:cBhvr>
                                        <p:cTn id="54" dur="3000"/>
                                        <p:tgtEl>
                                          <p:spTgt spid="24"/>
                                        </p:tgtEl>
                                      </p:cBhvr>
                                    </p:animEffect>
                                    <p:set>
                                      <p:cBhvr>
                                        <p:cTn id="55" dur="1" fill="hold">
                                          <p:stCondLst>
                                            <p:cond delay="2999"/>
                                          </p:stCondLst>
                                        </p:cTn>
                                        <p:tgtEl>
                                          <p:spTgt spid="24"/>
                                        </p:tgtEl>
                                        <p:attrNameLst>
                                          <p:attrName>style.visibility</p:attrName>
                                        </p:attrNameLst>
                                      </p:cBhvr>
                                      <p:to>
                                        <p:strVal val="hidden"/>
                                      </p:to>
                                    </p:set>
                                  </p:childTnLst>
                                </p:cTn>
                              </p:par>
                            </p:childTnLst>
                          </p:cTn>
                        </p:par>
                        <p:par>
                          <p:cTn id="56" fill="hold">
                            <p:stCondLst>
                              <p:cond delay="49000"/>
                            </p:stCondLst>
                            <p:childTnLst>
                              <p:par>
                                <p:cTn id="57" presetID="0" presetClass="path" presetSubtype="0" accel="50000" decel="50000" fill="hold" nodeType="afterEffect">
                                  <p:stCondLst>
                                    <p:cond delay="0"/>
                                  </p:stCondLst>
                                  <p:childTnLst>
                                    <p:animMotion origin="layout" path="M -2.29167E-6 -2.96296E-6 L -2.29167E-6 0.00047 C -0.00351 -0.0037 -0.00677 -0.0081 -0.01041 -0.01111 C -0.01211 -0.0125 -0.01393 -0.0125 -0.01562 -0.01342 C -0.01823 -0.01458 -0.02083 -0.01666 -0.02344 -0.01782 L -0.02721 -0.02037 C -0.02864 -0.02106 -0.02995 -0.02152 -0.03125 -0.02245 C -0.03294 -0.02407 -0.03463 -0.02592 -0.03646 -0.02708 C -0.03841 -0.02847 -0.04062 -0.0287 -0.04284 -0.0294 C -0.04492 -0.03078 -0.04726 -0.03287 -0.04922 -0.03402 C -0.05182 -0.03518 -0.05442 -0.03541 -0.05703 -0.03611 C -0.05911 -0.03703 -0.06159 -0.0375 -0.06354 -0.03865 C -0.06484 -0.03935 -0.06601 -0.04027 -0.06758 -0.04074 C -0.07083 -0.0419 -0.07435 -0.04213 -0.07773 -0.04282 C -0.08034 -0.04375 -0.08307 -0.04467 -0.08554 -0.04537 C -0.08867 -0.04722 -0.0914 -0.04884 -0.09453 -0.05 C -0.09791 -0.05115 -0.10143 -0.05162 -0.10495 -0.05231 L -0.11263 -0.05671 C -0.11393 -0.05764 -0.11536 -0.05764 -0.11653 -0.05902 C -0.11784 -0.06041 -0.11901 -0.0625 -0.12044 -0.06365 C -0.12213 -0.06458 -0.12396 -0.06504 -0.12565 -0.06574 C -0.12864 -0.06736 -0.13164 -0.06875 -0.13476 -0.0706 C -0.14036 -0.07338 -0.13997 -0.07407 -0.14752 -0.07731 C -0.15065 -0.07847 -0.15364 -0.0787 -0.15664 -0.0794 C -0.1664 -0.08518 -0.15924 -0.08125 -0.17864 -0.08611 L -0.17864 -0.08588 C -0.18216 -0.08773 -0.18567 -0.08889 -0.18893 -0.09074 C -0.19166 -0.09236 -0.19427 -0.09305 -0.19674 -0.09537 C -0.19844 -0.09699 -0.20013 -0.09907 -0.20195 -0.09977 C -0.20442 -0.10115 -0.20716 -0.10115 -0.20976 -0.10231 C -0.21094 -0.10277 -0.21237 -0.10393 -0.21354 -0.1044 C -0.21523 -0.10532 -0.21705 -0.10578 -0.21875 -0.10717 C -0.22031 -0.1074 -0.22148 -0.10856 -0.22252 -0.10902 C -0.22474 -0.11018 -0.22695 -0.11041 -0.22916 -0.11134 C -0.23307 -0.11319 -0.23672 -0.11713 -0.24075 -0.11805 C -0.24336 -0.11898 -0.24596 -0.11921 -0.24857 -0.12037 C -0.2513 -0.12152 -0.25351 -0.1243 -0.25638 -0.12477 L -0.26653 -0.12731 C -0.26914 -0.12893 -0.272 -0.12986 -0.27435 -0.13194 C -0.27591 -0.1331 -0.27682 -0.13541 -0.27825 -0.13634 C -0.28034 -0.13773 -0.28255 -0.13773 -0.28476 -0.13865 C -0.28828 -0.13981 -0.29505 -0.14305 -0.29505 -0.14282 C -0.29635 -0.1449 -0.29752 -0.14699 -0.29896 -0.14768 C -0.30234 -0.14977 -0.30573 -0.15092 -0.30924 -0.15231 C -0.31172 -0.15301 -0.31705 -0.1544 -0.31966 -0.15694 C -0.32122 -0.1581 -0.32213 -0.16041 -0.32357 -0.16134 C -0.32799 -0.16412 -0.33333 -0.16481 -0.33776 -0.16805 C -0.33971 -0.16944 -0.34101 -0.17152 -0.34284 -0.17268 C -0.34453 -0.17384 -0.34648 -0.1743 -0.34804 -0.175 C -0.34948 -0.17569 -0.35065 -0.17662 -0.35208 -0.17731 C -0.35416 -0.17824 -0.35638 -0.1787 -0.35846 -0.17963 C -0.3612 -0.18078 -0.36354 -0.18287 -0.36627 -0.18426 C -0.36797 -0.18472 -0.36966 -0.18565 -0.37148 -0.18634 C -0.37409 -0.18773 -0.37669 -0.18935 -0.37903 -0.19097 C -0.38047 -0.19166 -0.3819 -0.19213 -0.38307 -0.19328 C -0.38424 -0.19467 -0.38567 -0.19629 -0.38685 -0.19768 C -0.38867 -0.2 -0.39023 -0.20301 -0.39205 -0.20463 C -0.39375 -0.20602 -0.39557 -0.20625 -0.39739 -0.20671 C -0.40716 -0.2243 -0.38932 -0.19398 -0.40508 -0.21597 C -0.40794 -0.2199 -0.41028 -0.225 -0.41289 -0.22963 C -0.41393 -0.23148 -0.41549 -0.23264 -0.41666 -0.23426 C -0.42252 -0.24953 -0.41562 -0.23449 -0.42304 -0.24328 C -0.42461 -0.24514 -0.42565 -0.24815 -0.42721 -0.25 C -0.42825 -0.25185 -0.42969 -0.25301 -0.43086 -0.25463 C -0.43229 -0.25671 -0.43333 -0.25972 -0.43489 -0.26157 C -0.43594 -0.26296 -0.43737 -0.26273 -0.43867 -0.26365 C -0.4487 -0.27268 -0.43672 -0.26481 -0.44648 -0.27083 C -0.45143 -0.28333 -0.44635 -0.27199 -0.45416 -0.28426 C -0.45651 -0.28796 -0.45859 -0.2919 -0.46067 -0.29583 C -0.46406 -0.30162 -0.46784 -0.30879 -0.47226 -0.31157 C -0.47708 -0.31458 -0.47942 -0.31504 -0.48398 -0.32291 C -0.49531 -0.34305 -0.47578 -0.30926 -0.49036 -0.33194 C -0.49323 -0.33634 -0.49518 -0.34213 -0.49817 -0.3456 L -0.50976 -0.35949 C -0.51107 -0.36111 -0.51263 -0.36203 -0.5138 -0.36389 C -0.52903 -0.39143 -0.50703 -0.35324 -0.52148 -0.37523 C -0.5237 -0.3787 -0.52526 -0.38356 -0.52786 -0.3868 C -0.52903 -0.38819 -0.53047 -0.38958 -0.53164 -0.3912 C -0.53294 -0.39328 -0.53398 -0.39606 -0.53528 -0.39815 C -0.54739 -0.41527 -0.52903 -0.38449 -0.54466 -0.4118 C -0.54557 -0.41389 -0.54739 -0.41574 -0.54831 -0.41852 C -0.54922 -0.42083 -0.55013 -0.42291 -0.55091 -0.42546 C -0.55143 -0.42777 -0.55143 -0.43009 -0.55195 -0.43217 C -0.55234 -0.43217 -0.55872 -0.44907 -0.55989 -0.45254 L -0.5625 -0.45972 C -0.56575 -0.48194 -0.56146 -0.45856 -0.56653 -0.47315 C -0.57148 -0.48796 -0.5638 -0.47315 -0.57031 -0.48472 C -0.57083 -0.49051 -0.57109 -0.49676 -0.57174 -0.50301 C -0.57187 -0.50578 -0.57265 -0.50879 -0.57291 -0.5118 C -0.57357 -0.51944 -0.57383 -0.52708 -0.57435 -0.53449 C -0.57135 -0.56944 -0.57539 -0.53773 -0.57031 -0.5574 C -0.56706 -0.57014 -0.5694 -0.56898 -0.5651 -0.57777 C -0.56406 -0.58032 -0.56289 -0.58333 -0.56133 -0.58449 C -0.55872 -0.58703 -0.55612 -0.58703 -0.55338 -0.58912 C -0.55169 -0.59074 -0.55013 -0.59236 -0.54831 -0.59375 C -0.54622 -0.59537 -0.54114 -0.59768 -0.53932 -0.59838 C -0.53411 -0.60023 -0.52903 -0.60139 -0.52409 -0.60277 C -0.52096 -0.6037 -0.51797 -0.60416 -0.51497 -0.60532 C -0.51107 -0.60671 -0.50742 -0.60949 -0.50338 -0.60972 C -0.44479 -0.61203 -0.38607 -0.61111 -0.32747 -0.61203 C -0.30455 -0.61875 -0.33307 -0.61018 -0.31315 -0.61643 C -0.30573 -0.61898 -0.29857 -0.62315 -0.29114 -0.62315 L -0.25885 -0.62315 " pathEditMode="relative" rAng="0" ptsTypes="AAAAAAAAAAAAAAAAAAAAAAAAAAAAAAAAAAAAAAAAAAAAAAAAAAAAAAAAAAAAAAAAAAAAAAAAAAAAAAAAAAAAAAAAAAAAAAAAAAAAAAA">
                                      <p:cBhvr>
                                        <p:cTn id="58" dur="5000" fill="hold"/>
                                        <p:tgtEl>
                                          <p:spTgt spid="25"/>
                                        </p:tgtEl>
                                        <p:attrNameLst>
                                          <p:attrName>ppt_x</p:attrName>
                                          <p:attrName>ppt_y</p:attrName>
                                        </p:attrNameLst>
                                      </p:cBhvr>
                                      <p:rCtr x="-28724" y="-31134"/>
                                    </p:animMotion>
                                  </p:childTnLst>
                                </p:cTn>
                              </p:par>
                            </p:childTnLst>
                          </p:cTn>
                        </p:par>
                        <p:par>
                          <p:cTn id="59" fill="hold">
                            <p:stCondLst>
                              <p:cond delay="54000"/>
                            </p:stCondLst>
                            <p:childTnLst>
                              <p:par>
                                <p:cTn id="60" presetID="10" presetClass="exit" presetSubtype="0" fill="hold" nodeType="afterEffect">
                                  <p:stCondLst>
                                    <p:cond delay="0"/>
                                  </p:stCondLst>
                                  <p:childTnLst>
                                    <p:animEffect transition="out" filter="fade">
                                      <p:cBhvr>
                                        <p:cTn id="61" dur="3000"/>
                                        <p:tgtEl>
                                          <p:spTgt spid="25"/>
                                        </p:tgtEl>
                                      </p:cBhvr>
                                    </p:animEffect>
                                    <p:set>
                                      <p:cBhvr>
                                        <p:cTn id="62" dur="1" fill="hold">
                                          <p:stCondLst>
                                            <p:cond delay="2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5"/>
                </p:tgtEl>
              </p:cMediaNode>
            </p:audio>
          </p:childTnLst>
        </p:cTn>
      </p:par>
    </p:tnLst>
    <p:bldLst>
      <p:bldP spid="10" grpId="0"/>
      <p:bldP spid="11" grpId="0"/>
      <p:bldP spid="1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039" y="609709"/>
            <a:ext cx="4074388" cy="4803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1024761" y="966155"/>
            <a:ext cx="5758782" cy="4447371"/>
          </a:xfrm>
          <a:prstGeom prst="rect">
            <a:avLst/>
          </a:prstGeom>
        </p:spPr>
        <p:txBody>
          <a:bodyPr wrap="square">
            <a:spAutoFit/>
          </a:bodyPr>
          <a:lstStyle/>
          <a:p>
            <a:pPr lvl="0">
              <a:spcBef>
                <a:spcPct val="0"/>
              </a:spcBef>
              <a:defRPr/>
            </a:pPr>
            <a:r>
              <a:rPr lang="en-US" sz="2800" b="1" dirty="0">
                <a:solidFill>
                  <a:srgbClr val="FFC000"/>
                </a:solidFill>
                <a:effectLst>
                  <a:outerShdw blurRad="38100" dist="38100" dir="2700000" algn="tl">
                    <a:srgbClr val="000000">
                      <a:alpha val="43137"/>
                    </a:srgbClr>
                  </a:outerShdw>
                </a:effectLst>
                <a:latin typeface="Black Chancery" pitchFamily="2" charset="0"/>
              </a:rPr>
              <a:t>Teacher’s Identity</a:t>
            </a:r>
            <a:r>
              <a:rPr lang="en-US" sz="2800" u="sng" dirty="0">
                <a:latin typeface="Black Chancery" pitchFamily="2" charset="0"/>
              </a:rPr>
              <a:t/>
            </a:r>
            <a:br>
              <a:rPr lang="en-US" sz="2800" u="sng" dirty="0">
                <a:latin typeface="Black Chancery" pitchFamily="2" charset="0"/>
              </a:rPr>
            </a:br>
            <a:r>
              <a:rPr lang="en-US" sz="5400" dirty="0">
                <a:solidFill>
                  <a:srgbClr val="FF0000"/>
                </a:solidFill>
                <a:latin typeface="Black Chancery" pitchFamily="2" charset="0"/>
              </a:rPr>
              <a:t>A. </a:t>
            </a:r>
            <a:r>
              <a:rPr lang="en-US" sz="5400" dirty="0" err="1">
                <a:solidFill>
                  <a:srgbClr val="FF0000"/>
                </a:solidFill>
                <a:latin typeface="Black Chancery" pitchFamily="2" charset="0"/>
              </a:rPr>
              <a:t>Sukur</a:t>
            </a:r>
            <a:r>
              <a:rPr lang="en-US" sz="5400" dirty="0">
                <a:solidFill>
                  <a:srgbClr val="FF0000"/>
                </a:solidFill>
                <a:latin typeface="Black Chancery" pitchFamily="2" charset="0"/>
              </a:rPr>
              <a:t> Ali Khan</a:t>
            </a:r>
            <a:r>
              <a:rPr lang="en-US" sz="2800" dirty="0">
                <a:latin typeface="Black Chancery" pitchFamily="2" charset="0"/>
              </a:rPr>
              <a:t/>
            </a:r>
            <a:br>
              <a:rPr lang="en-US" sz="2800" dirty="0">
                <a:latin typeface="Black Chancery" pitchFamily="2" charset="0"/>
              </a:rPr>
            </a:br>
            <a:r>
              <a:rPr lang="en-US" sz="2800" dirty="0">
                <a:latin typeface="Black Chancery" pitchFamily="2" charset="0"/>
              </a:rPr>
              <a:t>B.A </a:t>
            </a:r>
            <a:r>
              <a:rPr lang="en-US" sz="2800" dirty="0" err="1">
                <a:latin typeface="Black Chancery" pitchFamily="2" charset="0"/>
              </a:rPr>
              <a:t>hons.M.A</a:t>
            </a:r>
            <a:r>
              <a:rPr lang="en-US" sz="2800" dirty="0">
                <a:latin typeface="Black Chancery" pitchFamily="2" charset="0"/>
              </a:rPr>
              <a:t> In English</a:t>
            </a:r>
            <a:br>
              <a:rPr lang="en-US" sz="2800" dirty="0">
                <a:latin typeface="Black Chancery" pitchFamily="2" charset="0"/>
              </a:rPr>
            </a:br>
            <a:r>
              <a:rPr lang="en-US" sz="2800" dirty="0">
                <a:solidFill>
                  <a:srgbClr val="00B0F0"/>
                </a:solidFill>
                <a:latin typeface="Black Chancery" pitchFamily="2" charset="0"/>
              </a:rPr>
              <a:t>Assistant Teacher(English)</a:t>
            </a:r>
          </a:p>
          <a:p>
            <a:pPr lvl="0">
              <a:spcBef>
                <a:spcPct val="0"/>
              </a:spcBef>
              <a:defRPr/>
            </a:pPr>
            <a:r>
              <a:rPr lang="en-US" sz="2800" dirty="0">
                <a:solidFill>
                  <a:srgbClr val="FF0000"/>
                </a:solidFill>
                <a:latin typeface="Black Chancery" pitchFamily="2" charset="0"/>
              </a:rPr>
              <a:t>Naldha Secondary School</a:t>
            </a:r>
          </a:p>
          <a:p>
            <a:pPr lvl="0">
              <a:spcBef>
                <a:spcPct val="0"/>
              </a:spcBef>
              <a:defRPr/>
            </a:pPr>
            <a:r>
              <a:rPr lang="en-US" sz="2800" dirty="0" err="1">
                <a:solidFill>
                  <a:srgbClr val="362A34"/>
                </a:solidFill>
                <a:latin typeface="Black Chancery" pitchFamily="2" charset="0"/>
              </a:rPr>
              <a:t>Naldha,Fakirhat,Bagerhat</a:t>
            </a:r>
            <a:r>
              <a:rPr lang="en-US" sz="4000" dirty="0" smtClean="0">
                <a:solidFill>
                  <a:srgbClr val="362A34"/>
                </a:solidFill>
                <a:latin typeface="Blackadder ITC" panose="04020505051007020D02" pitchFamily="82" charset="0"/>
              </a:rPr>
              <a:t>.</a:t>
            </a:r>
            <a:endParaRPr lang="en-US" sz="4000" dirty="0">
              <a:solidFill>
                <a:srgbClr val="362A34"/>
              </a:solidFill>
              <a:latin typeface="Blackadder ITC" panose="04020505051007020D02" pitchFamily="82" charset="0"/>
            </a:endParaRPr>
          </a:p>
          <a:p>
            <a:pPr lvl="0">
              <a:spcBef>
                <a:spcPct val="0"/>
              </a:spcBef>
              <a:defRPr/>
            </a:pPr>
            <a:r>
              <a:rPr lang="bn-BD" sz="2800" dirty="0">
                <a:solidFill>
                  <a:srgbClr val="7030A0"/>
                </a:solidFill>
                <a:latin typeface="Bell MT" panose="02020503060305020303" pitchFamily="18" charset="0"/>
                <a:cs typeface="Times New Roman" pitchFamily="18" charset="0"/>
              </a:rPr>
              <a:t>Email : </a:t>
            </a:r>
            <a:r>
              <a:rPr lang="bn-BD" sz="2800" dirty="0">
                <a:solidFill>
                  <a:srgbClr val="7030A0"/>
                </a:solidFill>
                <a:latin typeface="Bell MT" panose="02020503060305020303" pitchFamily="18" charset="0"/>
                <a:cs typeface="Times New Roman" pitchFamily="18" charset="0"/>
                <a:hlinkClick r:id="rId3"/>
              </a:rPr>
              <a:t>sukur360720@gmail.com</a:t>
            </a:r>
            <a:r>
              <a:rPr lang="bn-BD" sz="2800" dirty="0">
                <a:solidFill>
                  <a:srgbClr val="7030A0"/>
                </a:solidFill>
                <a:latin typeface="Bell MT" panose="02020503060305020303" pitchFamily="18" charset="0"/>
                <a:cs typeface="Times New Roman" pitchFamily="18" charset="0"/>
              </a:rPr>
              <a:t/>
            </a:r>
            <a:br>
              <a:rPr lang="bn-BD" sz="2800" dirty="0">
                <a:solidFill>
                  <a:srgbClr val="7030A0"/>
                </a:solidFill>
                <a:latin typeface="Bell MT" panose="02020503060305020303" pitchFamily="18" charset="0"/>
                <a:cs typeface="Times New Roman" pitchFamily="18" charset="0"/>
              </a:rPr>
            </a:br>
            <a:r>
              <a:rPr lang="bn-BD" sz="2800" dirty="0">
                <a:solidFill>
                  <a:srgbClr val="7030A0"/>
                </a:solidFill>
                <a:latin typeface="Bell MT" panose="02020503060305020303" pitchFamily="18" charset="0"/>
                <a:cs typeface="Times New Roman" pitchFamily="18" charset="0"/>
              </a:rPr>
              <a:t>Mobile no-01922360720</a:t>
            </a:r>
            <a:r>
              <a:rPr lang="en-US" sz="2400" dirty="0">
                <a:solidFill>
                  <a:srgbClr val="7030A0"/>
                </a:solidFill>
                <a:latin typeface="Bell MT" panose="02020503060305020303" pitchFamily="18" charset="0"/>
                <a:cs typeface="Times New Roman" pitchFamily="18" charset="0"/>
              </a:rPr>
              <a:t/>
            </a:r>
            <a:br>
              <a:rPr lang="en-US" sz="2400" dirty="0">
                <a:solidFill>
                  <a:srgbClr val="7030A0"/>
                </a:solidFill>
                <a:latin typeface="Bell MT" panose="02020503060305020303" pitchFamily="18" charset="0"/>
                <a:cs typeface="Times New Roman" pitchFamily="18" charset="0"/>
              </a:rPr>
            </a:br>
            <a:endParaRPr lang="en-US" sz="2100" dirty="0">
              <a:solidFill>
                <a:srgbClr val="362A34"/>
              </a:solidFill>
              <a:latin typeface="Blackadder ITC" panose="04020505051007020D02" pitchFamily="82" charset="0"/>
            </a:endParaRPr>
          </a:p>
        </p:txBody>
      </p:sp>
      <p:pic>
        <p:nvPicPr>
          <p:cNvPr id="4" name="Picture 3">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32" y="237503"/>
            <a:ext cx="11909368" cy="6620497"/>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 xmlns:a16="http://schemas.microsoft.com/office/drawing/2014/main" id="{10B2A6F4-1C1F-4B4A-A264-0A2DD487F11C}"/>
              </a:ext>
            </a:extLst>
          </p:cNvPr>
          <p:cNvSpPr/>
          <p:nvPr/>
        </p:nvSpPr>
        <p:spPr>
          <a:xfrm>
            <a:off x="740265" y="5181302"/>
            <a:ext cx="6457070" cy="851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 Antiqua" pitchFamily="18" charset="0"/>
              </a:rPr>
              <a:t>Class-VIII</a:t>
            </a:r>
          </a:p>
          <a:p>
            <a:pPr algn="ctr"/>
            <a:r>
              <a:rPr lang="en-US" sz="2800" b="1" dirty="0">
                <a:solidFill>
                  <a:schemeClr val="tx1"/>
                </a:solidFill>
                <a:latin typeface="Book Antiqua" pitchFamily="18" charset="0"/>
              </a:rPr>
              <a:t>English First Paper</a:t>
            </a:r>
          </a:p>
        </p:txBody>
      </p:sp>
    </p:spTree>
    <p:extLst>
      <p:ext uri="{BB962C8B-B14F-4D97-AF65-F5344CB8AC3E}">
        <p14:creationId xmlns:p14="http://schemas.microsoft.com/office/powerpoint/2010/main" val="1423458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455" fill="hold">
                                          <p:stCondLst>
                                            <p:cond delay="0"/>
                                          </p:stCondLst>
                                        </p:cTn>
                                        <p:tgtEl>
                                          <p:spTgt spid="3"/>
                                        </p:tgtEl>
                                        <p:attrNameLst>
                                          <p:attrName>style.rotation</p:attrName>
                                        </p:attrNameLst>
                                      </p:cBhvr>
                                      <p:to>
                                        <p:strVal val="-45.0"/>
                                      </p:to>
                                    </p:set>
                                    <p:anim calcmode="lin" valueType="num">
                                      <p:cBhvr>
                                        <p:cTn id="15"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7F85495-2695-413B-963C-F099CCED5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942" y="3231425"/>
            <a:ext cx="5370287" cy="2169107"/>
          </a:xfrm>
          <a:prstGeom prst="rect">
            <a:avLst/>
          </a:prstGeom>
          <a:ln w="88900" cap="sq" cmpd="thickThin">
            <a:solidFill>
              <a:srgbClr val="000000"/>
            </a:solidFill>
            <a:prstDash val="solid"/>
            <a:miter lim="800000"/>
          </a:ln>
          <a:effectLst>
            <a:innerShdw blurRad="76200">
              <a:srgbClr val="000000"/>
            </a:innerShdw>
          </a:effectLst>
        </p:spPr>
        <p:style>
          <a:lnRef idx="0">
            <a:schemeClr val="accent2"/>
          </a:lnRef>
          <a:fillRef idx="3">
            <a:schemeClr val="accent2"/>
          </a:fillRef>
          <a:effectRef idx="3">
            <a:schemeClr val="accent2"/>
          </a:effectRef>
          <a:fontRef idx="minor">
            <a:schemeClr val="lt1"/>
          </a:fontRef>
        </p:style>
      </p:pic>
      <p:pic>
        <p:nvPicPr>
          <p:cNvPr id="12" name="Picture 11">
            <a:extLst>
              <a:ext uri="{FF2B5EF4-FFF2-40B4-BE49-F238E27FC236}">
                <a16:creationId xmlns:a16="http://schemas.microsoft.com/office/drawing/2014/main" xmlns="" id="{372A9EC4-BDB9-4729-92D4-513EDEC02186}"/>
              </a:ext>
            </a:extLst>
          </p:cNvPr>
          <p:cNvPicPr>
            <a:picLocks noChangeAspect="1"/>
          </p:cNvPicPr>
          <p:nvPr/>
        </p:nvPicPr>
        <p:blipFill rotWithShape="1">
          <a:blip r:embed="rId4">
            <a:extLst>
              <a:ext uri="{28A0092B-C50C-407E-A947-70E740481C1C}">
                <a14:useLocalDpi xmlns:a14="http://schemas.microsoft.com/office/drawing/2010/main" val="0"/>
              </a:ext>
            </a:extLst>
          </a:blip>
          <a:srcRect b="10889"/>
          <a:stretch/>
        </p:blipFill>
        <p:spPr>
          <a:xfrm>
            <a:off x="653148" y="1135514"/>
            <a:ext cx="5215308" cy="2095910"/>
          </a:xfrm>
          <a:prstGeom prst="rect">
            <a:avLst/>
          </a:prstGeom>
          <a:ln w="88900" cap="sq" cmpd="thickThin">
            <a:solidFill>
              <a:srgbClr val="000000"/>
            </a:solidFill>
            <a:prstDash val="solid"/>
            <a:miter lim="800000"/>
          </a:ln>
          <a:effectLst>
            <a:innerShdw blurRad="76200">
              <a:srgbClr val="000000"/>
            </a:innerShdw>
          </a:effectLst>
        </p:spPr>
        <p:style>
          <a:lnRef idx="0">
            <a:schemeClr val="accent2"/>
          </a:lnRef>
          <a:fillRef idx="3">
            <a:schemeClr val="accent2"/>
          </a:fillRef>
          <a:effectRef idx="3">
            <a:schemeClr val="accent2"/>
          </a:effectRef>
          <a:fontRef idx="minor">
            <a:schemeClr val="lt1"/>
          </a:fontRef>
        </p:style>
      </p:pic>
      <p:pic>
        <p:nvPicPr>
          <p:cNvPr id="13" name="Picture 12">
            <a:extLst>
              <a:ext uri="{FF2B5EF4-FFF2-40B4-BE49-F238E27FC236}">
                <a16:creationId xmlns:a16="http://schemas.microsoft.com/office/drawing/2014/main" xmlns="" id="{7E8F54A1-93CE-4424-9CEC-1CF1AD16F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054" y="1146055"/>
            <a:ext cx="5370287" cy="2085370"/>
          </a:xfrm>
          <a:prstGeom prst="rect">
            <a:avLst/>
          </a:prstGeom>
          <a:ln w="88900" cap="sq" cmpd="thickThin">
            <a:solidFill>
              <a:srgbClr val="000000"/>
            </a:solidFill>
            <a:prstDash val="solid"/>
            <a:miter lim="800000"/>
          </a:ln>
          <a:effectLst>
            <a:innerShdw blurRad="76200">
              <a:srgbClr val="000000"/>
            </a:innerShdw>
          </a:effectLst>
        </p:spPr>
        <p:style>
          <a:lnRef idx="0">
            <a:schemeClr val="accent2"/>
          </a:lnRef>
          <a:fillRef idx="3">
            <a:schemeClr val="accent2"/>
          </a:fillRef>
          <a:effectRef idx="3">
            <a:schemeClr val="accent2"/>
          </a:effectRef>
          <a:fontRef idx="minor">
            <a:schemeClr val="lt1"/>
          </a:fontRef>
        </p:style>
      </p:pic>
      <p:sp>
        <p:nvSpPr>
          <p:cNvPr id="9" name="Rectangle 8"/>
          <p:cNvSpPr/>
          <p:nvPr/>
        </p:nvSpPr>
        <p:spPr>
          <a:xfrm>
            <a:off x="500839" y="444763"/>
            <a:ext cx="11122429" cy="584775"/>
          </a:xfrm>
          <a:prstGeom prst="rect">
            <a:avLst/>
          </a:prstGeom>
        </p:spPr>
        <p:txBody>
          <a:bodyPr wrap="square">
            <a:spAutoFit/>
          </a:bodyPr>
          <a:lstStyle/>
          <a:p>
            <a:r>
              <a:rPr lang="en-US" sz="3200" dirty="0">
                <a:latin typeface="Times New Roman" pitchFamily="18" charset="0"/>
                <a:cs typeface="Times New Roman" pitchFamily="18" charset="0"/>
              </a:rPr>
              <a:t>Look at the pictures and discuss with your partner what you see.</a:t>
            </a:r>
          </a:p>
        </p:txBody>
      </p:sp>
      <p:sp>
        <p:nvSpPr>
          <p:cNvPr id="10" name="Rectangle 9"/>
          <p:cNvSpPr/>
          <p:nvPr/>
        </p:nvSpPr>
        <p:spPr>
          <a:xfrm>
            <a:off x="653148" y="5400532"/>
            <a:ext cx="6400800" cy="954107"/>
          </a:xfrm>
          <a:prstGeom prst="rect">
            <a:avLst/>
          </a:prstGeom>
        </p:spPr>
        <p:txBody>
          <a:bodyPr wrap="square">
            <a:spAutoFit/>
          </a:bodyPr>
          <a:lstStyle/>
          <a:p>
            <a:pPr marL="342900" indent="-342900">
              <a:buAutoNum type="alphaLcPeriod"/>
            </a:pPr>
            <a:r>
              <a:rPr lang="en-US" sz="2800" dirty="0">
                <a:latin typeface="Times New Roman" pitchFamily="18" charset="0"/>
                <a:cs typeface="Times New Roman" pitchFamily="18" charset="0"/>
              </a:rPr>
              <a:t>What do you see in the picture ?</a:t>
            </a:r>
          </a:p>
          <a:p>
            <a:pPr marL="342900" indent="-342900">
              <a:buAutoNum type="alphaLcPeriod"/>
            </a:pPr>
            <a:r>
              <a:rPr lang="en-US" sz="2800" dirty="0">
                <a:latin typeface="Times New Roman" pitchFamily="18" charset="0"/>
                <a:cs typeface="Times New Roman" pitchFamily="18" charset="0"/>
              </a:rPr>
              <a:t>What are they doing</a:t>
            </a:r>
            <a:r>
              <a:rPr lang="en-US" sz="2800" dirty="0" smtClean="0">
                <a:latin typeface="Times New Roman" pitchFamily="18" charset="0"/>
                <a:cs typeface="Times New Roman" pitchFamily="18" charset="0"/>
              </a:rPr>
              <a:t>?</a:t>
            </a:r>
          </a:p>
        </p:txBody>
      </p:sp>
      <p:pic>
        <p:nvPicPr>
          <p:cNvPr id="19" name="Picture 18">
            <a:extLst>
              <a:ext uri="{FF2B5EF4-FFF2-40B4-BE49-F238E27FC236}">
                <a16:creationId xmlns:a16="http://schemas.microsoft.com/office/drawing/2014/main" xmlns="" id="{9537181D-BFD4-4686-8F30-D15F8A093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632" y="8487295"/>
            <a:ext cx="11909368" cy="6620497"/>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2" descr="H:\download.jpg"/>
          <p:cNvPicPr>
            <a:picLocks noChangeAspect="1" noChangeArrowheads="1"/>
          </p:cNvPicPr>
          <p:nvPr/>
        </p:nvPicPr>
        <p:blipFill>
          <a:blip r:embed="rId7"/>
          <a:srcRect l="10667" r="10667"/>
          <a:stretch>
            <a:fillRect/>
          </a:stretch>
        </p:blipFill>
        <p:spPr bwMode="auto">
          <a:xfrm>
            <a:off x="540040" y="3337400"/>
            <a:ext cx="5461790" cy="2063131"/>
          </a:xfrm>
          <a:prstGeom prst="rect">
            <a:avLst/>
          </a:prstGeom>
          <a:noFill/>
        </p:spPr>
      </p:pic>
      <p:pic>
        <p:nvPicPr>
          <p:cNvPr id="15" name="Picture 14">
            <a:extLst>
              <a:ext uri="{FF2B5EF4-FFF2-40B4-BE49-F238E27FC236}">
                <a16:creationId xmlns:a16="http://schemas.microsoft.com/office/drawing/2014/main" xmlns="" id="{9537181D-BFD4-4686-8F30-D15F8A093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632" y="237503"/>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650573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set>
                                      <p:cBhvr>
                                        <p:cTn id="7" dur="455" fill="hold">
                                          <p:stCondLst>
                                            <p:cond delay="0"/>
                                          </p:stCondLst>
                                        </p:cTn>
                                        <p:tgtEl>
                                          <p:spTgt spid="9">
                                            <p:txEl>
                                              <p:pRg st="0" end="0"/>
                                            </p:txEl>
                                          </p:spTgt>
                                        </p:tgtEl>
                                        <p:attrNameLst>
                                          <p:attrName>style.rotation</p:attrName>
                                        </p:attrNameLst>
                                      </p:cBhvr>
                                      <p:to>
                                        <p:strVal val="-45.0"/>
                                      </p:to>
                                    </p:set>
                                    <p:anim calcmode="lin" valueType="num">
                                      <p:cBhvr>
                                        <p:cTn id="8" dur="455" fill="hold">
                                          <p:stCondLst>
                                            <p:cond delay="455"/>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additive="base">
                                        <p:cTn id="2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7280" y="718457"/>
            <a:ext cx="10554789" cy="5643154"/>
          </a:xfrm>
          <a:prstGeom prst="rect">
            <a:avLst/>
          </a:prstGeom>
          <a:solidFill>
            <a:schemeClr val="bg1">
              <a:lumMod val="95000"/>
            </a:schemeClr>
          </a:solidFill>
        </p:spPr>
        <p:txBody>
          <a:bodyPr wrap="square" rtlCol="0">
            <a:spAutoFit/>
          </a:bodyPr>
          <a:lstStyle/>
          <a:p>
            <a:endParaRPr lang="en-US"/>
          </a:p>
        </p:txBody>
      </p:sp>
      <p:sp>
        <p:nvSpPr>
          <p:cNvPr id="2" name="TextBox 1"/>
          <p:cNvSpPr txBox="1"/>
          <p:nvPr/>
        </p:nvSpPr>
        <p:spPr>
          <a:xfrm>
            <a:off x="1097280" y="837124"/>
            <a:ext cx="10706792" cy="1077218"/>
          </a:xfrm>
          <a:prstGeom prst="rect">
            <a:avLst/>
          </a:prstGeom>
          <a:noFill/>
        </p:spPr>
        <p:txBody>
          <a:bodyPr wrap="square" rtlCol="0">
            <a:spAutoFit/>
          </a:bodyPr>
          <a:lstStyle/>
          <a:p>
            <a:r>
              <a:rPr lang="en-US" sz="3200" dirty="0" smtClean="0"/>
              <a:t>Our todays lesson is about “</a:t>
            </a:r>
            <a:r>
              <a:rPr lang="en-US" sz="3200" dirty="0"/>
              <a:t>A</a:t>
            </a:r>
            <a:r>
              <a:rPr lang="en-US" sz="3200" dirty="0" smtClean="0"/>
              <a:t> man who loves trees.”</a:t>
            </a:r>
          </a:p>
          <a:p>
            <a:r>
              <a:rPr lang="en-US" sz="3200" dirty="0" smtClean="0"/>
              <a:t>Unit -5’Lesson-4</a:t>
            </a:r>
            <a:endParaRPr lang="en-US" sz="3200" dirty="0"/>
          </a:p>
        </p:txBody>
      </p:sp>
      <p:pic>
        <p:nvPicPr>
          <p:cNvPr id="8" name="Picture 7">
            <a:extLst>
              <a:ext uri="{FF2B5EF4-FFF2-40B4-BE49-F238E27FC236}">
                <a16:creationId xmlns:a16="http://schemas.microsoft.com/office/drawing/2014/main" xmlns="" id="{9537181D-BFD4-4686-8F30-D15F8A093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23" y="342598"/>
            <a:ext cx="11909368" cy="6906100"/>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1914342"/>
            <a:ext cx="10224654" cy="4740128"/>
          </a:xfrm>
          <a:prstGeom prst="rect">
            <a:avLst/>
          </a:prstGeom>
          <a:ln>
            <a:solidFill>
              <a:schemeClr val="tx1"/>
            </a:solidFill>
          </a:ln>
        </p:spPr>
      </p:pic>
    </p:spTree>
    <p:extLst>
      <p:ext uri="{BB962C8B-B14F-4D97-AF65-F5344CB8AC3E}">
        <p14:creationId xmlns:p14="http://schemas.microsoft.com/office/powerpoint/2010/main" val="29102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29" y="352697"/>
            <a:ext cx="11207931" cy="6400800"/>
          </a:xfrm>
          <a:prstGeom prst="rect">
            <a:avLst/>
          </a:prstGeom>
          <a:solidFill>
            <a:schemeClr val="bg1">
              <a:lumMod val="95000"/>
            </a:schemeClr>
          </a:solidFill>
        </p:spPr>
        <p:txBody>
          <a:bodyPr wrap="square" rtlCol="0">
            <a:spAutoFit/>
          </a:bodyPr>
          <a:lstStyle/>
          <a:p>
            <a:endParaRPr lang="en-US" dirty="0"/>
          </a:p>
        </p:txBody>
      </p:sp>
      <p:sp>
        <p:nvSpPr>
          <p:cNvPr id="2" name="TextBox 1"/>
          <p:cNvSpPr txBox="1"/>
          <p:nvPr/>
        </p:nvSpPr>
        <p:spPr>
          <a:xfrm>
            <a:off x="1840675" y="2168434"/>
            <a:ext cx="9749640" cy="4154984"/>
          </a:xfrm>
          <a:prstGeom prst="rect">
            <a:avLst/>
          </a:prstGeom>
          <a:noFill/>
        </p:spPr>
        <p:txBody>
          <a:bodyPr wrap="square" rtlCol="0">
            <a:spAutoFit/>
          </a:bodyPr>
          <a:lstStyle/>
          <a:p>
            <a:endParaRPr lang="en-US" sz="2800" dirty="0" smtClean="0">
              <a:latin typeface="Andalus" panose="02020603050405020304" pitchFamily="18" charset="-78"/>
              <a:cs typeface="AF_Jizan" pitchFamily="2" charset="-78"/>
            </a:endParaRPr>
          </a:p>
          <a:p>
            <a:r>
              <a:rPr lang="en-US" sz="2800" b="1" dirty="0" smtClean="0">
                <a:cs typeface="AF_Jizan" pitchFamily="2" charset="-78"/>
              </a:rPr>
              <a:t>After completing the lesson the students will be able to</a:t>
            </a:r>
          </a:p>
          <a:p>
            <a:endParaRPr lang="en-US" sz="2800" dirty="0" smtClean="0">
              <a:cs typeface="AF_Jizan" pitchFamily="2" charset="-78"/>
            </a:endParaRPr>
          </a:p>
          <a:p>
            <a:r>
              <a:rPr lang="en-US" sz="3600" dirty="0" smtClean="0">
                <a:cs typeface="AF_Jizan" pitchFamily="2" charset="-78"/>
              </a:rPr>
              <a:t>1. </a:t>
            </a:r>
            <a:r>
              <a:rPr lang="en-US" sz="3600" b="1" dirty="0">
                <a:cs typeface="AF_Jizan" pitchFamily="2" charset="-78"/>
              </a:rPr>
              <a:t>ask and answer questions</a:t>
            </a:r>
          </a:p>
          <a:p>
            <a:r>
              <a:rPr lang="en-US" sz="3600" b="1" dirty="0" smtClean="0">
                <a:cs typeface="AF_Jizan" pitchFamily="2" charset="-78"/>
              </a:rPr>
              <a:t>2. and </a:t>
            </a:r>
            <a:r>
              <a:rPr lang="en-US" sz="3600" b="1" dirty="0">
                <a:cs typeface="AF_Jizan" pitchFamily="2" charset="-78"/>
              </a:rPr>
              <a:t>understand text through silent reading</a:t>
            </a:r>
          </a:p>
          <a:p>
            <a:r>
              <a:rPr lang="en-US" sz="3600" b="1" dirty="0" smtClean="0">
                <a:cs typeface="AF_Jizan" pitchFamily="2" charset="-78"/>
              </a:rPr>
              <a:t>3. </a:t>
            </a:r>
            <a:r>
              <a:rPr lang="en-US" sz="3600" b="1" dirty="0" smtClean="0">
                <a:cs typeface="AF_Jizan" pitchFamily="2" charset="-78"/>
              </a:rPr>
              <a:t>infer </a:t>
            </a:r>
            <a:r>
              <a:rPr lang="en-US" sz="3600" b="1" dirty="0">
                <a:cs typeface="AF_Jizan" pitchFamily="2" charset="-78"/>
              </a:rPr>
              <a:t>meaning from </a:t>
            </a:r>
            <a:r>
              <a:rPr lang="en-US" sz="3600" b="1" dirty="0" smtClean="0">
                <a:cs typeface="AF_Jizan" pitchFamily="2" charset="-78"/>
              </a:rPr>
              <a:t>context</a:t>
            </a:r>
          </a:p>
          <a:p>
            <a:r>
              <a:rPr lang="en-US" sz="3600" b="1" dirty="0" smtClean="0">
                <a:cs typeface="AF_Jizan" pitchFamily="2" charset="-78"/>
              </a:rPr>
              <a:t>4.</a:t>
            </a:r>
            <a:r>
              <a:rPr lang="en-US" sz="3600" dirty="0"/>
              <a:t> </a:t>
            </a:r>
            <a:r>
              <a:rPr lang="en-US" sz="3600" b="1" dirty="0"/>
              <a:t>understand true and false</a:t>
            </a:r>
            <a:endParaRPr lang="en-US" sz="3600" b="1" dirty="0">
              <a:cs typeface="AF_Jizan" pitchFamily="2" charset="-78"/>
            </a:endParaRPr>
          </a:p>
          <a:p>
            <a:r>
              <a:rPr lang="en-US" sz="3600" b="1" dirty="0" smtClean="0">
                <a:cs typeface="AF_Jizan" pitchFamily="2" charset="-78"/>
              </a:rPr>
              <a:t>5. </a:t>
            </a:r>
            <a:r>
              <a:rPr lang="en-US" sz="3600" b="1" dirty="0" smtClean="0">
                <a:cs typeface="AF_Jizan" pitchFamily="2" charset="-78"/>
              </a:rPr>
              <a:t>write </a:t>
            </a:r>
            <a:r>
              <a:rPr lang="en-US" sz="3600" b="1" dirty="0">
                <a:cs typeface="AF_Jizan" pitchFamily="2" charset="-78"/>
              </a:rPr>
              <a:t>answer to questions</a:t>
            </a:r>
          </a:p>
        </p:txBody>
      </p:sp>
      <p:sp>
        <p:nvSpPr>
          <p:cNvPr id="4" name="TextBox 3"/>
          <p:cNvSpPr txBox="1"/>
          <p:nvPr/>
        </p:nvSpPr>
        <p:spPr>
          <a:xfrm>
            <a:off x="1840675" y="1200927"/>
            <a:ext cx="8702237" cy="1477328"/>
          </a:xfrm>
          <a:prstGeom prst="rect">
            <a:avLst/>
          </a:prstGeom>
          <a:noFill/>
        </p:spPr>
        <p:txBody>
          <a:bodyPr wrap="square" rtlCol="0">
            <a:spAutoFit/>
          </a:bodyPr>
          <a:lstStyle/>
          <a:p>
            <a:r>
              <a:rPr lang="en-US" sz="5400" b="1" dirty="0"/>
              <a:t>Learning outcomes:</a:t>
            </a:r>
          </a:p>
          <a:p>
            <a:endParaRPr lang="en-US" sz="3600" b="1" dirty="0"/>
          </a:p>
        </p:txBody>
      </p:sp>
      <p:pic>
        <p:nvPicPr>
          <p:cNvPr id="6" name="Picture 5">
            <a:extLst>
              <a:ext uri="{FF2B5EF4-FFF2-40B4-BE49-F238E27FC236}">
                <a16:creationId xmlns:a16="http://schemas.microsoft.com/office/drawing/2014/main" xmlns="" id="{9537181D-BFD4-4686-8F30-D15F8A093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11" y="492229"/>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36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5492" y="838683"/>
            <a:ext cx="5941016" cy="584775"/>
          </a:xfrm>
          <a:prstGeom prst="rect">
            <a:avLst/>
          </a:prstGeom>
          <a:noFill/>
          <a:ln>
            <a:solidFill>
              <a:schemeClr val="tx1"/>
            </a:solidFill>
          </a:ln>
        </p:spPr>
        <p:txBody>
          <a:bodyPr wrap="square" rtlCol="0">
            <a:spAutoFit/>
          </a:bodyPr>
          <a:lstStyle/>
          <a:p>
            <a:pPr algn="ctr"/>
            <a:r>
              <a:rPr lang="en-US" sz="3200" b="1" dirty="0">
                <a:latin typeface="Book Antiqua" pitchFamily="18" charset="0"/>
              </a:rPr>
              <a:t>Do you know this person?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10" y="1629294"/>
            <a:ext cx="10607040" cy="4213763"/>
          </a:xfrm>
          <a:prstGeom prst="rect">
            <a:avLst/>
          </a:prstGeom>
        </p:spPr>
      </p:pic>
      <p:sp>
        <p:nvSpPr>
          <p:cNvPr id="3" name="TextBox 2"/>
          <p:cNvSpPr txBox="1"/>
          <p:nvPr/>
        </p:nvSpPr>
        <p:spPr>
          <a:xfrm>
            <a:off x="980902" y="5843057"/>
            <a:ext cx="10357658" cy="584775"/>
          </a:xfrm>
          <a:prstGeom prst="rect">
            <a:avLst/>
          </a:prstGeom>
          <a:noFill/>
        </p:spPr>
        <p:txBody>
          <a:bodyPr wrap="square" rtlCol="0">
            <a:spAutoFit/>
          </a:bodyPr>
          <a:lstStyle/>
          <a:p>
            <a:r>
              <a:rPr lang="en-US" sz="3200" b="1" dirty="0" err="1" smtClean="0"/>
              <a:t>Yes,He</a:t>
            </a:r>
            <a:r>
              <a:rPr lang="en-US" sz="3200" b="1" dirty="0" smtClean="0"/>
              <a:t> is </a:t>
            </a:r>
            <a:r>
              <a:rPr lang="en-US" sz="3200" b="1" spc="-100" dirty="0" err="1">
                <a:latin typeface="Book Antiqua" pitchFamily="18" charset="0"/>
              </a:rPr>
              <a:t>Kartik</a:t>
            </a:r>
            <a:r>
              <a:rPr lang="en-US" sz="3200" b="1" spc="-100" dirty="0">
                <a:latin typeface="Book Antiqua" pitchFamily="18" charset="0"/>
              </a:rPr>
              <a:t> </a:t>
            </a:r>
            <a:r>
              <a:rPr lang="en-US" sz="3200" b="1" spc="-100" dirty="0" err="1" smtClean="0">
                <a:latin typeface="Book Antiqua" pitchFamily="18" charset="0"/>
              </a:rPr>
              <a:t>Poramanik</a:t>
            </a:r>
            <a:endParaRPr lang="en-US" sz="3200" b="1" spc="-100" dirty="0">
              <a:latin typeface="Book Antiqua" pitchFamily="18" charset="0"/>
            </a:endParaRPr>
          </a:p>
        </p:txBody>
      </p:sp>
      <p:pic>
        <p:nvPicPr>
          <p:cNvPr id="7" name="Picture 6">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453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0F94F76-C473-4F1F-BF0B-669DE49E88A8}"/>
              </a:ext>
            </a:extLst>
          </p:cNvPr>
          <p:cNvSpPr txBox="1"/>
          <p:nvPr/>
        </p:nvSpPr>
        <p:spPr>
          <a:xfrm>
            <a:off x="548642" y="545305"/>
            <a:ext cx="11643360" cy="584775"/>
          </a:xfrm>
          <a:prstGeom prst="rect">
            <a:avLst/>
          </a:prstGeom>
          <a:blipFill>
            <a:blip r:embed="rId2"/>
            <a:tile tx="0" ty="0" sx="100000" sy="100000" flip="none" algn="tl"/>
          </a:blipFill>
          <a:ln>
            <a:solidFill>
              <a:schemeClr val="tx1"/>
            </a:solidFill>
          </a:ln>
        </p:spPr>
        <p:txBody>
          <a:bodyPr wrap="square" rtlCol="0">
            <a:spAutoFit/>
          </a:bodyPr>
          <a:lstStyle/>
          <a:p>
            <a:pPr algn="ctr"/>
            <a:r>
              <a:rPr lang="en-US" sz="3200" b="1" dirty="0">
                <a:latin typeface="Book Antiqua" panose="02040602050305030304" pitchFamily="18" charset="0"/>
                <a:cs typeface="Andalus" pitchFamily="18" charset="-78"/>
              </a:rPr>
              <a:t>Let us introduce with him.</a:t>
            </a:r>
          </a:p>
        </p:txBody>
      </p:sp>
      <p:pic>
        <p:nvPicPr>
          <p:cNvPr id="3" name="Picture 2">
            <a:extLst>
              <a:ext uri="{FF2B5EF4-FFF2-40B4-BE49-F238E27FC236}">
                <a16:creationId xmlns="" xmlns:a16="http://schemas.microsoft.com/office/drawing/2014/main" id="{3DA65E45-21C1-4B99-9444-96859A79E4AC}"/>
              </a:ext>
            </a:extLst>
          </p:cNvPr>
          <p:cNvPicPr>
            <a:picLocks noChangeAspect="1"/>
          </p:cNvPicPr>
          <p:nvPr/>
        </p:nvPicPr>
        <p:blipFill rotWithShape="1">
          <a:blip r:embed="rId3">
            <a:extLst>
              <a:ext uri="{28A0092B-C50C-407E-A947-70E740481C1C}">
                <a14:useLocalDpi xmlns:a14="http://schemas.microsoft.com/office/drawing/2010/main" val="0"/>
              </a:ext>
            </a:extLst>
          </a:blip>
          <a:srcRect r="79077"/>
          <a:stretch/>
        </p:blipFill>
        <p:spPr>
          <a:xfrm>
            <a:off x="548642" y="1130080"/>
            <a:ext cx="3217816" cy="5370473"/>
          </a:xfrm>
          <a:prstGeom prst="rect">
            <a:avLst/>
          </a:prstGeom>
          <a:ln>
            <a:solidFill>
              <a:schemeClr val="tx1"/>
            </a:solidFill>
          </a:ln>
        </p:spPr>
      </p:pic>
      <p:sp>
        <p:nvSpPr>
          <p:cNvPr id="4" name="Rectangle 3">
            <a:extLst>
              <a:ext uri="{FF2B5EF4-FFF2-40B4-BE49-F238E27FC236}">
                <a16:creationId xmlns="" xmlns:a16="http://schemas.microsoft.com/office/drawing/2014/main" id="{0FC2B0C0-0148-4571-B7F3-15FA291C7CBB}"/>
              </a:ext>
            </a:extLst>
          </p:cNvPr>
          <p:cNvSpPr/>
          <p:nvPr/>
        </p:nvSpPr>
        <p:spPr>
          <a:xfrm>
            <a:off x="3766456" y="1130080"/>
            <a:ext cx="8425544" cy="5370473"/>
          </a:xfrm>
          <a:prstGeom prst="rect">
            <a:avLst/>
          </a:prstGeom>
          <a:blipFill>
            <a:blip r:embed="rId2"/>
            <a:tile tx="0" ty="0" sx="100000" sy="100000" flip="none" algn="tl"/>
          </a:blipFill>
          <a:ln w="38100" cmpd="sng">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en-US" sz="2000" b="1" spc="-100" dirty="0">
              <a:latin typeface="Book Antiqua" pitchFamily="18" charset="0"/>
            </a:endParaRPr>
          </a:p>
          <a:p>
            <a:endParaRPr lang="en-US" sz="2000" b="1" spc="-100" dirty="0">
              <a:latin typeface="Book Antiqua" pitchFamily="18" charset="0"/>
            </a:endParaRPr>
          </a:p>
          <a:p>
            <a:pPr>
              <a:lnSpc>
                <a:spcPts val="3500"/>
              </a:lnSpc>
            </a:pPr>
            <a:r>
              <a:rPr lang="en-US" sz="2400" b="1" spc="-100" dirty="0">
                <a:latin typeface="Book Antiqua" pitchFamily="18" charset="0"/>
              </a:rPr>
              <a:t>Name			: </a:t>
            </a:r>
            <a:r>
              <a:rPr lang="en-US" sz="2400" b="1" spc="-100" dirty="0" err="1">
                <a:latin typeface="Book Antiqua" pitchFamily="18" charset="0"/>
              </a:rPr>
              <a:t>Kartik</a:t>
            </a:r>
            <a:r>
              <a:rPr lang="en-US" sz="2400" b="1" spc="-100" dirty="0">
                <a:latin typeface="Book Antiqua" pitchFamily="18" charset="0"/>
              </a:rPr>
              <a:t> </a:t>
            </a:r>
            <a:r>
              <a:rPr lang="en-US" sz="2400" b="1" spc="-100" dirty="0" err="1">
                <a:latin typeface="Book Antiqua" pitchFamily="18" charset="0"/>
              </a:rPr>
              <a:t>Poramanik</a:t>
            </a:r>
            <a:endParaRPr lang="en-US" sz="2400" b="1" spc="-100" dirty="0">
              <a:latin typeface="Book Antiqua" pitchFamily="18" charset="0"/>
            </a:endParaRPr>
          </a:p>
          <a:p>
            <a:pPr>
              <a:lnSpc>
                <a:spcPts val="3500"/>
              </a:lnSpc>
            </a:pPr>
            <a:r>
              <a:rPr lang="en-US" sz="2400" b="1" spc="-100" dirty="0">
                <a:latin typeface="Book Antiqua" pitchFamily="18" charset="0"/>
              </a:rPr>
              <a:t>Father			: </a:t>
            </a:r>
            <a:r>
              <a:rPr lang="en-US" sz="2400" b="1" spc="-100" dirty="0" err="1">
                <a:latin typeface="Book Antiqua" pitchFamily="18" charset="0"/>
              </a:rPr>
              <a:t>Suren</a:t>
            </a:r>
            <a:r>
              <a:rPr lang="en-US" sz="2400" b="1" spc="-100" dirty="0">
                <a:latin typeface="Book Antiqua" pitchFamily="18" charset="0"/>
              </a:rPr>
              <a:t> </a:t>
            </a:r>
            <a:r>
              <a:rPr lang="en-US" sz="2400" b="1" spc="-100" dirty="0" err="1">
                <a:latin typeface="Book Antiqua" pitchFamily="18" charset="0"/>
              </a:rPr>
              <a:t>Poramanik</a:t>
            </a:r>
            <a:endParaRPr lang="en-US" sz="2400" b="1" spc="-100" dirty="0">
              <a:latin typeface="Book Antiqua" pitchFamily="18" charset="0"/>
            </a:endParaRPr>
          </a:p>
          <a:p>
            <a:pPr>
              <a:lnSpc>
                <a:spcPts val="3500"/>
              </a:lnSpc>
            </a:pPr>
            <a:r>
              <a:rPr lang="en-US" sz="2400" b="1" spc="-100" dirty="0">
                <a:latin typeface="Book Antiqua" pitchFamily="18" charset="0"/>
              </a:rPr>
              <a:t>Mother		: </a:t>
            </a:r>
            <a:r>
              <a:rPr lang="en-US" sz="2400" b="1" spc="-100" dirty="0" err="1">
                <a:latin typeface="Book Antiqua" pitchFamily="18" charset="0"/>
              </a:rPr>
              <a:t>Subas</a:t>
            </a:r>
            <a:r>
              <a:rPr lang="en-US" sz="2400" b="1" spc="-100" dirty="0">
                <a:latin typeface="Book Antiqua" pitchFamily="18" charset="0"/>
              </a:rPr>
              <a:t> </a:t>
            </a:r>
            <a:r>
              <a:rPr lang="en-US" sz="2400" b="1" spc="-100" dirty="0" err="1">
                <a:latin typeface="Book Antiqua" pitchFamily="18" charset="0"/>
              </a:rPr>
              <a:t>Bala</a:t>
            </a:r>
            <a:endParaRPr lang="en-US" sz="2400" b="1" spc="-100" dirty="0">
              <a:latin typeface="Book Antiqua" pitchFamily="18" charset="0"/>
            </a:endParaRPr>
          </a:p>
          <a:p>
            <a:pPr>
              <a:lnSpc>
                <a:spcPts val="3500"/>
              </a:lnSpc>
            </a:pPr>
            <a:r>
              <a:rPr lang="en-US" sz="2400" b="1" spc="-100" dirty="0">
                <a:latin typeface="Book Antiqua" pitchFamily="18" charset="0"/>
              </a:rPr>
              <a:t>Village		: </a:t>
            </a:r>
            <a:r>
              <a:rPr lang="en-US" sz="2400" b="1" spc="-100" dirty="0" err="1">
                <a:latin typeface="Book Antiqua" pitchFamily="18" charset="0"/>
              </a:rPr>
              <a:t>Tarapur</a:t>
            </a:r>
            <a:r>
              <a:rPr lang="en-US" sz="2400" b="1" spc="-100" dirty="0">
                <a:latin typeface="Book Antiqua" pitchFamily="18" charset="0"/>
              </a:rPr>
              <a:t> </a:t>
            </a:r>
          </a:p>
          <a:p>
            <a:pPr>
              <a:lnSpc>
                <a:spcPts val="3500"/>
              </a:lnSpc>
            </a:pPr>
            <a:r>
              <a:rPr lang="en-US" sz="2400" b="1" spc="-100" dirty="0" err="1">
                <a:latin typeface="Book Antiqua" pitchFamily="18" charset="0"/>
              </a:rPr>
              <a:t>Upazilla</a:t>
            </a:r>
            <a:r>
              <a:rPr lang="en-US" sz="2400" b="1" spc="-100" dirty="0">
                <a:latin typeface="Book Antiqua" pitchFamily="18" charset="0"/>
              </a:rPr>
              <a:t>		:  </a:t>
            </a:r>
            <a:r>
              <a:rPr lang="en-US" sz="2400" b="1" spc="-100" dirty="0" err="1">
                <a:latin typeface="Book Antiqua" pitchFamily="18" charset="0"/>
              </a:rPr>
              <a:t>Shibgonj</a:t>
            </a:r>
            <a:endParaRPr lang="en-US" sz="2400" b="1" spc="-100" dirty="0">
              <a:latin typeface="Book Antiqua" pitchFamily="18" charset="0"/>
            </a:endParaRPr>
          </a:p>
          <a:p>
            <a:pPr>
              <a:lnSpc>
                <a:spcPts val="3500"/>
              </a:lnSpc>
            </a:pPr>
            <a:r>
              <a:rPr lang="en-US" sz="2400" b="1" spc="-100" dirty="0">
                <a:latin typeface="Book Antiqua" pitchFamily="18" charset="0"/>
              </a:rPr>
              <a:t>Dist.			: </a:t>
            </a:r>
            <a:r>
              <a:rPr lang="en-US" sz="2400" b="1" spc="-100" dirty="0" err="1">
                <a:latin typeface="Book Antiqua" pitchFamily="18" charset="0"/>
              </a:rPr>
              <a:t>Chapainawabgonj</a:t>
            </a:r>
            <a:endParaRPr lang="en-US" sz="2400" b="1" spc="-100" dirty="0">
              <a:latin typeface="Book Antiqua" pitchFamily="18" charset="0"/>
            </a:endParaRPr>
          </a:p>
          <a:p>
            <a:pPr>
              <a:lnSpc>
                <a:spcPts val="3500"/>
              </a:lnSpc>
            </a:pPr>
            <a:r>
              <a:rPr lang="en-US" sz="2400" b="1" spc="-100" dirty="0">
                <a:latin typeface="Book Antiqua" pitchFamily="18" charset="0"/>
              </a:rPr>
              <a:t>Birth Year		: 1942</a:t>
            </a:r>
          </a:p>
          <a:p>
            <a:pPr>
              <a:lnSpc>
                <a:spcPts val="3500"/>
              </a:lnSpc>
            </a:pPr>
            <a:r>
              <a:rPr lang="en-US" sz="2400" b="1" spc="-100" dirty="0">
                <a:latin typeface="Book Antiqua" pitchFamily="18" charset="0"/>
              </a:rPr>
              <a:t>Profession		: Hair dresser</a:t>
            </a:r>
          </a:p>
          <a:p>
            <a:pPr>
              <a:lnSpc>
                <a:spcPts val="3500"/>
              </a:lnSpc>
            </a:pPr>
            <a:r>
              <a:rPr lang="en-US" sz="2400" b="1" spc="-100" dirty="0">
                <a:latin typeface="Book Antiqua" pitchFamily="18" charset="0"/>
              </a:rPr>
              <a:t>Passion		: Planting trees</a:t>
            </a:r>
          </a:p>
          <a:p>
            <a:pPr>
              <a:lnSpc>
                <a:spcPts val="3500"/>
              </a:lnSpc>
            </a:pPr>
            <a:r>
              <a:rPr lang="en-US" sz="2400" b="1" spc="-100" dirty="0">
                <a:latin typeface="Book Antiqua" pitchFamily="18" charset="0"/>
              </a:rPr>
              <a:t>Quantity of pant	: More than hundred.</a:t>
            </a:r>
          </a:p>
          <a:p>
            <a:pPr>
              <a:lnSpc>
                <a:spcPts val="3500"/>
              </a:lnSpc>
            </a:pPr>
            <a:r>
              <a:rPr lang="en-US" sz="2400" b="1" spc="-100" dirty="0">
                <a:latin typeface="Book Antiqua" pitchFamily="18" charset="0"/>
              </a:rPr>
              <a:t>Identity		: Nature lover.</a:t>
            </a:r>
          </a:p>
          <a:p>
            <a:endParaRPr lang="en-US" sz="2000" b="1" spc="-100" dirty="0">
              <a:latin typeface="Book Antiqua" pitchFamily="18" charset="0"/>
            </a:endParaRPr>
          </a:p>
          <a:p>
            <a:endParaRPr lang="en-US" sz="2000" b="1" spc="-100" dirty="0">
              <a:latin typeface="Book Antiqua" pitchFamily="18" charset="0"/>
            </a:endParaRPr>
          </a:p>
        </p:txBody>
      </p:sp>
      <p:pic>
        <p:nvPicPr>
          <p:cNvPr id="6" name="Picture 5">
            <a:extLst>
              <a:ext uri="{FF2B5EF4-FFF2-40B4-BE49-F238E27FC236}">
                <a16:creationId xmlns:a16="http://schemas.microsoft.com/office/drawing/2014/main" xmlns="" id="{9537181D-BFD4-4686-8F30-D15F8A093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30" y="0"/>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4610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1+#ppt_w/2"/>
                                          </p:val>
                                        </p:tav>
                                        <p:tav tm="100000">
                                          <p:val>
                                            <p:strVal val="#ppt_x"/>
                                          </p:val>
                                        </p:tav>
                                      </p:tavLst>
                                    </p:anim>
                                    <p:anim calcmode="lin" valueType="num">
                                      <p:cBhvr additive="base">
                                        <p:cTn id="17"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02-04__met05.jpg">
            <a:extLst>
              <a:ext uri="{FF2B5EF4-FFF2-40B4-BE49-F238E27FC236}">
                <a16:creationId xmlns="" xmlns:a16="http://schemas.microsoft.com/office/drawing/2014/main" id="{30A1CA9F-A231-4723-AAE7-8519E5C52112}"/>
              </a:ext>
            </a:extLst>
          </p:cNvPr>
          <p:cNvPicPr>
            <a:picLocks noChangeAspect="1"/>
          </p:cNvPicPr>
          <p:nvPr/>
        </p:nvPicPr>
        <p:blipFill>
          <a:blip r:embed="rId2"/>
          <a:stretch>
            <a:fillRect/>
          </a:stretch>
        </p:blipFill>
        <p:spPr>
          <a:xfrm>
            <a:off x="1045029" y="4052668"/>
            <a:ext cx="5241471" cy="2580361"/>
          </a:xfrm>
          <a:prstGeom prst="rect">
            <a:avLst/>
          </a:prstGeom>
        </p:spPr>
      </p:pic>
      <p:pic>
        <p:nvPicPr>
          <p:cNvPr id="3" name="Picture 2" descr="2007-04-21__back01.jpg">
            <a:extLst>
              <a:ext uri="{FF2B5EF4-FFF2-40B4-BE49-F238E27FC236}">
                <a16:creationId xmlns="" xmlns:a16="http://schemas.microsoft.com/office/drawing/2014/main" id="{3074AB15-B41E-45CF-A56B-CBD30E10CD95}"/>
              </a:ext>
            </a:extLst>
          </p:cNvPr>
          <p:cNvPicPr>
            <a:picLocks noChangeAspect="1"/>
          </p:cNvPicPr>
          <p:nvPr/>
        </p:nvPicPr>
        <p:blipFill>
          <a:blip r:embed="rId3"/>
          <a:stretch>
            <a:fillRect/>
          </a:stretch>
        </p:blipFill>
        <p:spPr>
          <a:xfrm>
            <a:off x="1045029" y="1679170"/>
            <a:ext cx="5241471" cy="2373497"/>
          </a:xfrm>
          <a:prstGeom prst="rect">
            <a:avLst/>
          </a:prstGeom>
        </p:spPr>
      </p:pic>
      <p:pic>
        <p:nvPicPr>
          <p:cNvPr id="4" name="Picture 3" descr="FB_IMG_1581684856496.jpg">
            <a:extLst>
              <a:ext uri="{FF2B5EF4-FFF2-40B4-BE49-F238E27FC236}">
                <a16:creationId xmlns="" xmlns:a16="http://schemas.microsoft.com/office/drawing/2014/main" id="{AE2A806C-685E-412A-B8EE-726EF217C436}"/>
              </a:ext>
            </a:extLst>
          </p:cNvPr>
          <p:cNvPicPr>
            <a:picLocks noChangeAspect="1"/>
          </p:cNvPicPr>
          <p:nvPr/>
        </p:nvPicPr>
        <p:blipFill>
          <a:blip r:embed="rId4"/>
          <a:stretch>
            <a:fillRect/>
          </a:stretch>
        </p:blipFill>
        <p:spPr>
          <a:xfrm>
            <a:off x="6529009" y="1679171"/>
            <a:ext cx="5009242" cy="4977624"/>
          </a:xfrm>
          <a:prstGeom prst="rect">
            <a:avLst/>
          </a:prstGeom>
        </p:spPr>
      </p:pic>
      <p:sp>
        <p:nvSpPr>
          <p:cNvPr id="6" name="Explosion 1 5"/>
          <p:cNvSpPr/>
          <p:nvPr/>
        </p:nvSpPr>
        <p:spPr>
          <a:xfrm>
            <a:off x="5719156" y="232756"/>
            <a:ext cx="5387018" cy="139887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His </a:t>
            </a:r>
            <a:r>
              <a:rPr lang="en-US" sz="2800" dirty="0" err="1" smtClean="0">
                <a:latin typeface="Times New Roman" pitchFamily="18" charset="0"/>
                <a:cs typeface="Times New Roman" pitchFamily="18" charset="0"/>
              </a:rPr>
              <a:t>Achivement</a:t>
            </a:r>
            <a:endParaRPr lang="en-US" sz="28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9537181D-BFD4-4686-8F30-D15F8A093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32" y="237503"/>
            <a:ext cx="11909368" cy="6620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872021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anim calcmode="lin" valueType="num">
                                      <p:cBhvr>
                                        <p:cTn id="19"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828</Words>
  <Application>Microsoft Office PowerPoint</Application>
  <PresentationFormat>Widescreen</PresentationFormat>
  <Paragraphs>106</Paragraphs>
  <Slides>18</Slides>
  <Notes>3</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AF_Jizan</vt:lpstr>
      <vt:lpstr>Andalus</vt:lpstr>
      <vt:lpstr>Arial</vt:lpstr>
      <vt:lpstr>Bell MT</vt:lpstr>
      <vt:lpstr>Black Chancery</vt:lpstr>
      <vt:lpstr>Blackadder ITC</vt:lpstr>
      <vt:lpstr>Bodoni MT Condensed</vt:lpstr>
      <vt:lpstr>Book Antiqua</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dc:creator>
  <cp:lastModifiedBy>Ebrahim</cp:lastModifiedBy>
  <cp:revision>31</cp:revision>
  <dcterms:created xsi:type="dcterms:W3CDTF">2020-05-17T03:47:56Z</dcterms:created>
  <dcterms:modified xsi:type="dcterms:W3CDTF">2020-05-17T06:30:20Z</dcterms:modified>
</cp:coreProperties>
</file>