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6" r:id="rId16"/>
    <p:sldId id="277" r:id="rId17"/>
    <p:sldId id="26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31031-B3ED-4BEC-8241-3770339818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05B3-EADC-4B4D-B341-70416DB8DB74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9D082-D00B-4E5F-A956-1C6159B72715}" type="parTrans" cxnId="{1CC51781-641F-4CDA-92BC-E5E580CF221A}">
      <dgm:prSet/>
      <dgm:spPr/>
      <dgm:t>
        <a:bodyPr/>
        <a:lstStyle/>
        <a:p>
          <a:endParaRPr lang="en-US"/>
        </a:p>
      </dgm:t>
    </dgm:pt>
    <dgm:pt modelId="{B6538FFB-06A0-4FB1-AF32-31A14BDA3698}" type="sibTrans" cxnId="{1CC51781-641F-4CDA-92BC-E5E580CF221A}">
      <dgm:prSet/>
      <dgm:spPr/>
      <dgm:t>
        <a:bodyPr/>
        <a:lstStyle/>
        <a:p>
          <a:endParaRPr lang="en-US"/>
        </a:p>
      </dgm:t>
    </dgm:pt>
    <dgm:pt modelId="{8FE1DEDE-72EE-4155-BC9D-9411C46AEC24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bn-BD" sz="1800" dirty="0">
              <a:latin typeface="NikoshBAN" panose="02000000000000000000" pitchFamily="2" charset="0"/>
              <a:cs typeface="NikoshBAN" panose="02000000000000000000" pitchFamily="2" charset="0"/>
            </a:rPr>
            <a:t> সামর্থ্য ও সুস্থতা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EB368D-AF79-4F98-8788-74EDE649D0F0}" type="parTrans" cxnId="{E496B388-66D0-41BB-840D-D69E6A22C483}">
      <dgm:prSet/>
      <dgm:spPr/>
      <dgm:t>
        <a:bodyPr/>
        <a:lstStyle/>
        <a:p>
          <a:endParaRPr lang="en-US"/>
        </a:p>
      </dgm:t>
    </dgm:pt>
    <dgm:pt modelId="{1637398A-531B-4E75-9462-D16CC84D8828}" type="sibTrans" cxnId="{E496B388-66D0-41BB-840D-D69E6A22C483}">
      <dgm:prSet/>
      <dgm:spPr/>
      <dgm:t>
        <a:bodyPr/>
        <a:lstStyle/>
        <a:p>
          <a:endParaRPr lang="en-US"/>
        </a:p>
      </dgm:t>
    </dgm:pt>
    <dgm:pt modelId="{65D9430F-9764-4745-8FEF-2B7D1606BD1E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EC92DE-4870-4545-ABB0-3E53CCAEB7A6}" type="parTrans" cxnId="{9ECB3CFB-4410-4D33-8D4C-93DD77F7840E}">
      <dgm:prSet/>
      <dgm:spPr/>
      <dgm:t>
        <a:bodyPr/>
        <a:lstStyle/>
        <a:p>
          <a:endParaRPr lang="en-US"/>
        </a:p>
      </dgm:t>
    </dgm:pt>
    <dgm:pt modelId="{DFD36DDA-12C3-4030-8C06-0EF3F9B37384}" type="sibTrans" cxnId="{9ECB3CFB-4410-4D33-8D4C-93DD77F7840E}">
      <dgm:prSet/>
      <dgm:spPr/>
      <dgm:t>
        <a:bodyPr/>
        <a:lstStyle/>
        <a:p>
          <a:endParaRPr lang="en-US"/>
        </a:p>
      </dgm:t>
    </dgm:pt>
    <dgm:pt modelId="{860C4029-4570-4828-A52C-81C757E68015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গ্রহনের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অনুধাবন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41A513-FA64-4F87-B8B4-4AF559E4FA91}" type="parTrans" cxnId="{13DCDF37-FE78-48C3-A2BD-0514CC048104}">
      <dgm:prSet/>
      <dgm:spPr/>
      <dgm:t>
        <a:bodyPr/>
        <a:lstStyle/>
        <a:p>
          <a:endParaRPr lang="en-US"/>
        </a:p>
      </dgm:t>
    </dgm:pt>
    <dgm:pt modelId="{245EC8C6-8B8B-49C5-A974-C17B761EAFED}" type="sibTrans" cxnId="{13DCDF37-FE78-48C3-A2BD-0514CC048104}">
      <dgm:prSet/>
      <dgm:spPr/>
      <dgm:t>
        <a:bodyPr/>
        <a:lstStyle/>
        <a:p>
          <a:endParaRPr lang="en-US"/>
        </a:p>
      </dgm:t>
    </dgm:pt>
    <dgm:pt modelId="{901F16CC-29FB-4F35-8F9E-25B9D864EA8B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প্রখর ব্যক্তিত্ব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38C2D2-2012-465C-B07D-573D9EA893A4}" type="parTrans" cxnId="{F66434B1-1BAA-408F-9969-C8AA9FC3CFDE}">
      <dgm:prSet/>
      <dgm:spPr/>
      <dgm:t>
        <a:bodyPr/>
        <a:lstStyle/>
        <a:p>
          <a:endParaRPr lang="en-US"/>
        </a:p>
      </dgm:t>
    </dgm:pt>
    <dgm:pt modelId="{67145B88-5FAD-4C35-A72E-FFF5B9C00A5E}" type="sibTrans" cxnId="{F66434B1-1BAA-408F-9969-C8AA9FC3CFDE}">
      <dgm:prSet/>
      <dgm:spPr/>
      <dgm:t>
        <a:bodyPr/>
        <a:lstStyle/>
        <a:p>
          <a:endParaRPr lang="en-US"/>
        </a:p>
      </dgm:t>
    </dgm:pt>
    <dgm:pt modelId="{28DB0C04-AB46-448E-95E0-C8702A06F9CF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শিক্ষা ও অভিজ্ঞতা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1E584-0F21-4DF2-8E8B-81A1897B10F8}" type="parTrans" cxnId="{41700265-8E04-46EE-B3FD-07D5EB28DA85}">
      <dgm:prSet/>
      <dgm:spPr/>
      <dgm:t>
        <a:bodyPr/>
        <a:lstStyle/>
        <a:p>
          <a:endParaRPr lang="en-US"/>
        </a:p>
      </dgm:t>
    </dgm:pt>
    <dgm:pt modelId="{6800B2D0-DB18-44AD-B792-BD6ABF346500}" type="sibTrans" cxnId="{41700265-8E04-46EE-B3FD-07D5EB28DA85}">
      <dgm:prSet/>
      <dgm:spPr/>
      <dgm:t>
        <a:bodyPr/>
        <a:lstStyle/>
        <a:p>
          <a:endParaRPr lang="en-US"/>
        </a:p>
      </dgm:t>
    </dgm:pt>
    <dgm:pt modelId="{A2A64FD5-9865-48E8-A3AF-CEE001032AE3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সাহস</a:t>
          </a:r>
          <a:r>
            <a:rPr lang="bn-BD" sz="2400" baseline="0" dirty="0">
              <a:latin typeface="NikoshBAN" panose="02000000000000000000" pitchFamily="2" charset="0"/>
              <a:cs typeface="NikoshBAN" panose="02000000000000000000" pitchFamily="2" charset="0"/>
            </a:rPr>
            <a:t> ও সততা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C93C48-E92C-435B-A033-1D4585F4D08E}" type="parTrans" cxnId="{8B00ABED-B2E0-4335-AA46-4424185FAFA0}">
      <dgm:prSet/>
      <dgm:spPr/>
      <dgm:t>
        <a:bodyPr/>
        <a:lstStyle/>
        <a:p>
          <a:endParaRPr lang="en-US"/>
        </a:p>
      </dgm:t>
    </dgm:pt>
    <dgm:pt modelId="{2389997C-904B-4282-8A33-0EB7608D8ADB}" type="sibTrans" cxnId="{8B00ABED-B2E0-4335-AA46-4424185FAFA0}">
      <dgm:prSet/>
      <dgm:spPr/>
      <dgm:t>
        <a:bodyPr/>
        <a:lstStyle/>
        <a:p>
          <a:endParaRPr lang="en-US"/>
        </a:p>
      </dgm:t>
    </dgm:pt>
    <dgm:pt modelId="{684ECEC5-6634-42FE-9EC1-E61E4CDBB6EB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পরিশ্রম ও সহনশীলতা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EE145C-44E2-4184-8D5D-9844D3888048}" type="parTrans" cxnId="{50BB2310-CAEE-4259-9AB8-1101A12DD8AD}">
      <dgm:prSet/>
      <dgm:spPr/>
      <dgm:t>
        <a:bodyPr/>
        <a:lstStyle/>
        <a:p>
          <a:endParaRPr lang="en-US"/>
        </a:p>
      </dgm:t>
    </dgm:pt>
    <dgm:pt modelId="{A21479B4-A982-4B36-9A44-A20B3512D6E5}" type="sibTrans" cxnId="{50BB2310-CAEE-4259-9AB8-1101A12DD8AD}">
      <dgm:prSet/>
      <dgm:spPr/>
      <dgm:t>
        <a:bodyPr/>
        <a:lstStyle/>
        <a:p>
          <a:endParaRPr lang="en-US"/>
        </a:p>
      </dgm:t>
    </dgm:pt>
    <dgm:pt modelId="{B5B8546F-B767-407C-8F72-626CAA00CE54}">
      <dgm:prSet phldrT="[Text]" custT="1"/>
      <dgm:spPr/>
      <dgm:t>
        <a:bodyPr/>
        <a:lstStyle/>
        <a:p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দায়িত্বশীলতা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সহযোগীতা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192929-EF72-44B4-A0DC-A6279823DB2F}" type="parTrans" cxnId="{79D2C71B-61E3-494C-86B4-0ED4CEADC5C3}">
      <dgm:prSet/>
      <dgm:spPr/>
      <dgm:t>
        <a:bodyPr/>
        <a:lstStyle/>
        <a:p>
          <a:endParaRPr lang="en-US"/>
        </a:p>
      </dgm:t>
    </dgm:pt>
    <dgm:pt modelId="{09534F4B-B917-474C-85D1-104AA6DC3274}" type="sibTrans" cxnId="{79D2C71B-61E3-494C-86B4-0ED4CEADC5C3}">
      <dgm:prSet/>
      <dgm:spPr/>
      <dgm:t>
        <a:bodyPr/>
        <a:lstStyle/>
        <a:p>
          <a:endParaRPr lang="en-US"/>
        </a:p>
      </dgm:t>
    </dgm:pt>
    <dgm:pt modelId="{4D00DCD9-6D73-40AC-9BE8-65271EA68D1D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সাংগঠনিক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CE8841-ED1C-4D83-9C22-F1D5C505A11E}" type="parTrans" cxnId="{37990CD9-DDB4-484F-8FBA-CADD15561D40}">
      <dgm:prSet/>
      <dgm:spPr/>
      <dgm:t>
        <a:bodyPr/>
        <a:lstStyle/>
        <a:p>
          <a:endParaRPr lang="en-US"/>
        </a:p>
      </dgm:t>
    </dgm:pt>
    <dgm:pt modelId="{7561D8FD-3CDE-40D0-95A7-6499C0DCC249}" type="sibTrans" cxnId="{37990CD9-DDB4-484F-8FBA-CADD15561D40}">
      <dgm:prSet/>
      <dgm:spPr/>
      <dgm:t>
        <a:bodyPr/>
        <a:lstStyle/>
        <a:p>
          <a:endParaRPr lang="en-US"/>
        </a:p>
      </dgm:t>
    </dgm:pt>
    <dgm:pt modelId="{5B8C1E34-2C36-462A-BC20-7AB1242FF782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জেন্ডার</a:t>
          </a:r>
          <a:r>
            <a:rPr lang="en-US" sz="2000" baseline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aseline="0" dirty="0" err="1"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B66B30-17FE-4136-85E1-1F50E37B06EB}" type="parTrans" cxnId="{CEF0E114-C64E-44FD-923F-C8B563A87FE7}">
      <dgm:prSet/>
      <dgm:spPr/>
      <dgm:t>
        <a:bodyPr/>
        <a:lstStyle/>
        <a:p>
          <a:endParaRPr lang="en-US"/>
        </a:p>
      </dgm:t>
    </dgm:pt>
    <dgm:pt modelId="{9C36C6B1-C487-4259-8B63-25572CD8BC16}" type="sibTrans" cxnId="{CEF0E114-C64E-44FD-923F-C8B563A87FE7}">
      <dgm:prSet/>
      <dgm:spPr/>
      <dgm:t>
        <a:bodyPr/>
        <a:lstStyle/>
        <a:p>
          <a:endParaRPr lang="en-US"/>
        </a:p>
      </dgm:t>
    </dgm:pt>
    <dgm:pt modelId="{9CBF3DA4-58E7-47D8-B27C-68A893D25C35}" type="pres">
      <dgm:prSet presAssocID="{25C31031-B3ED-4BEC-8241-3770339818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47B932-FDA5-4A68-9ECE-8F2BAB6511B1}" type="pres">
      <dgm:prSet presAssocID="{999B05B3-EADC-4B4D-B341-70416DB8DB74}" presName="centerShape" presStyleLbl="node0" presStyleIdx="0" presStyleCnt="1" custScaleX="97265" custScaleY="91919"/>
      <dgm:spPr/>
    </dgm:pt>
    <dgm:pt modelId="{9E1BE7B7-575C-4023-8C74-4B74C47BD35F}" type="pres">
      <dgm:prSet presAssocID="{1BEB368D-AF79-4F98-8788-74EDE649D0F0}" presName="Name9" presStyleLbl="parChTrans1D2" presStyleIdx="0" presStyleCnt="10"/>
      <dgm:spPr/>
    </dgm:pt>
    <dgm:pt modelId="{B4191865-A76B-4D7E-9682-1F857D04CEC8}" type="pres">
      <dgm:prSet presAssocID="{1BEB368D-AF79-4F98-8788-74EDE649D0F0}" presName="connTx" presStyleLbl="parChTrans1D2" presStyleIdx="0" presStyleCnt="10"/>
      <dgm:spPr/>
    </dgm:pt>
    <dgm:pt modelId="{B070F768-0982-42C9-8AEA-ABF10B4882F6}" type="pres">
      <dgm:prSet presAssocID="{8FE1DEDE-72EE-4155-BC9D-9411C46AEC24}" presName="node" presStyleLbl="node1" presStyleIdx="0" presStyleCnt="10" custScaleX="142739">
        <dgm:presLayoutVars>
          <dgm:bulletEnabled val="1"/>
        </dgm:presLayoutVars>
      </dgm:prSet>
      <dgm:spPr/>
    </dgm:pt>
    <dgm:pt modelId="{F4ABC624-A1B9-4A06-A969-43BDCC598253}" type="pres">
      <dgm:prSet presAssocID="{D438C2D2-2012-465C-B07D-573D9EA893A4}" presName="Name9" presStyleLbl="parChTrans1D2" presStyleIdx="1" presStyleCnt="10"/>
      <dgm:spPr/>
    </dgm:pt>
    <dgm:pt modelId="{1C9CF320-2393-4227-9E8A-5EB265310D95}" type="pres">
      <dgm:prSet presAssocID="{D438C2D2-2012-465C-B07D-573D9EA893A4}" presName="connTx" presStyleLbl="parChTrans1D2" presStyleIdx="1" presStyleCnt="10"/>
      <dgm:spPr/>
    </dgm:pt>
    <dgm:pt modelId="{6892DC59-BBA1-455D-A841-4E291A798E05}" type="pres">
      <dgm:prSet presAssocID="{901F16CC-29FB-4F35-8F9E-25B9D864EA8B}" presName="node" presStyleLbl="node1" presStyleIdx="1" presStyleCnt="10" custScaleX="130345">
        <dgm:presLayoutVars>
          <dgm:bulletEnabled val="1"/>
        </dgm:presLayoutVars>
      </dgm:prSet>
      <dgm:spPr/>
    </dgm:pt>
    <dgm:pt modelId="{C66F9EAD-F15F-4C5B-B819-05CF1988E1BB}" type="pres">
      <dgm:prSet presAssocID="{5881E584-0F21-4DF2-8E8B-81A1897B10F8}" presName="Name9" presStyleLbl="parChTrans1D2" presStyleIdx="2" presStyleCnt="10"/>
      <dgm:spPr/>
    </dgm:pt>
    <dgm:pt modelId="{0A988990-F2A8-4872-BCDF-E0178268BFA8}" type="pres">
      <dgm:prSet presAssocID="{5881E584-0F21-4DF2-8E8B-81A1897B10F8}" presName="connTx" presStyleLbl="parChTrans1D2" presStyleIdx="2" presStyleCnt="10"/>
      <dgm:spPr/>
    </dgm:pt>
    <dgm:pt modelId="{D7F237CF-D9BE-4EEF-879E-889C14ADED43}" type="pres">
      <dgm:prSet presAssocID="{28DB0C04-AB46-448E-95E0-C8702A06F9CF}" presName="node" presStyleLbl="node1" presStyleIdx="2" presStyleCnt="10" custScaleY="121042">
        <dgm:presLayoutVars>
          <dgm:bulletEnabled val="1"/>
        </dgm:presLayoutVars>
      </dgm:prSet>
      <dgm:spPr/>
    </dgm:pt>
    <dgm:pt modelId="{65711F20-0A34-4763-A87B-A636F61F941D}" type="pres">
      <dgm:prSet presAssocID="{CDC93C48-E92C-435B-A033-1D4585F4D08E}" presName="Name9" presStyleLbl="parChTrans1D2" presStyleIdx="3" presStyleCnt="10"/>
      <dgm:spPr/>
    </dgm:pt>
    <dgm:pt modelId="{5BA8C691-38A8-4DC6-AB54-A22CA1CD8128}" type="pres">
      <dgm:prSet presAssocID="{CDC93C48-E92C-435B-A033-1D4585F4D08E}" presName="connTx" presStyleLbl="parChTrans1D2" presStyleIdx="3" presStyleCnt="10"/>
      <dgm:spPr/>
    </dgm:pt>
    <dgm:pt modelId="{2E9BA527-A1A4-4BA8-8671-60E2E2AFFE60}" type="pres">
      <dgm:prSet presAssocID="{A2A64FD5-9865-48E8-A3AF-CEE001032AE3}" presName="node" presStyleLbl="node1" presStyleIdx="3" presStyleCnt="10" custScaleX="113900" custScaleY="128481">
        <dgm:presLayoutVars>
          <dgm:bulletEnabled val="1"/>
        </dgm:presLayoutVars>
      </dgm:prSet>
      <dgm:spPr/>
    </dgm:pt>
    <dgm:pt modelId="{74F671B5-193C-44FB-9DE3-B208028F4F22}" type="pres">
      <dgm:prSet presAssocID="{21EE145C-44E2-4184-8D5D-9844D3888048}" presName="Name9" presStyleLbl="parChTrans1D2" presStyleIdx="4" presStyleCnt="10"/>
      <dgm:spPr/>
    </dgm:pt>
    <dgm:pt modelId="{059DCB42-F2AB-4A7F-9815-633D3FA0B9EA}" type="pres">
      <dgm:prSet presAssocID="{21EE145C-44E2-4184-8D5D-9844D3888048}" presName="connTx" presStyleLbl="parChTrans1D2" presStyleIdx="4" presStyleCnt="10"/>
      <dgm:spPr/>
    </dgm:pt>
    <dgm:pt modelId="{59A5442D-71D9-4143-BD4B-98444C1E8DB0}" type="pres">
      <dgm:prSet presAssocID="{684ECEC5-6634-42FE-9EC1-E61E4CDBB6EB}" presName="node" presStyleLbl="node1" presStyleIdx="4" presStyleCnt="10" custScaleX="144874" custScaleY="120910" custRadScaleRad="98908" custRadScaleInc="-4970">
        <dgm:presLayoutVars>
          <dgm:bulletEnabled val="1"/>
        </dgm:presLayoutVars>
      </dgm:prSet>
      <dgm:spPr/>
    </dgm:pt>
    <dgm:pt modelId="{54BEF045-D02A-42AD-9BF6-CCEFEA815BCE}" type="pres">
      <dgm:prSet presAssocID="{B4192929-EF72-44B4-A0DC-A6279823DB2F}" presName="Name9" presStyleLbl="parChTrans1D2" presStyleIdx="5" presStyleCnt="10"/>
      <dgm:spPr/>
    </dgm:pt>
    <dgm:pt modelId="{1E3BE57C-3C08-4358-9C88-283C2F9E1571}" type="pres">
      <dgm:prSet presAssocID="{B4192929-EF72-44B4-A0DC-A6279823DB2F}" presName="connTx" presStyleLbl="parChTrans1D2" presStyleIdx="5" presStyleCnt="10"/>
      <dgm:spPr/>
    </dgm:pt>
    <dgm:pt modelId="{FB245B0B-1ACE-4CBE-9CEE-63F0F4C69CBB}" type="pres">
      <dgm:prSet presAssocID="{B5B8546F-B767-407C-8F72-626CAA00CE54}" presName="node" presStyleLbl="node1" presStyleIdx="5" presStyleCnt="10" custScaleX="129478">
        <dgm:presLayoutVars>
          <dgm:bulletEnabled val="1"/>
        </dgm:presLayoutVars>
      </dgm:prSet>
      <dgm:spPr/>
    </dgm:pt>
    <dgm:pt modelId="{35FA8A65-D77D-4662-9785-8637F06959A0}" type="pres">
      <dgm:prSet presAssocID="{70CE8841-ED1C-4D83-9C22-F1D5C505A11E}" presName="Name9" presStyleLbl="parChTrans1D2" presStyleIdx="6" presStyleCnt="10"/>
      <dgm:spPr/>
    </dgm:pt>
    <dgm:pt modelId="{E21917A1-A7AC-4297-88D1-42189BCDA9A5}" type="pres">
      <dgm:prSet presAssocID="{70CE8841-ED1C-4D83-9C22-F1D5C505A11E}" presName="connTx" presStyleLbl="parChTrans1D2" presStyleIdx="6" presStyleCnt="10"/>
      <dgm:spPr/>
    </dgm:pt>
    <dgm:pt modelId="{343ED979-E641-44EB-87E6-4C98A07089C3}" type="pres">
      <dgm:prSet presAssocID="{4D00DCD9-6D73-40AC-9BE8-65271EA68D1D}" presName="node" presStyleLbl="node1" presStyleIdx="6" presStyleCnt="10" custScaleX="126714">
        <dgm:presLayoutVars>
          <dgm:bulletEnabled val="1"/>
        </dgm:presLayoutVars>
      </dgm:prSet>
      <dgm:spPr/>
    </dgm:pt>
    <dgm:pt modelId="{E5A7EE91-1795-4AF8-A5EE-A01C8B3C6585}" type="pres">
      <dgm:prSet presAssocID="{FDEC92DE-4870-4545-ABB0-3E53CCAEB7A6}" presName="Name9" presStyleLbl="parChTrans1D2" presStyleIdx="7" presStyleCnt="10"/>
      <dgm:spPr/>
    </dgm:pt>
    <dgm:pt modelId="{35B12F6B-5471-4FE5-A8FE-6D2E8B6D7A3C}" type="pres">
      <dgm:prSet presAssocID="{FDEC92DE-4870-4545-ABB0-3E53CCAEB7A6}" presName="connTx" presStyleLbl="parChTrans1D2" presStyleIdx="7" presStyleCnt="10"/>
      <dgm:spPr/>
    </dgm:pt>
    <dgm:pt modelId="{3F14FAEF-DB08-4C4E-9582-73839D4B3614}" type="pres">
      <dgm:prSet presAssocID="{65D9430F-9764-4745-8FEF-2B7D1606BD1E}" presName="node" presStyleLbl="node1" presStyleIdx="7" presStyleCnt="10" custScaleX="125475" custScaleY="149417">
        <dgm:presLayoutVars>
          <dgm:bulletEnabled val="1"/>
        </dgm:presLayoutVars>
      </dgm:prSet>
      <dgm:spPr/>
    </dgm:pt>
    <dgm:pt modelId="{62DD9FF2-C2A8-4C4E-A2AC-ED7E2B4C20AA}" type="pres">
      <dgm:prSet presAssocID="{EE41A513-FA64-4F87-B8B4-4AF559E4FA91}" presName="Name9" presStyleLbl="parChTrans1D2" presStyleIdx="8" presStyleCnt="10"/>
      <dgm:spPr/>
    </dgm:pt>
    <dgm:pt modelId="{58517C79-9CD9-425A-A078-75B8A379BEFE}" type="pres">
      <dgm:prSet presAssocID="{EE41A513-FA64-4F87-B8B4-4AF559E4FA91}" presName="connTx" presStyleLbl="parChTrans1D2" presStyleIdx="8" presStyleCnt="10"/>
      <dgm:spPr/>
    </dgm:pt>
    <dgm:pt modelId="{4EB7C9FB-D9D2-4F1D-A1C0-72AB8D4370D9}" type="pres">
      <dgm:prSet presAssocID="{860C4029-4570-4828-A52C-81C757E68015}" presName="node" presStyleLbl="node1" presStyleIdx="8" presStyleCnt="10" custScaleX="152530" custScaleY="123569">
        <dgm:presLayoutVars>
          <dgm:bulletEnabled val="1"/>
        </dgm:presLayoutVars>
      </dgm:prSet>
      <dgm:spPr/>
    </dgm:pt>
    <dgm:pt modelId="{AFF0E8A0-7FD3-4819-8904-4BD74021C06F}" type="pres">
      <dgm:prSet presAssocID="{7BB66B30-17FE-4136-85E1-1F50E37B06EB}" presName="Name9" presStyleLbl="parChTrans1D2" presStyleIdx="9" presStyleCnt="10"/>
      <dgm:spPr/>
    </dgm:pt>
    <dgm:pt modelId="{11185053-477C-4587-8379-C2ED1E936B42}" type="pres">
      <dgm:prSet presAssocID="{7BB66B30-17FE-4136-85E1-1F50E37B06EB}" presName="connTx" presStyleLbl="parChTrans1D2" presStyleIdx="9" presStyleCnt="10"/>
      <dgm:spPr/>
    </dgm:pt>
    <dgm:pt modelId="{25394094-CDCF-47CA-994E-1417C6FF5000}" type="pres">
      <dgm:prSet presAssocID="{5B8C1E34-2C36-462A-BC20-7AB1242FF782}" presName="node" presStyleLbl="node1" presStyleIdx="9" presStyleCnt="10" custScaleX="149659" custRadScaleRad="104019" custRadScaleInc="-16356">
        <dgm:presLayoutVars>
          <dgm:bulletEnabled val="1"/>
        </dgm:presLayoutVars>
      </dgm:prSet>
      <dgm:spPr/>
    </dgm:pt>
  </dgm:ptLst>
  <dgm:cxnLst>
    <dgm:cxn modelId="{9E253B08-7E39-4D9F-A1F4-17A965544821}" type="presOf" srcId="{B4192929-EF72-44B4-A0DC-A6279823DB2F}" destId="{54BEF045-D02A-42AD-9BF6-CCEFEA815BCE}" srcOrd="0" destOrd="0" presId="urn:microsoft.com/office/officeart/2005/8/layout/radial1"/>
    <dgm:cxn modelId="{4B235B0F-FF67-4F7B-9A5B-C707EA82DA83}" type="presOf" srcId="{B4192929-EF72-44B4-A0DC-A6279823DB2F}" destId="{1E3BE57C-3C08-4358-9C88-283C2F9E1571}" srcOrd="1" destOrd="0" presId="urn:microsoft.com/office/officeart/2005/8/layout/radial1"/>
    <dgm:cxn modelId="{50BB2310-CAEE-4259-9AB8-1101A12DD8AD}" srcId="{999B05B3-EADC-4B4D-B341-70416DB8DB74}" destId="{684ECEC5-6634-42FE-9EC1-E61E4CDBB6EB}" srcOrd="4" destOrd="0" parTransId="{21EE145C-44E2-4184-8D5D-9844D3888048}" sibTransId="{A21479B4-A982-4B36-9A44-A20B3512D6E5}"/>
    <dgm:cxn modelId="{CEF0E114-C64E-44FD-923F-C8B563A87FE7}" srcId="{999B05B3-EADC-4B4D-B341-70416DB8DB74}" destId="{5B8C1E34-2C36-462A-BC20-7AB1242FF782}" srcOrd="9" destOrd="0" parTransId="{7BB66B30-17FE-4136-85E1-1F50E37B06EB}" sibTransId="{9C36C6B1-C487-4259-8B63-25572CD8BC16}"/>
    <dgm:cxn modelId="{B49CF817-1B24-455D-97BB-D6913DCEAD62}" type="presOf" srcId="{B5B8546F-B767-407C-8F72-626CAA00CE54}" destId="{FB245B0B-1ACE-4CBE-9CEE-63F0F4C69CBB}" srcOrd="0" destOrd="0" presId="urn:microsoft.com/office/officeart/2005/8/layout/radial1"/>
    <dgm:cxn modelId="{79D2C71B-61E3-494C-86B4-0ED4CEADC5C3}" srcId="{999B05B3-EADC-4B4D-B341-70416DB8DB74}" destId="{B5B8546F-B767-407C-8F72-626CAA00CE54}" srcOrd="5" destOrd="0" parTransId="{B4192929-EF72-44B4-A0DC-A6279823DB2F}" sibTransId="{09534F4B-B917-474C-85D1-104AA6DC3274}"/>
    <dgm:cxn modelId="{D7B1F720-D236-4B08-BDC2-F4DAA58C772F}" type="presOf" srcId="{7BB66B30-17FE-4136-85E1-1F50E37B06EB}" destId="{11185053-477C-4587-8379-C2ED1E936B42}" srcOrd="1" destOrd="0" presId="urn:microsoft.com/office/officeart/2005/8/layout/radial1"/>
    <dgm:cxn modelId="{4632062A-1733-4531-8214-7D3AEA944ECE}" type="presOf" srcId="{901F16CC-29FB-4F35-8F9E-25B9D864EA8B}" destId="{6892DC59-BBA1-455D-A841-4E291A798E05}" srcOrd="0" destOrd="0" presId="urn:microsoft.com/office/officeart/2005/8/layout/radial1"/>
    <dgm:cxn modelId="{8B556436-CF17-4D6D-A1D0-FDCDB1D462B4}" type="presOf" srcId="{4D00DCD9-6D73-40AC-9BE8-65271EA68D1D}" destId="{343ED979-E641-44EB-87E6-4C98A07089C3}" srcOrd="0" destOrd="0" presId="urn:microsoft.com/office/officeart/2005/8/layout/radial1"/>
    <dgm:cxn modelId="{13DCDF37-FE78-48C3-A2BD-0514CC048104}" srcId="{999B05B3-EADC-4B4D-B341-70416DB8DB74}" destId="{860C4029-4570-4828-A52C-81C757E68015}" srcOrd="8" destOrd="0" parTransId="{EE41A513-FA64-4F87-B8B4-4AF559E4FA91}" sibTransId="{245EC8C6-8B8B-49C5-A974-C17B761EAFED}"/>
    <dgm:cxn modelId="{2602A844-AA13-4F58-A378-2020B3945F30}" type="presOf" srcId="{25C31031-B3ED-4BEC-8241-37703398188E}" destId="{9CBF3DA4-58E7-47D8-B27C-68A893D25C35}" srcOrd="0" destOrd="0" presId="urn:microsoft.com/office/officeart/2005/8/layout/radial1"/>
    <dgm:cxn modelId="{41700265-8E04-46EE-B3FD-07D5EB28DA85}" srcId="{999B05B3-EADC-4B4D-B341-70416DB8DB74}" destId="{28DB0C04-AB46-448E-95E0-C8702A06F9CF}" srcOrd="2" destOrd="0" parTransId="{5881E584-0F21-4DF2-8E8B-81A1897B10F8}" sibTransId="{6800B2D0-DB18-44AD-B792-BD6ABF346500}"/>
    <dgm:cxn modelId="{C96A0446-B2C7-4802-B5C6-7B7BA50A16D9}" type="presOf" srcId="{D438C2D2-2012-465C-B07D-573D9EA893A4}" destId="{F4ABC624-A1B9-4A06-A969-43BDCC598253}" srcOrd="0" destOrd="0" presId="urn:microsoft.com/office/officeart/2005/8/layout/radial1"/>
    <dgm:cxn modelId="{4C27DB4C-FF23-4E2A-B251-3A1616CE5C16}" type="presOf" srcId="{EE41A513-FA64-4F87-B8B4-4AF559E4FA91}" destId="{62DD9FF2-C2A8-4C4E-A2AC-ED7E2B4C20AA}" srcOrd="0" destOrd="0" presId="urn:microsoft.com/office/officeart/2005/8/layout/radial1"/>
    <dgm:cxn modelId="{B2156956-14E1-429A-9CDF-E086BDEE9E07}" type="presOf" srcId="{684ECEC5-6634-42FE-9EC1-E61E4CDBB6EB}" destId="{59A5442D-71D9-4143-BD4B-98444C1E8DB0}" srcOrd="0" destOrd="0" presId="urn:microsoft.com/office/officeart/2005/8/layout/radial1"/>
    <dgm:cxn modelId="{CA89CA7A-CB01-49AA-848D-4F0478EDB85F}" type="presOf" srcId="{21EE145C-44E2-4184-8D5D-9844D3888048}" destId="{059DCB42-F2AB-4A7F-9815-633D3FA0B9EA}" srcOrd="1" destOrd="0" presId="urn:microsoft.com/office/officeart/2005/8/layout/radial1"/>
    <dgm:cxn modelId="{1CC51781-641F-4CDA-92BC-E5E580CF221A}" srcId="{25C31031-B3ED-4BEC-8241-37703398188E}" destId="{999B05B3-EADC-4B4D-B341-70416DB8DB74}" srcOrd="0" destOrd="0" parTransId="{3699D082-D00B-4E5F-A956-1C6159B72715}" sibTransId="{B6538FFB-06A0-4FB1-AF32-31A14BDA3698}"/>
    <dgm:cxn modelId="{06A82A82-A33E-4BEA-8A78-0464B8CB9A62}" type="presOf" srcId="{CDC93C48-E92C-435B-A033-1D4585F4D08E}" destId="{65711F20-0A34-4763-A87B-A636F61F941D}" srcOrd="0" destOrd="0" presId="urn:microsoft.com/office/officeart/2005/8/layout/radial1"/>
    <dgm:cxn modelId="{F7419286-5020-4D9C-85A4-F642ECE6B461}" type="presOf" srcId="{7BB66B30-17FE-4136-85E1-1F50E37B06EB}" destId="{AFF0E8A0-7FD3-4819-8904-4BD74021C06F}" srcOrd="0" destOrd="0" presId="urn:microsoft.com/office/officeart/2005/8/layout/radial1"/>
    <dgm:cxn modelId="{E496B388-66D0-41BB-840D-D69E6A22C483}" srcId="{999B05B3-EADC-4B4D-B341-70416DB8DB74}" destId="{8FE1DEDE-72EE-4155-BC9D-9411C46AEC24}" srcOrd="0" destOrd="0" parTransId="{1BEB368D-AF79-4F98-8788-74EDE649D0F0}" sibTransId="{1637398A-531B-4E75-9462-D16CC84D8828}"/>
    <dgm:cxn modelId="{6E2D618B-0B39-4121-8FB3-AF7FB8B55746}" type="presOf" srcId="{860C4029-4570-4828-A52C-81C757E68015}" destId="{4EB7C9FB-D9D2-4F1D-A1C0-72AB8D4370D9}" srcOrd="0" destOrd="0" presId="urn:microsoft.com/office/officeart/2005/8/layout/radial1"/>
    <dgm:cxn modelId="{E110F88D-D99C-43A4-BEF5-B8934CF52C79}" type="presOf" srcId="{8FE1DEDE-72EE-4155-BC9D-9411C46AEC24}" destId="{B070F768-0982-42C9-8AEA-ABF10B4882F6}" srcOrd="0" destOrd="0" presId="urn:microsoft.com/office/officeart/2005/8/layout/radial1"/>
    <dgm:cxn modelId="{115A968F-1282-40BA-A978-145C24FEFE28}" type="presOf" srcId="{5881E584-0F21-4DF2-8E8B-81A1897B10F8}" destId="{0A988990-F2A8-4872-BCDF-E0178268BFA8}" srcOrd="1" destOrd="0" presId="urn:microsoft.com/office/officeart/2005/8/layout/radial1"/>
    <dgm:cxn modelId="{0001C696-02F1-4DB9-8F1D-1E9A810E9749}" type="presOf" srcId="{1BEB368D-AF79-4F98-8788-74EDE649D0F0}" destId="{B4191865-A76B-4D7E-9682-1F857D04CEC8}" srcOrd="1" destOrd="0" presId="urn:microsoft.com/office/officeart/2005/8/layout/radial1"/>
    <dgm:cxn modelId="{8362F398-80E6-47C7-852F-9FDA7F38510B}" type="presOf" srcId="{A2A64FD5-9865-48E8-A3AF-CEE001032AE3}" destId="{2E9BA527-A1A4-4BA8-8671-60E2E2AFFE60}" srcOrd="0" destOrd="0" presId="urn:microsoft.com/office/officeart/2005/8/layout/radial1"/>
    <dgm:cxn modelId="{22B553A1-940A-4252-8A4C-B2529DDC660D}" type="presOf" srcId="{21EE145C-44E2-4184-8D5D-9844D3888048}" destId="{74F671B5-193C-44FB-9DE3-B208028F4F22}" srcOrd="0" destOrd="0" presId="urn:microsoft.com/office/officeart/2005/8/layout/radial1"/>
    <dgm:cxn modelId="{D1E783A1-8D33-4BF7-906E-8B0F1AFD9FDC}" type="presOf" srcId="{FDEC92DE-4870-4545-ABB0-3E53CCAEB7A6}" destId="{35B12F6B-5471-4FE5-A8FE-6D2E8B6D7A3C}" srcOrd="1" destOrd="0" presId="urn:microsoft.com/office/officeart/2005/8/layout/radial1"/>
    <dgm:cxn modelId="{2291BCA6-4CF5-4542-88D6-47ECC45383E3}" type="presOf" srcId="{1BEB368D-AF79-4F98-8788-74EDE649D0F0}" destId="{9E1BE7B7-575C-4023-8C74-4B74C47BD35F}" srcOrd="0" destOrd="0" presId="urn:microsoft.com/office/officeart/2005/8/layout/radial1"/>
    <dgm:cxn modelId="{7FDCA7AE-59C0-4379-BABA-A63F34BD927A}" type="presOf" srcId="{28DB0C04-AB46-448E-95E0-C8702A06F9CF}" destId="{D7F237CF-D9BE-4EEF-879E-889C14ADED43}" srcOrd="0" destOrd="0" presId="urn:microsoft.com/office/officeart/2005/8/layout/radial1"/>
    <dgm:cxn modelId="{1C79F8B0-F762-4745-986A-AA4C0D668678}" type="presOf" srcId="{FDEC92DE-4870-4545-ABB0-3E53CCAEB7A6}" destId="{E5A7EE91-1795-4AF8-A5EE-A01C8B3C6585}" srcOrd="0" destOrd="0" presId="urn:microsoft.com/office/officeart/2005/8/layout/radial1"/>
    <dgm:cxn modelId="{F66434B1-1BAA-408F-9969-C8AA9FC3CFDE}" srcId="{999B05B3-EADC-4B4D-B341-70416DB8DB74}" destId="{901F16CC-29FB-4F35-8F9E-25B9D864EA8B}" srcOrd="1" destOrd="0" parTransId="{D438C2D2-2012-465C-B07D-573D9EA893A4}" sibTransId="{67145B88-5FAD-4C35-A72E-FFF5B9C00A5E}"/>
    <dgm:cxn modelId="{0C90D0B6-3D91-4BC0-B4C9-EB6FE2B86808}" type="presOf" srcId="{5881E584-0F21-4DF2-8E8B-81A1897B10F8}" destId="{C66F9EAD-F15F-4C5B-B819-05CF1988E1BB}" srcOrd="0" destOrd="0" presId="urn:microsoft.com/office/officeart/2005/8/layout/radial1"/>
    <dgm:cxn modelId="{86A501B9-7777-443D-8A95-4CD929B3C509}" type="presOf" srcId="{999B05B3-EADC-4B4D-B341-70416DB8DB74}" destId="{5B47B932-FDA5-4A68-9ECE-8F2BAB6511B1}" srcOrd="0" destOrd="0" presId="urn:microsoft.com/office/officeart/2005/8/layout/radial1"/>
    <dgm:cxn modelId="{25A796C2-2349-4B04-A70A-3B73BD345269}" type="presOf" srcId="{65D9430F-9764-4745-8FEF-2B7D1606BD1E}" destId="{3F14FAEF-DB08-4C4E-9582-73839D4B3614}" srcOrd="0" destOrd="0" presId="urn:microsoft.com/office/officeart/2005/8/layout/radial1"/>
    <dgm:cxn modelId="{801A29C5-F872-4E3F-A037-06017456F4DE}" type="presOf" srcId="{D438C2D2-2012-465C-B07D-573D9EA893A4}" destId="{1C9CF320-2393-4227-9E8A-5EB265310D95}" srcOrd="1" destOrd="0" presId="urn:microsoft.com/office/officeart/2005/8/layout/radial1"/>
    <dgm:cxn modelId="{C15B43C7-65D8-4E55-AA09-F2E8DA91D57E}" type="presOf" srcId="{70CE8841-ED1C-4D83-9C22-F1D5C505A11E}" destId="{E21917A1-A7AC-4297-88D1-42189BCDA9A5}" srcOrd="1" destOrd="0" presId="urn:microsoft.com/office/officeart/2005/8/layout/radial1"/>
    <dgm:cxn modelId="{37990CD9-DDB4-484F-8FBA-CADD15561D40}" srcId="{999B05B3-EADC-4B4D-B341-70416DB8DB74}" destId="{4D00DCD9-6D73-40AC-9BE8-65271EA68D1D}" srcOrd="6" destOrd="0" parTransId="{70CE8841-ED1C-4D83-9C22-F1D5C505A11E}" sibTransId="{7561D8FD-3CDE-40D0-95A7-6499C0DCC249}"/>
    <dgm:cxn modelId="{B6EBABD9-3D9A-4C8C-8115-A982AB87FB0D}" type="presOf" srcId="{EE41A513-FA64-4F87-B8B4-4AF559E4FA91}" destId="{58517C79-9CD9-425A-A078-75B8A379BEFE}" srcOrd="1" destOrd="0" presId="urn:microsoft.com/office/officeart/2005/8/layout/radial1"/>
    <dgm:cxn modelId="{D775ADD9-5BA2-4874-A98E-2509D39424C6}" type="presOf" srcId="{5B8C1E34-2C36-462A-BC20-7AB1242FF782}" destId="{25394094-CDCF-47CA-994E-1417C6FF5000}" srcOrd="0" destOrd="0" presId="urn:microsoft.com/office/officeart/2005/8/layout/radial1"/>
    <dgm:cxn modelId="{BCAD1ADC-62A8-4C6C-8A86-769A008312B0}" type="presOf" srcId="{CDC93C48-E92C-435B-A033-1D4585F4D08E}" destId="{5BA8C691-38A8-4DC6-AB54-A22CA1CD8128}" srcOrd="1" destOrd="0" presId="urn:microsoft.com/office/officeart/2005/8/layout/radial1"/>
    <dgm:cxn modelId="{3E147EEB-C3A0-4B19-9779-7854538A5897}" type="presOf" srcId="{70CE8841-ED1C-4D83-9C22-F1D5C505A11E}" destId="{35FA8A65-D77D-4662-9785-8637F06959A0}" srcOrd="0" destOrd="0" presId="urn:microsoft.com/office/officeart/2005/8/layout/radial1"/>
    <dgm:cxn modelId="{8B00ABED-B2E0-4335-AA46-4424185FAFA0}" srcId="{999B05B3-EADC-4B4D-B341-70416DB8DB74}" destId="{A2A64FD5-9865-48E8-A3AF-CEE001032AE3}" srcOrd="3" destOrd="0" parTransId="{CDC93C48-E92C-435B-A033-1D4585F4D08E}" sibTransId="{2389997C-904B-4282-8A33-0EB7608D8ADB}"/>
    <dgm:cxn modelId="{9ECB3CFB-4410-4D33-8D4C-93DD77F7840E}" srcId="{999B05B3-EADC-4B4D-B341-70416DB8DB74}" destId="{65D9430F-9764-4745-8FEF-2B7D1606BD1E}" srcOrd="7" destOrd="0" parTransId="{FDEC92DE-4870-4545-ABB0-3E53CCAEB7A6}" sibTransId="{DFD36DDA-12C3-4030-8C06-0EF3F9B37384}"/>
    <dgm:cxn modelId="{27D4F810-7E28-42A3-9610-B3C61631BE74}" type="presParOf" srcId="{9CBF3DA4-58E7-47D8-B27C-68A893D25C35}" destId="{5B47B932-FDA5-4A68-9ECE-8F2BAB6511B1}" srcOrd="0" destOrd="0" presId="urn:microsoft.com/office/officeart/2005/8/layout/radial1"/>
    <dgm:cxn modelId="{63016467-266C-4D6E-81C1-03498A5B3943}" type="presParOf" srcId="{9CBF3DA4-58E7-47D8-B27C-68A893D25C35}" destId="{9E1BE7B7-575C-4023-8C74-4B74C47BD35F}" srcOrd="1" destOrd="0" presId="urn:microsoft.com/office/officeart/2005/8/layout/radial1"/>
    <dgm:cxn modelId="{C961B350-5BE1-4EDE-9C9E-1D4918536AE0}" type="presParOf" srcId="{9E1BE7B7-575C-4023-8C74-4B74C47BD35F}" destId="{B4191865-A76B-4D7E-9682-1F857D04CEC8}" srcOrd="0" destOrd="0" presId="urn:microsoft.com/office/officeart/2005/8/layout/radial1"/>
    <dgm:cxn modelId="{3A566A9D-E06D-475E-A88C-0CBE41BF192A}" type="presParOf" srcId="{9CBF3DA4-58E7-47D8-B27C-68A893D25C35}" destId="{B070F768-0982-42C9-8AEA-ABF10B4882F6}" srcOrd="2" destOrd="0" presId="urn:microsoft.com/office/officeart/2005/8/layout/radial1"/>
    <dgm:cxn modelId="{D94D6745-A88A-42F2-BB98-C97AC0FAE2BF}" type="presParOf" srcId="{9CBF3DA4-58E7-47D8-B27C-68A893D25C35}" destId="{F4ABC624-A1B9-4A06-A969-43BDCC598253}" srcOrd="3" destOrd="0" presId="urn:microsoft.com/office/officeart/2005/8/layout/radial1"/>
    <dgm:cxn modelId="{73BF5B5C-2445-4A6E-A18D-547D03C5C950}" type="presParOf" srcId="{F4ABC624-A1B9-4A06-A969-43BDCC598253}" destId="{1C9CF320-2393-4227-9E8A-5EB265310D95}" srcOrd="0" destOrd="0" presId="urn:microsoft.com/office/officeart/2005/8/layout/radial1"/>
    <dgm:cxn modelId="{BE2C4194-98BB-4837-88ED-369EF672A222}" type="presParOf" srcId="{9CBF3DA4-58E7-47D8-B27C-68A893D25C35}" destId="{6892DC59-BBA1-455D-A841-4E291A798E05}" srcOrd="4" destOrd="0" presId="urn:microsoft.com/office/officeart/2005/8/layout/radial1"/>
    <dgm:cxn modelId="{ED863AC6-8242-4CDF-98CE-4939DC5F6200}" type="presParOf" srcId="{9CBF3DA4-58E7-47D8-B27C-68A893D25C35}" destId="{C66F9EAD-F15F-4C5B-B819-05CF1988E1BB}" srcOrd="5" destOrd="0" presId="urn:microsoft.com/office/officeart/2005/8/layout/radial1"/>
    <dgm:cxn modelId="{9A09F881-FCC8-4293-AE75-03642DD06EBC}" type="presParOf" srcId="{C66F9EAD-F15F-4C5B-B819-05CF1988E1BB}" destId="{0A988990-F2A8-4872-BCDF-E0178268BFA8}" srcOrd="0" destOrd="0" presId="urn:microsoft.com/office/officeart/2005/8/layout/radial1"/>
    <dgm:cxn modelId="{C56695A9-AA27-4889-B125-4A5EB2AFA150}" type="presParOf" srcId="{9CBF3DA4-58E7-47D8-B27C-68A893D25C35}" destId="{D7F237CF-D9BE-4EEF-879E-889C14ADED43}" srcOrd="6" destOrd="0" presId="urn:microsoft.com/office/officeart/2005/8/layout/radial1"/>
    <dgm:cxn modelId="{49DAF919-E2E4-4B38-A8FC-69D058F67687}" type="presParOf" srcId="{9CBF3DA4-58E7-47D8-B27C-68A893D25C35}" destId="{65711F20-0A34-4763-A87B-A636F61F941D}" srcOrd="7" destOrd="0" presId="urn:microsoft.com/office/officeart/2005/8/layout/radial1"/>
    <dgm:cxn modelId="{C0D01560-5145-4F9F-9C55-AAFFB6C8FB2D}" type="presParOf" srcId="{65711F20-0A34-4763-A87B-A636F61F941D}" destId="{5BA8C691-38A8-4DC6-AB54-A22CA1CD8128}" srcOrd="0" destOrd="0" presId="urn:microsoft.com/office/officeart/2005/8/layout/radial1"/>
    <dgm:cxn modelId="{A5F43F25-E833-497D-B96F-51F394D70DE0}" type="presParOf" srcId="{9CBF3DA4-58E7-47D8-B27C-68A893D25C35}" destId="{2E9BA527-A1A4-4BA8-8671-60E2E2AFFE60}" srcOrd="8" destOrd="0" presId="urn:microsoft.com/office/officeart/2005/8/layout/radial1"/>
    <dgm:cxn modelId="{441D021E-5A9D-45AD-BA76-E16C33892CEF}" type="presParOf" srcId="{9CBF3DA4-58E7-47D8-B27C-68A893D25C35}" destId="{74F671B5-193C-44FB-9DE3-B208028F4F22}" srcOrd="9" destOrd="0" presId="urn:microsoft.com/office/officeart/2005/8/layout/radial1"/>
    <dgm:cxn modelId="{38C8139A-3E01-400A-8E04-2A6544F3DE0E}" type="presParOf" srcId="{74F671B5-193C-44FB-9DE3-B208028F4F22}" destId="{059DCB42-F2AB-4A7F-9815-633D3FA0B9EA}" srcOrd="0" destOrd="0" presId="urn:microsoft.com/office/officeart/2005/8/layout/radial1"/>
    <dgm:cxn modelId="{1EE8EB23-B0EA-4AFD-8D26-E8F48F475A45}" type="presParOf" srcId="{9CBF3DA4-58E7-47D8-B27C-68A893D25C35}" destId="{59A5442D-71D9-4143-BD4B-98444C1E8DB0}" srcOrd="10" destOrd="0" presId="urn:microsoft.com/office/officeart/2005/8/layout/radial1"/>
    <dgm:cxn modelId="{FC3EE7F7-05EA-402B-8B9C-72221EB374DD}" type="presParOf" srcId="{9CBF3DA4-58E7-47D8-B27C-68A893D25C35}" destId="{54BEF045-D02A-42AD-9BF6-CCEFEA815BCE}" srcOrd="11" destOrd="0" presId="urn:microsoft.com/office/officeart/2005/8/layout/radial1"/>
    <dgm:cxn modelId="{D427503B-CCD0-4240-89F3-F1D81664D825}" type="presParOf" srcId="{54BEF045-D02A-42AD-9BF6-CCEFEA815BCE}" destId="{1E3BE57C-3C08-4358-9C88-283C2F9E1571}" srcOrd="0" destOrd="0" presId="urn:microsoft.com/office/officeart/2005/8/layout/radial1"/>
    <dgm:cxn modelId="{EB46B62D-3B3A-49E3-9F48-0E83C3B9A82A}" type="presParOf" srcId="{9CBF3DA4-58E7-47D8-B27C-68A893D25C35}" destId="{FB245B0B-1ACE-4CBE-9CEE-63F0F4C69CBB}" srcOrd="12" destOrd="0" presId="urn:microsoft.com/office/officeart/2005/8/layout/radial1"/>
    <dgm:cxn modelId="{029E28F1-035D-4FD9-85B4-A19DFB983E82}" type="presParOf" srcId="{9CBF3DA4-58E7-47D8-B27C-68A893D25C35}" destId="{35FA8A65-D77D-4662-9785-8637F06959A0}" srcOrd="13" destOrd="0" presId="urn:microsoft.com/office/officeart/2005/8/layout/radial1"/>
    <dgm:cxn modelId="{B3DF7787-7AA5-4942-B4F2-C0752977CFDD}" type="presParOf" srcId="{35FA8A65-D77D-4662-9785-8637F06959A0}" destId="{E21917A1-A7AC-4297-88D1-42189BCDA9A5}" srcOrd="0" destOrd="0" presId="urn:microsoft.com/office/officeart/2005/8/layout/radial1"/>
    <dgm:cxn modelId="{9FA76077-1F33-427F-B967-F1A2EB180D4E}" type="presParOf" srcId="{9CBF3DA4-58E7-47D8-B27C-68A893D25C35}" destId="{343ED979-E641-44EB-87E6-4C98A07089C3}" srcOrd="14" destOrd="0" presId="urn:microsoft.com/office/officeart/2005/8/layout/radial1"/>
    <dgm:cxn modelId="{003581EF-76AD-4E78-B620-BD7686589109}" type="presParOf" srcId="{9CBF3DA4-58E7-47D8-B27C-68A893D25C35}" destId="{E5A7EE91-1795-4AF8-A5EE-A01C8B3C6585}" srcOrd="15" destOrd="0" presId="urn:microsoft.com/office/officeart/2005/8/layout/radial1"/>
    <dgm:cxn modelId="{2168026F-4365-4162-9B97-2784B3193A97}" type="presParOf" srcId="{E5A7EE91-1795-4AF8-A5EE-A01C8B3C6585}" destId="{35B12F6B-5471-4FE5-A8FE-6D2E8B6D7A3C}" srcOrd="0" destOrd="0" presId="urn:microsoft.com/office/officeart/2005/8/layout/radial1"/>
    <dgm:cxn modelId="{A540FE31-EF1D-4731-B83A-8253C2C0EB41}" type="presParOf" srcId="{9CBF3DA4-58E7-47D8-B27C-68A893D25C35}" destId="{3F14FAEF-DB08-4C4E-9582-73839D4B3614}" srcOrd="16" destOrd="0" presId="urn:microsoft.com/office/officeart/2005/8/layout/radial1"/>
    <dgm:cxn modelId="{C9B51658-1C00-4D5B-BB85-DBBF45F02F13}" type="presParOf" srcId="{9CBF3DA4-58E7-47D8-B27C-68A893D25C35}" destId="{62DD9FF2-C2A8-4C4E-A2AC-ED7E2B4C20AA}" srcOrd="17" destOrd="0" presId="urn:microsoft.com/office/officeart/2005/8/layout/radial1"/>
    <dgm:cxn modelId="{86872FD2-90E4-4C83-8908-6D616DA7BA87}" type="presParOf" srcId="{62DD9FF2-C2A8-4C4E-A2AC-ED7E2B4C20AA}" destId="{58517C79-9CD9-425A-A078-75B8A379BEFE}" srcOrd="0" destOrd="0" presId="urn:microsoft.com/office/officeart/2005/8/layout/radial1"/>
    <dgm:cxn modelId="{FDB04CDB-DE2C-49F5-B522-D0C0C541BC4C}" type="presParOf" srcId="{9CBF3DA4-58E7-47D8-B27C-68A893D25C35}" destId="{4EB7C9FB-D9D2-4F1D-A1C0-72AB8D4370D9}" srcOrd="18" destOrd="0" presId="urn:microsoft.com/office/officeart/2005/8/layout/radial1"/>
    <dgm:cxn modelId="{31EF45F5-0C6C-4431-A3CA-D8B6CD2AF408}" type="presParOf" srcId="{9CBF3DA4-58E7-47D8-B27C-68A893D25C35}" destId="{AFF0E8A0-7FD3-4819-8904-4BD74021C06F}" srcOrd="19" destOrd="0" presId="urn:microsoft.com/office/officeart/2005/8/layout/radial1"/>
    <dgm:cxn modelId="{9F2C2CFA-4220-4335-8185-1DD220B1FEF3}" type="presParOf" srcId="{AFF0E8A0-7FD3-4819-8904-4BD74021C06F}" destId="{11185053-477C-4587-8379-C2ED1E936B42}" srcOrd="0" destOrd="0" presId="urn:microsoft.com/office/officeart/2005/8/layout/radial1"/>
    <dgm:cxn modelId="{DC957759-B974-4671-8BCC-35EEBAA55B44}" type="presParOf" srcId="{9CBF3DA4-58E7-47D8-B27C-68A893D25C35}" destId="{25394094-CDCF-47CA-994E-1417C6FF5000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7B932-FDA5-4A68-9ECE-8F2BAB6511B1}">
      <dsp:nvSpPr>
        <dsp:cNvPr id="0" name=""/>
        <dsp:cNvSpPr/>
      </dsp:nvSpPr>
      <dsp:spPr>
        <a:xfrm>
          <a:off x="5198244" y="2324001"/>
          <a:ext cx="1042672" cy="98536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0940" y="2468304"/>
        <a:ext cx="737280" cy="696757"/>
      </dsp:txXfrm>
    </dsp:sp>
    <dsp:sp modelId="{9E1BE7B7-575C-4023-8C74-4B74C47BD35F}">
      <dsp:nvSpPr>
        <dsp:cNvPr id="0" name=""/>
        <dsp:cNvSpPr/>
      </dsp:nvSpPr>
      <dsp:spPr>
        <a:xfrm rot="16200000">
          <a:off x="5105029" y="1700859"/>
          <a:ext cx="1229104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229104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8853" y="1678721"/>
        <a:ext cx="61455" cy="61455"/>
      </dsp:txXfrm>
    </dsp:sp>
    <dsp:sp modelId="{B070F768-0982-42C9-8AEA-ABF10B4882F6}">
      <dsp:nvSpPr>
        <dsp:cNvPr id="0" name=""/>
        <dsp:cNvSpPr/>
      </dsp:nvSpPr>
      <dsp:spPr>
        <a:xfrm>
          <a:off x="4954506" y="22905"/>
          <a:ext cx="1530149" cy="107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bn-BD" sz="1800" kern="1200" dirty="0">
              <a:latin typeface="NikoshBAN" panose="02000000000000000000" pitchFamily="2" charset="0"/>
              <a:cs typeface="NikoshBAN" panose="02000000000000000000" pitchFamily="2" charset="0"/>
            </a:rPr>
            <a:t> সামর্থ্য ও সুস্থতা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78591" y="179894"/>
        <a:ext cx="1081979" cy="758013"/>
      </dsp:txXfrm>
    </dsp:sp>
    <dsp:sp modelId="{F4ABC624-A1B9-4A06-A969-43BDCC598253}">
      <dsp:nvSpPr>
        <dsp:cNvPr id="0" name=""/>
        <dsp:cNvSpPr/>
      </dsp:nvSpPr>
      <dsp:spPr>
        <a:xfrm rot="18360000">
          <a:off x="5772076" y="1925810"/>
          <a:ext cx="1177041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177041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31170" y="1904974"/>
        <a:ext cx="58852" cy="58852"/>
      </dsp:txXfrm>
    </dsp:sp>
    <dsp:sp modelId="{6892DC59-BBA1-455D-A841-4E291A798E05}">
      <dsp:nvSpPr>
        <dsp:cNvPr id="0" name=""/>
        <dsp:cNvSpPr/>
      </dsp:nvSpPr>
      <dsp:spPr>
        <a:xfrm>
          <a:off x="6348028" y="454103"/>
          <a:ext cx="1397287" cy="107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প্রখর ব্যক্তিত্ব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2656" y="611092"/>
        <a:ext cx="988031" cy="758013"/>
      </dsp:txXfrm>
    </dsp:sp>
    <dsp:sp modelId="{C66F9EAD-F15F-4C5B-B819-05CF1988E1BB}">
      <dsp:nvSpPr>
        <dsp:cNvPr id="0" name=""/>
        <dsp:cNvSpPr/>
      </dsp:nvSpPr>
      <dsp:spPr>
        <a:xfrm rot="20520000">
          <a:off x="6183345" y="2463253"/>
          <a:ext cx="1195090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195090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51013" y="2441965"/>
        <a:ext cx="59754" cy="59754"/>
      </dsp:txXfrm>
    </dsp:sp>
    <dsp:sp modelId="{D7F237CF-D9BE-4EEF-879E-889C14ADED43}">
      <dsp:nvSpPr>
        <dsp:cNvPr id="0" name=""/>
        <dsp:cNvSpPr/>
      </dsp:nvSpPr>
      <dsp:spPr>
        <a:xfrm>
          <a:off x="7330863" y="1470210"/>
          <a:ext cx="1071991" cy="1297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শিক্ষা ও অভিজ্ঞতা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87852" y="1660233"/>
        <a:ext cx="758013" cy="917513"/>
      </dsp:txXfrm>
    </dsp:sp>
    <dsp:sp modelId="{65711F20-0A34-4763-A87B-A636F61F941D}">
      <dsp:nvSpPr>
        <dsp:cNvPr id="0" name=""/>
        <dsp:cNvSpPr/>
      </dsp:nvSpPr>
      <dsp:spPr>
        <a:xfrm rot="1080000">
          <a:off x="6185120" y="3141727"/>
          <a:ext cx="1122562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122562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18337" y="3122253"/>
        <a:ext cx="56128" cy="56128"/>
      </dsp:txXfrm>
    </dsp:sp>
    <dsp:sp modelId="{2E9BA527-A1A4-4BA8-8671-60E2E2AFFE60}">
      <dsp:nvSpPr>
        <dsp:cNvPr id="0" name=""/>
        <dsp:cNvSpPr/>
      </dsp:nvSpPr>
      <dsp:spPr>
        <a:xfrm>
          <a:off x="7256359" y="2825723"/>
          <a:ext cx="1220998" cy="1377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সাহস</a:t>
          </a:r>
          <a:r>
            <a:rPr lang="bn-BD" sz="24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ও সততা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35170" y="3027425"/>
        <a:ext cx="863376" cy="973901"/>
      </dsp:txXfrm>
    </dsp:sp>
    <dsp:sp modelId="{74F671B5-193C-44FB-9DE3-B208028F4F22}">
      <dsp:nvSpPr>
        <dsp:cNvPr id="0" name=""/>
        <dsp:cNvSpPr/>
      </dsp:nvSpPr>
      <dsp:spPr>
        <a:xfrm rot="3186324">
          <a:off x="5812617" y="3627376"/>
          <a:ext cx="1043956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043956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8496" y="3609867"/>
        <a:ext cx="52197" cy="52197"/>
      </dsp:txXfrm>
    </dsp:sp>
    <dsp:sp modelId="{59A5442D-71D9-4143-BD4B-98444C1E8DB0}">
      <dsp:nvSpPr>
        <dsp:cNvPr id="0" name=""/>
        <dsp:cNvSpPr/>
      </dsp:nvSpPr>
      <dsp:spPr>
        <a:xfrm>
          <a:off x="6283708" y="3954534"/>
          <a:ext cx="1553036" cy="1296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পরিশ্রম ও সহনশীলতা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1145" y="4144350"/>
        <a:ext cx="1098162" cy="916512"/>
      </dsp:txXfrm>
    </dsp:sp>
    <dsp:sp modelId="{54BEF045-D02A-42AD-9BF6-CCEFEA815BCE}">
      <dsp:nvSpPr>
        <dsp:cNvPr id="0" name=""/>
        <dsp:cNvSpPr/>
      </dsp:nvSpPr>
      <dsp:spPr>
        <a:xfrm rot="5400000">
          <a:off x="5105029" y="3915327"/>
          <a:ext cx="1229104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229104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8853" y="3893189"/>
        <a:ext cx="61455" cy="61455"/>
      </dsp:txXfrm>
    </dsp:sp>
    <dsp:sp modelId="{FB245B0B-1ACE-4CBE-9CEE-63F0F4C69CBB}">
      <dsp:nvSpPr>
        <dsp:cNvPr id="0" name=""/>
        <dsp:cNvSpPr/>
      </dsp:nvSpPr>
      <dsp:spPr>
        <a:xfrm>
          <a:off x="5025584" y="4538468"/>
          <a:ext cx="1387992" cy="107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দায়িত্বশীলতা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সহযোগীতা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28851" y="4695457"/>
        <a:ext cx="981458" cy="758013"/>
      </dsp:txXfrm>
    </dsp:sp>
    <dsp:sp modelId="{35FA8A65-D77D-4662-9785-8637F06959A0}">
      <dsp:nvSpPr>
        <dsp:cNvPr id="0" name=""/>
        <dsp:cNvSpPr/>
      </dsp:nvSpPr>
      <dsp:spPr>
        <a:xfrm rot="7560000">
          <a:off x="4486911" y="3691972"/>
          <a:ext cx="1180988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180988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47880" y="3671037"/>
        <a:ext cx="59049" cy="59049"/>
      </dsp:txXfrm>
    </dsp:sp>
    <dsp:sp modelId="{343ED979-E641-44EB-87E6-4C98A07089C3}">
      <dsp:nvSpPr>
        <dsp:cNvPr id="0" name=""/>
        <dsp:cNvSpPr/>
      </dsp:nvSpPr>
      <dsp:spPr>
        <a:xfrm>
          <a:off x="3713308" y="4107270"/>
          <a:ext cx="1358363" cy="107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সাংগঠনিক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2236" y="4264259"/>
        <a:ext cx="960507" cy="758013"/>
      </dsp:txXfrm>
    </dsp:sp>
    <dsp:sp modelId="{E5A7EE91-1795-4AF8-A5EE-A01C8B3C6585}">
      <dsp:nvSpPr>
        <dsp:cNvPr id="0" name=""/>
        <dsp:cNvSpPr/>
      </dsp:nvSpPr>
      <dsp:spPr>
        <a:xfrm rot="9720000">
          <a:off x="4195253" y="3131626"/>
          <a:ext cx="1057188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057188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97418" y="3113786"/>
        <a:ext cx="52859" cy="52859"/>
      </dsp:txXfrm>
    </dsp:sp>
    <dsp:sp modelId="{3F14FAEF-DB08-4C4E-9582-73839D4B3614}">
      <dsp:nvSpPr>
        <dsp:cNvPr id="0" name=""/>
        <dsp:cNvSpPr/>
      </dsp:nvSpPr>
      <dsp:spPr>
        <a:xfrm>
          <a:off x="2899762" y="2713507"/>
          <a:ext cx="1345081" cy="1601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745" y="2948076"/>
        <a:ext cx="951115" cy="1132599"/>
      </dsp:txXfrm>
    </dsp:sp>
    <dsp:sp modelId="{62DD9FF2-C2A8-4C4E-A2AC-ED7E2B4C20AA}">
      <dsp:nvSpPr>
        <dsp:cNvPr id="0" name=""/>
        <dsp:cNvSpPr/>
      </dsp:nvSpPr>
      <dsp:spPr>
        <a:xfrm rot="11880000">
          <a:off x="4308061" y="2502426"/>
          <a:ext cx="941550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941550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55297" y="2487477"/>
        <a:ext cx="47077" cy="47077"/>
      </dsp:txXfrm>
    </dsp:sp>
    <dsp:sp modelId="{4EB7C9FB-D9D2-4F1D-A1C0-72AB8D4370D9}">
      <dsp:nvSpPr>
        <dsp:cNvPr id="0" name=""/>
        <dsp:cNvSpPr/>
      </dsp:nvSpPr>
      <dsp:spPr>
        <a:xfrm>
          <a:off x="2754749" y="1456665"/>
          <a:ext cx="1635108" cy="1324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সিদ্ধান্ত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গ্রহনের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অনুধাবন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4205" y="1650655"/>
        <a:ext cx="1156196" cy="936668"/>
      </dsp:txXfrm>
    </dsp:sp>
    <dsp:sp modelId="{AFF0E8A0-7FD3-4819-8904-4BD74021C06F}">
      <dsp:nvSpPr>
        <dsp:cNvPr id="0" name=""/>
        <dsp:cNvSpPr/>
      </dsp:nvSpPr>
      <dsp:spPr>
        <a:xfrm rot="13863355">
          <a:off x="4394491" y="1934839"/>
          <a:ext cx="1238705" cy="17179"/>
        </a:xfrm>
        <a:custGeom>
          <a:avLst/>
          <a:gdLst/>
          <a:ahLst/>
          <a:cxnLst/>
          <a:rect l="0" t="0" r="0" b="0"/>
          <a:pathLst>
            <a:path>
              <a:moveTo>
                <a:pt x="0" y="8589"/>
              </a:moveTo>
              <a:lnTo>
                <a:pt x="1238705" y="8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82876" y="1912461"/>
        <a:ext cx="61935" cy="61935"/>
      </dsp:txXfrm>
    </dsp:sp>
    <dsp:sp modelId="{25394094-CDCF-47CA-994E-1417C6FF5000}">
      <dsp:nvSpPr>
        <dsp:cNvPr id="0" name=""/>
        <dsp:cNvSpPr/>
      </dsp:nvSpPr>
      <dsp:spPr>
        <a:xfrm>
          <a:off x="3441224" y="454101"/>
          <a:ext cx="1604331" cy="107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জেন্ডার</a:t>
          </a:r>
          <a:r>
            <a:rPr lang="en-US" sz="20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baseline="0" dirty="0" err="1"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6173" y="611090"/>
        <a:ext cx="1134433" cy="758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472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76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51000" y="6488668"/>
            <a:ext cx="90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),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কলেজ,দক্ষিণ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76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51000" y="6488668"/>
            <a:ext cx="901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),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কলেজ,দক্ষিণ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660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319" y="518615"/>
            <a:ext cx="1124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1169" y="1699145"/>
            <a:ext cx="7033847" cy="46402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331" y="518615"/>
            <a:ext cx="4585647" cy="51179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36" y="5691116"/>
            <a:ext cx="454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স্বৈরতান্ত্রীক নেতৃত্ব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2" y="1678676"/>
            <a:ext cx="5895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নেতা শুধু আদেশ করেন, জবাবদিহি করেন না।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সামর্থ্যের উপর আস্থা রাখেন না।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মতামত বা পরামর্শ গ্রহণ করেন না।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প্রতি নেতিবাচক মনোভাব পোষণ করেন।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সবসময় চাপের মূখে রাখেন।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কর্মীরা প্রতিষ্ঠানকে নিজেদের ভাবতে পারে 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798" y="573206"/>
            <a:ext cx="4435522" cy="47903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54" y="5472752"/>
            <a:ext cx="433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নেতৃত্ব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695" y="1678675"/>
            <a:ext cx="608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নেতা কর্মীদের উপর দায়িত্ব দিয়ে নিশ্চিন্ত থাকেন।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নিজে কাজ করতে পছন্দ করেন না এবং আগ্রহী নন।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জবাবদিহিতা আদায় করেন না।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কর্মীরা নিজের ইচ্ছা মতো কাজ করতে থাকে।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গ্রহণে সময় বেশি লাগে।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উপর সুনির্দিষ্ট আদেশ দেন না।</a:t>
            </a:r>
          </a:p>
        </p:txBody>
      </p:sp>
    </p:spTree>
    <p:extLst>
      <p:ext uri="{BB962C8B-B14F-4D97-AF65-F5344CB8AC3E}">
        <p14:creationId xmlns:p14="http://schemas.microsoft.com/office/powerpoint/2010/main" val="24405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104" y="750627"/>
            <a:ext cx="4544705" cy="47494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331" y="5595583"/>
            <a:ext cx="455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 নেতৃত্ব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581" y="1992573"/>
            <a:ext cx="6100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নেতা কর্মীদের আদেশ দিয়ে কাজ আদায় করে নেন।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কর্মীরা নেতার চেয়ে আর্দশকে বড় করে দেখেন 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সর্বদা নিয়মমাফিক দায়িত্ব পালন করতে হয়।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নেতার চেয়ে নেতার আদেশ বড় মনে করেন।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2891046"/>
              </p:ext>
            </p:extLst>
          </p:nvPr>
        </p:nvGraphicFramePr>
        <p:xfrm>
          <a:off x="423081" y="504968"/>
          <a:ext cx="11232107" cy="563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1044053" y="2883636"/>
            <a:ext cx="5527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আর্দশ নেতার গুনাবলী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7B932-FDA5-4A68-9ECE-8F2BAB651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BE7B7-575C-4023-8C74-4B74C47BD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70F768-0982-42C9-8AEA-ABF10B48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BC624-A1B9-4A06-A969-43BDCC598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2DC59-BBA1-455D-A841-4E291A798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F9EAD-F15F-4C5B-B819-05CF1988E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F237CF-D9BE-4EEF-879E-889C14AD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11F20-0A34-4763-A87B-A636F61F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BA527-A1A4-4BA8-8671-60E2E2AF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671B5-193C-44FB-9DE3-B20802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A5442D-71D9-4143-BD4B-98444C1E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EF045-D02A-42AD-9BF6-CCEFEA81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45B0B-1ACE-4CBE-9CEE-63F0F4C6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A8A65-D77D-4662-9785-8637F069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3ED979-E641-44EB-87E6-4C98A070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7EE91-1795-4AF8-A5EE-A01C8B3C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4FAEF-DB08-4C4E-9582-73839D4B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D9FF2-C2A8-4C4E-A2AC-ED7E2B4C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7C9FB-D9D2-4F1D-A1C0-72AB8D437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0E8A0-7FD3-4819-8904-4BD74021C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94094-CDCF-47CA-994E-1417C6FF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933" y="559559"/>
            <a:ext cx="9880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49" y="3616658"/>
            <a:ext cx="1004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গণতান্ত্রীক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427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104" y="696036"/>
            <a:ext cx="10044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275" y="2934269"/>
            <a:ext cx="10877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নেতৃত্ব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799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638" y="559558"/>
            <a:ext cx="10304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116" y="3138985"/>
            <a:ext cx="930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আর্দশ নেতাকে কেন প্রখর ব্যক্তিত্ব সম্পন্ন হতে হয় ? ব্যাখ্যা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477672" y="532264"/>
            <a:ext cx="11245755" cy="3971497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48" y="4940490"/>
            <a:ext cx="10276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3" y="627797"/>
            <a:ext cx="2538484" cy="24020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3247" y="696035"/>
            <a:ext cx="2661313" cy="24293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964" y="1132763"/>
            <a:ext cx="439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83" y="3201581"/>
            <a:ext cx="4954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০১৭২২২১৫৭৭৯</a:t>
            </a:r>
          </a:p>
          <a:p>
            <a:r>
              <a:rPr lang="bn-BD" sz="2800" dirty="0"/>
              <a:t>Email : rikanchandrad</a:t>
            </a:r>
            <a:r>
              <a:rPr lang="en-US" sz="2800" dirty="0"/>
              <a:t>1955@gmail.com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3248" y="3316406"/>
            <a:ext cx="3234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ও দশম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২৬/০৪/২০২০ খ্রিঃ</a:t>
            </a:r>
          </a:p>
        </p:txBody>
      </p:sp>
    </p:spTree>
    <p:extLst>
      <p:ext uri="{BB962C8B-B14F-4D97-AF65-F5344CB8AC3E}">
        <p14:creationId xmlns:p14="http://schemas.microsoft.com/office/powerpoint/2010/main" val="20839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1596788"/>
            <a:ext cx="5076967" cy="47903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300" y="1596787"/>
            <a:ext cx="5088339" cy="47767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9618" y="586854"/>
            <a:ext cx="84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ছবিগুলো লক্ষ করি...............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976" y="941695"/>
            <a:ext cx="739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1684" y="3043450"/>
            <a:ext cx="6482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>
                <a:latin typeface="NikoshBAN" pitchFamily="2" charset="0"/>
                <a:cs typeface="NikoshBAN" pitchFamily="2" charset="0"/>
              </a:rPr>
              <a:t>Leadership</a:t>
            </a:r>
            <a:endParaRPr lang="en-US" sz="5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900753" y="504967"/>
            <a:ext cx="4312692" cy="584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464025"/>
            <a:ext cx="11245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328" y="2156346"/>
            <a:ext cx="7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70" y="3862316"/>
            <a:ext cx="10890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9926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320" y="491320"/>
            <a:ext cx="112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দেখি...........................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917466"/>
              </p:ext>
            </p:extLst>
          </p:nvPr>
        </p:nvGraphicFramePr>
        <p:xfrm>
          <a:off x="3521123" y="3220872"/>
          <a:ext cx="3302758" cy="41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3" imgW="5119560" imgH="417600" progId="Package">
                  <p:embed/>
                </p:oleObj>
              </mc:Choice>
              <mc:Fallback>
                <p:oleObj name="Packager Shell Object" showAsIcon="1" r:id="rId3" imgW="5119560" imgH="417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1123" y="3220872"/>
                        <a:ext cx="3302758" cy="41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1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14" y="559557"/>
            <a:ext cx="10263117" cy="39169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740" y="4954137"/>
            <a:ext cx="11041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 হলো এমন একটি প্রক্রিয়া , যার মাধ্যমে অধস্তন কর্মীদের নির্দিষ্ট লক্ষ্যের দিকে পরিচালনা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516" y="900752"/>
            <a:ext cx="843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299" y="3398293"/>
            <a:ext cx="10153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 কত প্রকার ও কী কী লিখ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13" y="600501"/>
            <a:ext cx="4599296" cy="50906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1117" y="1364776"/>
            <a:ext cx="5609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নেতা অধন্তনদের সাথে আলোচনা করেন।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অধস্তনদের পরামর্শ গ্রহণ করেন।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নিকট থেকে তথ্য সংগ্রহ করেন।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প্রশ্ন করার সুযোগ দেন।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কর্মীরা প্রশ্ন করলে তার জবাব দেন।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জবাবদিহিতা আশা করেন।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নিকট জবাবদিহি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44" y="5759356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গণতান্ত্রীক নেতৃত্ব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378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c7-std2</cp:lastModifiedBy>
  <cp:revision>89</cp:revision>
  <dcterms:created xsi:type="dcterms:W3CDTF">2020-05-02T08:33:24Z</dcterms:created>
  <dcterms:modified xsi:type="dcterms:W3CDTF">2020-05-17T05:50:19Z</dcterms:modified>
</cp:coreProperties>
</file>