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1" r:id="rId6"/>
    <p:sldId id="263" r:id="rId7"/>
    <p:sldId id="283" r:id="rId8"/>
    <p:sldId id="284" r:id="rId9"/>
    <p:sldId id="285" r:id="rId10"/>
    <p:sldId id="268" r:id="rId11"/>
    <p:sldId id="274" r:id="rId12"/>
    <p:sldId id="276" r:id="rId13"/>
    <p:sldId id="269" r:id="rId14"/>
    <p:sldId id="270" r:id="rId15"/>
    <p:sldId id="271" r:id="rId16"/>
    <p:sldId id="272" r:id="rId17"/>
    <p:sldId id="277" r:id="rId18"/>
    <p:sldId id="280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89694" autoAdjust="0"/>
  </p:normalViewPr>
  <p:slideViewPr>
    <p:cSldViewPr snapToGrid="0">
      <p:cViewPr varScale="1">
        <p:scale>
          <a:sx n="56" d="100"/>
          <a:sy n="56" d="100"/>
        </p:scale>
        <p:origin x="37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7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0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2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3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7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704B0-0A71-4A47-A64A-B71F2AB01F5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DF3D-E11D-435E-B41D-70302560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68" y="1793311"/>
            <a:ext cx="8734097" cy="457482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277007" y="1545021"/>
            <a:ext cx="9412014" cy="4934607"/>
          </a:xfrm>
          <a:prstGeom prst="frame">
            <a:avLst>
              <a:gd name="adj1" fmla="val 2886"/>
            </a:avLst>
          </a:prstGeom>
          <a:pattFill prst="pct90">
            <a:fgClr>
              <a:srgbClr val="7030A0"/>
            </a:fgClr>
            <a:bgClr>
              <a:schemeClr val="bg1"/>
            </a:bgClr>
          </a:patt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7007" y="325622"/>
            <a:ext cx="9412013" cy="13075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FF0000"/>
                </a:solidFill>
              </a:rPr>
              <a:t>স্বাগতম</a:t>
            </a:r>
            <a:r>
              <a:rPr lang="bn-IN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8" y="1681819"/>
            <a:ext cx="2966842" cy="46203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90" y="1770550"/>
            <a:ext cx="6398695" cy="4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9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518" y="1427748"/>
            <a:ext cx="10189029" cy="494096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 smtClean="0"/>
              <a:t>س: ما هو الحق الام ؟ </a:t>
            </a:r>
          </a:p>
          <a:p>
            <a:pPr algn="r"/>
            <a:r>
              <a:rPr lang="ar-SA" sz="4000" dirty="0" smtClean="0"/>
              <a:t>الجواب : حق الام يجب علي كل </a:t>
            </a:r>
            <a:endParaRPr lang="en-US" sz="4000" dirty="0" smtClean="0"/>
          </a:p>
          <a:p>
            <a:pPr algn="r"/>
            <a:r>
              <a:rPr lang="ar-SA" sz="4000" dirty="0" smtClean="0"/>
              <a:t>ولد ان يطيعها و يحسن  اليخا </a:t>
            </a:r>
            <a:endParaRPr lang="en-US" sz="4000" dirty="0" smtClean="0"/>
          </a:p>
          <a:p>
            <a:pPr algn="r"/>
            <a:r>
              <a:rPr lang="ar-SA" sz="4000" dirty="0" smtClean="0"/>
              <a:t>يوعا مل  </a:t>
            </a:r>
          </a:p>
          <a:p>
            <a:pPr algn="r"/>
            <a:r>
              <a:rPr lang="ar-SA" sz="4000" dirty="0" smtClean="0"/>
              <a:t>معها معاملة  حسنة ويلزم عليه </a:t>
            </a:r>
            <a:endParaRPr lang="en-US" sz="4000" dirty="0" smtClean="0"/>
          </a:p>
          <a:p>
            <a:pPr algn="r"/>
            <a:r>
              <a:rPr lang="ar-SA" sz="4000" dirty="0" smtClean="0"/>
              <a:t>عن يرحمها وان يتواضع لها ويخدمها</a:t>
            </a:r>
            <a:endParaRPr lang="en-US" sz="4000" dirty="0" smtClean="0"/>
          </a:p>
          <a:p>
            <a:pPr algn="r"/>
            <a:r>
              <a:rPr lang="ar-SA" sz="4000" dirty="0" smtClean="0"/>
              <a:t> خاصة في كبرها  ويدعو لها في حياتها وبعد معاتها _</a:t>
            </a:r>
            <a:endParaRPr lang="en-US" sz="4000" dirty="0"/>
          </a:p>
        </p:txBody>
      </p:sp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886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71411" y="208724"/>
            <a:ext cx="5885160" cy="1371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/>
              <a:t>س: ما هو الحق الام ؟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427747"/>
            <a:ext cx="4978784" cy="39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885" y="176464"/>
            <a:ext cx="11518232" cy="651309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b="1" dirty="0" smtClean="0"/>
              <a:t>س</a:t>
            </a:r>
            <a:r>
              <a:rPr lang="ar-SA" sz="3600" dirty="0" smtClean="0"/>
              <a:t> </a:t>
            </a:r>
            <a:r>
              <a:rPr lang="ar-SA" sz="3600" b="1" u="sng" dirty="0" smtClean="0"/>
              <a:t>:ماذا تفعل الام  للاطفال   </a:t>
            </a:r>
            <a:r>
              <a:rPr lang="ar-SA" sz="4000" dirty="0" smtClean="0"/>
              <a:t>؟</a:t>
            </a:r>
            <a:endParaRPr lang="en-US" sz="4000" dirty="0" smtClean="0"/>
          </a:p>
          <a:p>
            <a:pPr algn="r"/>
            <a:endParaRPr lang="ar-SA" sz="4000" dirty="0" smtClean="0"/>
          </a:p>
          <a:p>
            <a:pPr algn="r"/>
            <a:r>
              <a:rPr lang="ar-SA" sz="4000" dirty="0" smtClean="0"/>
              <a:t>الجواب : حملت الام اطفالها في </a:t>
            </a:r>
            <a:endParaRPr lang="en-US" sz="4000" dirty="0" smtClean="0"/>
          </a:p>
          <a:p>
            <a:pPr algn="r"/>
            <a:r>
              <a:rPr lang="ar-SA" sz="4000" dirty="0" smtClean="0"/>
              <a:t>بطنها وباتت ساهرة وتركت طعامها</a:t>
            </a:r>
            <a:endParaRPr lang="en-US" sz="4000" dirty="0" smtClean="0"/>
          </a:p>
          <a:p>
            <a:pPr algn="r"/>
            <a:r>
              <a:rPr lang="ar-SA" sz="4000" dirty="0" smtClean="0"/>
              <a:t> للاطفال وضعتهم بعد  عشرة اشهر </a:t>
            </a:r>
            <a:endParaRPr lang="en-US" sz="4000" dirty="0" smtClean="0"/>
          </a:p>
          <a:p>
            <a:pPr algn="r"/>
            <a:r>
              <a:rPr lang="ar-SA" sz="4000" dirty="0" smtClean="0"/>
              <a:t>تقريبا وغسلت اذا الاطفال وتفدي</a:t>
            </a:r>
            <a:endParaRPr lang="en-US" sz="4000" dirty="0" smtClean="0"/>
          </a:p>
          <a:p>
            <a:pPr algn="r"/>
            <a:r>
              <a:rPr lang="ar-SA" sz="4000" dirty="0" smtClean="0"/>
              <a:t> لهم نفسها –</a:t>
            </a:r>
            <a:endParaRPr lang="en-US" sz="4000" dirty="0" smtClean="0"/>
          </a:p>
          <a:p>
            <a:pPr algn="r"/>
            <a:endParaRPr lang="en-US" sz="4000" dirty="0"/>
          </a:p>
          <a:p>
            <a:pPr algn="r"/>
            <a:endParaRPr lang="en-US" sz="4000" dirty="0" smtClean="0"/>
          </a:p>
          <a:p>
            <a:pPr algn="r"/>
            <a:endParaRPr lang="en-US" sz="4000" dirty="0"/>
          </a:p>
          <a:p>
            <a:pPr algn="r"/>
            <a:endParaRPr lang="en-US" sz="4000" dirty="0"/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2192000" cy="6857999"/>
          </a:xfrm>
          <a:prstGeom prst="frame">
            <a:avLst>
              <a:gd name="adj1" fmla="val 2886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" y="1604211"/>
            <a:ext cx="5807244" cy="4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1527" y="326571"/>
            <a:ext cx="4724400" cy="13062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دليل العمل</a:t>
            </a:r>
            <a:endParaRPr lang="en-US" sz="4800" dirty="0"/>
          </a:p>
        </p:txBody>
      </p:sp>
      <p:sp>
        <p:nvSpPr>
          <p:cNvPr id="4" name="Frame 3"/>
          <p:cNvSpPr/>
          <p:nvPr/>
        </p:nvSpPr>
        <p:spPr>
          <a:xfrm>
            <a:off x="1119352" y="1807028"/>
            <a:ext cx="10373710" cy="4861785"/>
          </a:xfrm>
          <a:prstGeom prst="frame">
            <a:avLst>
              <a:gd name="adj1" fmla="val 2886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57" y="1951920"/>
            <a:ext cx="5305927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7" y="1951920"/>
            <a:ext cx="47364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4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913" y="441212"/>
            <a:ext cx="2733383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u="sng" dirty="0" smtClean="0"/>
              <a:t>باتت</a:t>
            </a:r>
            <a:r>
              <a:rPr lang="ar-SA" sz="4800" u="sng" dirty="0" smtClean="0"/>
              <a:t> </a:t>
            </a:r>
            <a:r>
              <a:rPr lang="ar-SA" sz="4800" u="sng" dirty="0"/>
              <a:t>: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26573" y="1567542"/>
            <a:ext cx="5885041" cy="50263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صيغة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:  </a:t>
            </a:r>
            <a:r>
              <a:rPr lang="ar-SA" sz="3600" dirty="0">
                <a:solidFill>
                  <a:schemeClr val="tx1"/>
                </a:solidFill>
              </a:rPr>
              <a:t>واحد موتث غاءب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بحث : ماضي مطلق معروف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ماده :ب- ي – ت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المصدر: المبيت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باب: ضرب – يضرب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جنس : اجوف يايء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</a:rPr>
              <a:t>অর্থঃ তিনি (মা) রাত কাটিয়েছেন </a:t>
            </a:r>
            <a:r>
              <a:rPr lang="bn-BD" sz="6000" dirty="0">
                <a:solidFill>
                  <a:schemeClr val="tx1"/>
                </a:solidFill>
              </a:rPr>
              <a:t>। </a:t>
            </a:r>
            <a:r>
              <a:rPr lang="ar-SA" sz="6000" dirty="0">
                <a:solidFill>
                  <a:schemeClr val="tx1"/>
                </a:solidFill>
              </a:rPr>
              <a:t>  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62" y="1567543"/>
            <a:ext cx="4920341" cy="502636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1567542"/>
            <a:ext cx="6427827" cy="5290458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754400" y="1472946"/>
            <a:ext cx="5274690" cy="5290458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256" y="337077"/>
            <a:ext cx="4397829" cy="11321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u="sng">
                <a:solidFill>
                  <a:schemeClr val="tx1"/>
                </a:solidFill>
              </a:rPr>
              <a:t>تشتقي</a:t>
            </a:r>
            <a:endParaRPr lang="en-US" sz="4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26715" y="1611086"/>
            <a:ext cx="6142546" cy="4942115"/>
          </a:xfrm>
          <a:prstGeom prst="rect">
            <a:avLst/>
          </a:prstGeom>
          <a:pattFill prst="pct9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صيغة:واحد مونث غاءب 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يحث:اثبات فعل مضارع معروف 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ماده: ش – ك – ي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مصدر : الاشتكاء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باب : افتعال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جنس: ناقص يايء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</a:rPr>
              <a:t>অর্থঃ তিনি কষ্ট ব্যক্ত করতেন</a:t>
            </a:r>
            <a:r>
              <a:rPr lang="bn-BD" sz="4000" dirty="0">
                <a:solidFill>
                  <a:schemeClr val="tx1"/>
                </a:solidFill>
              </a:rPr>
              <a:t>।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11111\Downloads\nobojat0kblog_1189346400_1-picture_354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25396"/>
          <a:stretch/>
        </p:blipFill>
        <p:spPr bwMode="auto">
          <a:xfrm>
            <a:off x="7159715" y="1705682"/>
            <a:ext cx="4662171" cy="49421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1" y="1567542"/>
            <a:ext cx="6589986" cy="5290458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816701" y="1546531"/>
            <a:ext cx="5375299" cy="5290458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531" y="315684"/>
            <a:ext cx="2351314" cy="1153885"/>
          </a:xfrm>
          <a:prstGeom prst="rect">
            <a:avLst/>
          </a:prstGeom>
          <a:pattFill prst="pct90">
            <a:fgClr>
              <a:schemeClr val="accent4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u="sng" dirty="0">
                <a:solidFill>
                  <a:schemeClr val="tx1"/>
                </a:solidFill>
              </a:rPr>
              <a:t>تدري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61855" y="1763488"/>
            <a:ext cx="5704115" cy="4397826"/>
          </a:xfrm>
          <a:prstGeom prst="rect">
            <a:avLst/>
          </a:prstGeom>
          <a:pattFill prst="pct90">
            <a:fgClr>
              <a:schemeClr val="accent4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صيغة</a:t>
            </a:r>
            <a:r>
              <a:rPr lang="ar-SA" sz="3200" dirty="0">
                <a:solidFill>
                  <a:schemeClr val="tx1"/>
                </a:solidFill>
              </a:rPr>
              <a:t>:</a:t>
            </a:r>
            <a:r>
              <a:rPr lang="ar-SA" sz="3200" dirty="0"/>
              <a:t> </a:t>
            </a:r>
            <a:r>
              <a:rPr lang="ar-SA" sz="3600" dirty="0"/>
              <a:t>واحد مذكر حاضر</a:t>
            </a:r>
            <a:endParaRPr lang="ar-SA" sz="4000" dirty="0"/>
          </a:p>
          <a:p>
            <a:pPr algn="ctr"/>
            <a:r>
              <a:rPr lang="ar-SA" sz="40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بحث</a:t>
            </a:r>
            <a:r>
              <a:rPr lang="ar-SA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 </a:t>
            </a:r>
            <a:r>
              <a:rPr lang="ar-SA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مضارع معروف</a:t>
            </a:r>
            <a:endParaRPr lang="ar-SA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ar-SA" sz="40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ماده</a:t>
            </a:r>
            <a:r>
              <a:rPr lang="ar-SA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 د – ر – ي</a:t>
            </a:r>
          </a:p>
          <a:p>
            <a:pPr algn="ctr"/>
            <a:r>
              <a:rPr lang="ar-SA" sz="40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المصدر</a:t>
            </a:r>
            <a:r>
              <a:rPr lang="ar-SA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  <a:r>
              <a:rPr lang="ar-SA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الدراية</a:t>
            </a:r>
          </a:p>
          <a:p>
            <a:pPr algn="ctr"/>
            <a:r>
              <a:rPr lang="ar-SA" sz="40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باب</a:t>
            </a:r>
            <a:r>
              <a:rPr lang="ar-SA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  <a:r>
              <a:rPr lang="ar-SA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ضرب – يضرب</a:t>
            </a:r>
            <a:endParaRPr lang="ar-SA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ar-SA" sz="40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جنس</a:t>
            </a:r>
            <a:r>
              <a:rPr lang="ar-SA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  <a:r>
              <a:rPr lang="ar-SA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ناقص يايء</a:t>
            </a:r>
            <a:endParaRPr lang="ar-SA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bn-BD" sz="40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অর্থঃ</a:t>
            </a:r>
            <a:r>
              <a:rPr lang="bn-BD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তুমি জানবে</a:t>
            </a:r>
            <a:r>
              <a:rPr lang="bn-BD" sz="60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।</a:t>
            </a:r>
            <a:r>
              <a:rPr lang="bn-BD" sz="6000" b="1" u="sng" dirty="0"/>
              <a:t>  </a:t>
            </a:r>
            <a:endParaRPr lang="en-US" sz="6000" b="1" u="sng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1763488"/>
            <a:ext cx="4810735" cy="439782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04953" y="1623848"/>
            <a:ext cx="6006662" cy="4666593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640286" y="1763488"/>
            <a:ext cx="5252170" cy="4526953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0510" y="1284514"/>
            <a:ext cx="2525485" cy="1458686"/>
          </a:xfrm>
          <a:prstGeom prst="rect">
            <a:avLst/>
          </a:prstGeom>
          <a:pattFill prst="pct90">
            <a:fgClr>
              <a:schemeClr val="accent4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u="sng" dirty="0">
                <a:solidFill>
                  <a:schemeClr val="tx1"/>
                </a:solidFill>
              </a:rPr>
              <a:t>تفديك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492484" y="1284514"/>
            <a:ext cx="5293462" cy="5352769"/>
          </a:xfrm>
          <a:prstGeom prst="rect">
            <a:avLst/>
          </a:prstGeom>
          <a:pattFill prst="pct90">
            <a:fgClr>
              <a:schemeClr val="accent4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صيغة</a:t>
            </a:r>
            <a:r>
              <a:rPr lang="ar-SA" sz="4000" dirty="0"/>
              <a:t>:واحد موتث غاءب</a:t>
            </a:r>
          </a:p>
          <a:p>
            <a:pPr algn="ctr"/>
            <a:r>
              <a:rPr lang="ar-SA" sz="4000" dirty="0"/>
              <a:t>بحث: مضارع معروف </a:t>
            </a:r>
          </a:p>
          <a:p>
            <a:pPr algn="ctr"/>
            <a:r>
              <a:rPr lang="ar-SA" sz="4000" dirty="0"/>
              <a:t>ماده:ف – د – ي </a:t>
            </a:r>
          </a:p>
          <a:p>
            <a:pPr algn="ctr"/>
            <a:r>
              <a:rPr lang="ar-SA" sz="4000" dirty="0"/>
              <a:t>المصدر: الفداء</a:t>
            </a:r>
          </a:p>
          <a:p>
            <a:pPr algn="ctr"/>
            <a:r>
              <a:rPr lang="ar-SA" sz="4000" dirty="0"/>
              <a:t>باب: ضرض – يضرب</a:t>
            </a:r>
          </a:p>
          <a:p>
            <a:pPr algn="ctr"/>
            <a:r>
              <a:rPr lang="ar-SA" sz="4000" dirty="0"/>
              <a:t>جنس: ناقص يايء</a:t>
            </a:r>
          </a:p>
          <a:p>
            <a:pPr algn="ctr"/>
            <a:r>
              <a:rPr lang="bn-BD" sz="3200" dirty="0"/>
              <a:t>অর্থঃ তিনি তোমার জন্য উতসর্গ করেন</a:t>
            </a:r>
            <a:r>
              <a:rPr lang="bn-BD" sz="4800" dirty="0"/>
              <a:t>।</a:t>
            </a:r>
            <a:endParaRPr lang="en-US" sz="4800" dirty="0"/>
          </a:p>
        </p:txBody>
      </p:sp>
      <p:pic>
        <p:nvPicPr>
          <p:cNvPr id="4" name="Picture 3" descr="http://www.dgfpbd.org/dgfp_documents/Home_SlideShow_Images_DGFP/DGFP_Home_SlideShow_Large_Images/dgfp_Home_SlideShow_Image_L_00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1" r="11473"/>
          <a:stretch/>
        </p:blipFill>
        <p:spPr bwMode="auto">
          <a:xfrm>
            <a:off x="5911318" y="2916621"/>
            <a:ext cx="5960116" cy="372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299545" y="1040524"/>
            <a:ext cx="5611774" cy="5817476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006660" y="2837796"/>
            <a:ext cx="6138041" cy="3831019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8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5867" y="2373085"/>
            <a:ext cx="9035143" cy="4071258"/>
          </a:xfrm>
          <a:prstGeom prst="roundRect">
            <a:avLst/>
          </a:prstGeom>
          <a:pattFill prst="pct90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س : من غسل عنكم  الاذي  ؟ </a:t>
            </a:r>
          </a:p>
          <a:p>
            <a:pPr algn="ctr"/>
            <a:r>
              <a:rPr lang="ar-SA" sz="4800" dirty="0" smtClean="0"/>
              <a:t>س : لم جعت الام  ؟ </a:t>
            </a:r>
          </a:p>
          <a:p>
            <a:pPr algn="ctr"/>
            <a:r>
              <a:rPr lang="ar-SA" sz="4800" dirty="0" smtClean="0"/>
              <a:t>س : ماذا للامهات  الحقوق  ؟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452256" y="348343"/>
            <a:ext cx="3243943" cy="1828800"/>
          </a:xfrm>
          <a:prstGeom prst="roundRect">
            <a:avLst/>
          </a:prstGeom>
          <a:pattFill prst="pct90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تقييم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08993" y="2177143"/>
            <a:ext cx="9364717" cy="4463142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96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8dd77ccb0aa9bd4dc638337f70d44-retro-different-home-styles-for-home-by-aman-bansa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36171" y="1654629"/>
            <a:ext cx="10515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049486" y="370115"/>
            <a:ext cx="5138057" cy="10014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واجب المنزلي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56744" y="1567542"/>
            <a:ext cx="11051627" cy="5290458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4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49486" y="195943"/>
            <a:ext cx="4811485" cy="126274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</a:rPr>
              <a:t>عمل البيت 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4999" y="1698171"/>
            <a:ext cx="9100457" cy="4659086"/>
          </a:xfrm>
          <a:prstGeom prst="roundRect">
            <a:avLst/>
          </a:prstGeom>
          <a:pattFill prst="pct90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اسخرج الافعال الماضية  من النص ثم حولها الي المضارع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1749972" y="1567542"/>
            <a:ext cx="9396249" cy="4789715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78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>
              <a:lumMod val="1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9261" y="1710321"/>
            <a:ext cx="4914736" cy="5042714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6763637" y="1710321"/>
            <a:ext cx="4617044" cy="5042714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09" y="1962238"/>
            <a:ext cx="3697016" cy="4593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7209896" y="2068304"/>
            <a:ext cx="3697016" cy="105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আরবি সাহিত্য ১ম পত্র  দশম শ্রেণী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9896" y="5690364"/>
            <a:ext cx="36861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সময়ঃ ৫০মিনিট 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3594337" y="427554"/>
            <a:ext cx="4930135" cy="109738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تعريف المعلم و الدرس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4" y="1962238"/>
            <a:ext cx="3031958" cy="218412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816768" y="4146358"/>
            <a:ext cx="4462213" cy="240965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এ. কিউ. এম.শাহজাহান  আলী </a:t>
            </a:r>
          </a:p>
          <a:p>
            <a:pPr algn="ctr"/>
            <a:r>
              <a:rPr lang="bn-IN" sz="2000" b="1" dirty="0" smtClean="0"/>
              <a:t>সুপার :</a:t>
            </a:r>
            <a:endParaRPr lang="en-US" sz="2000" b="1" dirty="0" smtClean="0"/>
          </a:p>
          <a:p>
            <a:pPr algn="ctr"/>
            <a:r>
              <a:rPr lang="bn-IN" sz="2000" b="1" dirty="0" smtClean="0"/>
              <a:t> বড়শিবপুর ইসলামিয়া দ্বিমুখী দাখিল</a:t>
            </a:r>
            <a:r>
              <a:rPr lang="en-US" sz="2000" b="1" dirty="0" smtClean="0"/>
              <a:t> </a:t>
            </a:r>
            <a:r>
              <a:rPr lang="bn-IN" sz="2000" b="1" dirty="0" smtClean="0"/>
              <a:t> মাদ্রাসা | ধামইরহাট ,নওগাঁ </a:t>
            </a:r>
            <a:r>
              <a:rPr lang="bn-IN" sz="2000" b="1" strike="sngStrike" dirty="0" smtClean="0"/>
              <a:t>|</a:t>
            </a:r>
            <a:endParaRPr lang="en-US" sz="2000" b="1" strike="sngStrike" dirty="0"/>
          </a:p>
        </p:txBody>
      </p:sp>
    </p:spTree>
    <p:extLst>
      <p:ext uri="{BB962C8B-B14F-4D97-AF65-F5344CB8AC3E}">
        <p14:creationId xmlns:p14="http://schemas.microsoft.com/office/powerpoint/2010/main" val="3807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3" y="1415144"/>
            <a:ext cx="3625514" cy="3592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0173" y="261257"/>
            <a:ext cx="7554687" cy="102325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B0F0"/>
                </a:solidFill>
              </a:rPr>
              <a:t> شكرا لك جزك الله الخير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146" y="5508173"/>
            <a:ext cx="11103429" cy="11103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 আল্লাহ সবাই কে জান্নাতুল ফেরদাউস দান করুন</a:t>
            </a: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301770" y="1284514"/>
            <a:ext cx="7839218" cy="3886576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7" y="1284514"/>
            <a:ext cx="3810000" cy="3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26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66" y="409903"/>
            <a:ext cx="4231381" cy="481524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639614" y="409903"/>
            <a:ext cx="9348950" cy="4981904"/>
          </a:xfrm>
          <a:prstGeom prst="frame">
            <a:avLst>
              <a:gd name="adj1" fmla="val 2886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7314" y="5486400"/>
            <a:ext cx="11059885" cy="1066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হে প্রভু তুমি আমার সন্তান কে  নেক্কার বান্দাদের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করিও । আমিন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75815" y="814989"/>
            <a:ext cx="4792568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92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11111\Downloads\nobojat0kblog_1189346400_1-picture_354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25396"/>
          <a:stretch/>
        </p:blipFill>
        <p:spPr bwMode="auto">
          <a:xfrm>
            <a:off x="6506572" y="696685"/>
            <a:ext cx="4662171" cy="5399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bv.jpg"/>
          <p:cNvPicPr/>
          <p:nvPr/>
        </p:nvPicPr>
        <p:blipFill>
          <a:blip r:embed="rId3"/>
          <a:srcRect r="3352"/>
          <a:stretch>
            <a:fillRect/>
          </a:stretch>
        </p:blipFill>
        <p:spPr>
          <a:xfrm>
            <a:off x="984611" y="696686"/>
            <a:ext cx="5154931" cy="539931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617580" y="243239"/>
            <a:ext cx="11269619" cy="6288189"/>
          </a:xfrm>
          <a:prstGeom prst="frame">
            <a:avLst>
              <a:gd name="adj1" fmla="val 2886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6573" y="914400"/>
            <a:ext cx="1222284" cy="20029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এরি নাম মা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4611" y="696685"/>
            <a:ext cx="1148989" cy="2460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বাবা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34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785256" y="71693"/>
            <a:ext cx="9209313" cy="4963886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12971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992085" y="204952"/>
            <a:ext cx="8795657" cy="45847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438400" y="5187976"/>
            <a:ext cx="7494814" cy="1408765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সন্তান কে বুকে  নিয়ে সব কষ্ট ভুলে পরম আনন্দে মা আমার সন্তান কে সবাই দোয়া করবেন।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34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7" y="1284514"/>
            <a:ext cx="8752114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103" y="326571"/>
            <a:ext cx="10442029" cy="8490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রাত জাগা মা ,আল্লাহ আমার সন্তান কে অনেক বড় মানুষ করিও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617581" y="90842"/>
            <a:ext cx="10899506" cy="6288189"/>
          </a:xfrm>
          <a:prstGeom prst="frame">
            <a:avLst>
              <a:gd name="adj1" fmla="val 2886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592" y="2289363"/>
            <a:ext cx="9009888" cy="43979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dirty="0" smtClean="0">
                <a:solidFill>
                  <a:schemeClr val="tx1"/>
                </a:solidFill>
                <a:latin typeface="NikoshBAN" pitchFamily="2" charset="0"/>
              </a:rPr>
              <a:t>حضن الامهات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597" y="1116878"/>
            <a:ext cx="3515707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الدرس اليوم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37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2878" y="479666"/>
            <a:ext cx="4763069" cy="14431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ar-SA" sz="7200" dirty="0" smtClean="0">
                <a:solidFill>
                  <a:schemeClr val="tx1"/>
                </a:solidFill>
              </a:rPr>
              <a:t>الاستفادة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4041" y="1922768"/>
            <a:ext cx="9900745" cy="48390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يستطيع الطلاب بعد الفراغة الدرس</a:t>
            </a:r>
          </a:p>
          <a:p>
            <a:pPr algn="ctr"/>
            <a:r>
              <a:rPr lang="ar-SA" sz="4800" dirty="0" smtClean="0"/>
              <a:t>#     : </a:t>
            </a:r>
            <a:r>
              <a:rPr lang="ar-SA" sz="4800" dirty="0"/>
              <a:t>ما هو الحق الام ؟ </a:t>
            </a:r>
          </a:p>
          <a:p>
            <a:pPr algn="ctr"/>
            <a:r>
              <a:rPr lang="ar-SA" sz="4800" dirty="0"/>
              <a:t>#</a:t>
            </a:r>
            <a:r>
              <a:rPr lang="ar-SA" sz="4800" dirty="0" smtClean="0"/>
              <a:t>  : اكتب خلاصة القصيدة</a:t>
            </a:r>
          </a:p>
          <a:p>
            <a:pPr algn="ctr"/>
            <a:r>
              <a:rPr lang="ar-SA" sz="4800" dirty="0" smtClean="0"/>
              <a:t>#      : حقق كلمة الاتية </a:t>
            </a:r>
            <a:endParaRPr lang="ar-SA" sz="4800" dirty="0"/>
          </a:p>
        </p:txBody>
      </p:sp>
      <p:sp>
        <p:nvSpPr>
          <p:cNvPr id="4" name="Frame 3"/>
          <p:cNvSpPr/>
          <p:nvPr/>
        </p:nvSpPr>
        <p:spPr>
          <a:xfrm>
            <a:off x="858632" y="1860355"/>
            <a:ext cx="9900745" cy="4963886"/>
          </a:xfrm>
          <a:prstGeom prst="frame">
            <a:avLst>
              <a:gd name="adj1" fmla="val 2886"/>
            </a:avLst>
          </a:prstGeom>
          <a:pattFill prst="pct90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35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2192000" cy="6857999"/>
          </a:xfrm>
          <a:prstGeom prst="frame">
            <a:avLst>
              <a:gd name="adj1" fmla="val 2886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57" y="1305428"/>
            <a:ext cx="4997117" cy="49088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92302" y="465223"/>
            <a:ext cx="5812972" cy="979714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عمل الفرادي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8105274" y="563482"/>
            <a:ext cx="3501189" cy="565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684" y="465222"/>
            <a:ext cx="2847473" cy="574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373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soaib</dc:creator>
  <cp:lastModifiedBy>PC</cp:lastModifiedBy>
  <cp:revision>141</cp:revision>
  <dcterms:created xsi:type="dcterms:W3CDTF">2017-02-24T15:26:15Z</dcterms:created>
  <dcterms:modified xsi:type="dcterms:W3CDTF">2020-05-17T07:39:45Z</dcterms:modified>
</cp:coreProperties>
</file>