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56" r:id="rId2"/>
    <p:sldId id="257" r:id="rId3"/>
    <p:sldId id="258" r:id="rId4"/>
    <p:sldId id="261" r:id="rId5"/>
    <p:sldId id="262" r:id="rId6"/>
    <p:sldId id="260" r:id="rId7"/>
    <p:sldId id="263" r:id="rId8"/>
    <p:sldId id="264" r:id="rId9"/>
    <p:sldId id="272" r:id="rId10"/>
    <p:sldId id="273" r:id="rId11"/>
    <p:sldId id="265" r:id="rId12"/>
    <p:sldId id="266" r:id="rId13"/>
    <p:sldId id="271" r:id="rId14"/>
    <p:sldId id="270" r:id="rId15"/>
    <p:sldId id="267" r:id="rId16"/>
    <p:sldId id="275" r:id="rId17"/>
    <p:sldId id="269" r:id="rId18"/>
    <p:sldId id="268" r:id="rId19"/>
    <p:sldId id="276" r:id="rId20"/>
    <p:sldId id="277" r:id="rId21"/>
    <p:sldId id="279" r:id="rId22"/>
  </p:sldIdLst>
  <p:sldSz cx="21305838" cy="13533438"/>
  <p:notesSz cx="6858000" cy="9144000"/>
  <p:defaultTextStyle>
    <a:defPPr>
      <a:defRPr lang="en-US"/>
    </a:defPPr>
    <a:lvl1pPr marL="0" algn="l" defTabSz="604510" rtl="0" eaLnBrk="1" latinLnBrk="0" hangingPunct="1">
      <a:defRPr sz="1200" kern="1200">
        <a:solidFill>
          <a:schemeClr val="tx1"/>
        </a:solidFill>
        <a:latin typeface="+mn-lt"/>
        <a:ea typeface="+mn-ea"/>
        <a:cs typeface="+mn-cs"/>
      </a:defRPr>
    </a:lvl1pPr>
    <a:lvl2pPr marL="302255" algn="l" defTabSz="604510" rtl="0" eaLnBrk="1" latinLnBrk="0" hangingPunct="1">
      <a:defRPr sz="1200" kern="1200">
        <a:solidFill>
          <a:schemeClr val="tx1"/>
        </a:solidFill>
        <a:latin typeface="+mn-lt"/>
        <a:ea typeface="+mn-ea"/>
        <a:cs typeface="+mn-cs"/>
      </a:defRPr>
    </a:lvl2pPr>
    <a:lvl3pPr marL="604510" algn="l" defTabSz="604510" rtl="0" eaLnBrk="1" latinLnBrk="0" hangingPunct="1">
      <a:defRPr sz="1200" kern="1200">
        <a:solidFill>
          <a:schemeClr val="tx1"/>
        </a:solidFill>
        <a:latin typeface="+mn-lt"/>
        <a:ea typeface="+mn-ea"/>
        <a:cs typeface="+mn-cs"/>
      </a:defRPr>
    </a:lvl3pPr>
    <a:lvl4pPr marL="906765" algn="l" defTabSz="604510" rtl="0" eaLnBrk="1" latinLnBrk="0" hangingPunct="1">
      <a:defRPr sz="1200" kern="1200">
        <a:solidFill>
          <a:schemeClr val="tx1"/>
        </a:solidFill>
        <a:latin typeface="+mn-lt"/>
        <a:ea typeface="+mn-ea"/>
        <a:cs typeface="+mn-cs"/>
      </a:defRPr>
    </a:lvl4pPr>
    <a:lvl5pPr marL="1209020" algn="l" defTabSz="604510" rtl="0" eaLnBrk="1" latinLnBrk="0" hangingPunct="1">
      <a:defRPr sz="1200" kern="1200">
        <a:solidFill>
          <a:schemeClr val="tx1"/>
        </a:solidFill>
        <a:latin typeface="+mn-lt"/>
        <a:ea typeface="+mn-ea"/>
        <a:cs typeface="+mn-cs"/>
      </a:defRPr>
    </a:lvl5pPr>
    <a:lvl6pPr marL="1511275" algn="l" defTabSz="604510" rtl="0" eaLnBrk="1" latinLnBrk="0" hangingPunct="1">
      <a:defRPr sz="1200" kern="1200">
        <a:solidFill>
          <a:schemeClr val="tx1"/>
        </a:solidFill>
        <a:latin typeface="+mn-lt"/>
        <a:ea typeface="+mn-ea"/>
        <a:cs typeface="+mn-cs"/>
      </a:defRPr>
    </a:lvl6pPr>
    <a:lvl7pPr marL="1813530" algn="l" defTabSz="604510" rtl="0" eaLnBrk="1" latinLnBrk="0" hangingPunct="1">
      <a:defRPr sz="1200" kern="1200">
        <a:solidFill>
          <a:schemeClr val="tx1"/>
        </a:solidFill>
        <a:latin typeface="+mn-lt"/>
        <a:ea typeface="+mn-ea"/>
        <a:cs typeface="+mn-cs"/>
      </a:defRPr>
    </a:lvl7pPr>
    <a:lvl8pPr marL="2115784" algn="l" defTabSz="604510" rtl="0" eaLnBrk="1" latinLnBrk="0" hangingPunct="1">
      <a:defRPr sz="1200" kern="1200">
        <a:solidFill>
          <a:schemeClr val="tx1"/>
        </a:solidFill>
        <a:latin typeface="+mn-lt"/>
        <a:ea typeface="+mn-ea"/>
        <a:cs typeface="+mn-cs"/>
      </a:defRPr>
    </a:lvl8pPr>
    <a:lvl9pPr marL="2418039" algn="l" defTabSz="604510" rtl="0" eaLnBrk="1" latinLnBrk="0" hangingPunct="1">
      <a:defRPr sz="1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58">
          <p15:clr>
            <a:srgbClr val="A4A3A4"/>
          </p15:clr>
        </p15:guide>
        <p15:guide id="2" pos="671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7" autoAdjust="0"/>
    <p:restoredTop sz="86323" autoAdjust="0"/>
  </p:normalViewPr>
  <p:slideViewPr>
    <p:cSldViewPr>
      <p:cViewPr>
        <p:scale>
          <a:sx n="33" d="100"/>
          <a:sy n="33" d="100"/>
        </p:scale>
        <p:origin x="1152" y="510"/>
      </p:cViewPr>
      <p:guideLst>
        <p:guide orient="horz" pos="4358"/>
        <p:guide pos="6711"/>
      </p:guideLst>
    </p:cSldViewPr>
  </p:slideViewPr>
  <p:outlineViewPr>
    <p:cViewPr>
      <p:scale>
        <a:sx n="33" d="100"/>
        <a:sy n="33" d="100"/>
      </p:scale>
      <p:origin x="258"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35B946-0420-4357-84B4-670369D24BA8}" type="datetimeFigureOut">
              <a:rPr lang="en-US" smtClean="0"/>
              <a:t>5/17/2020</a:t>
            </a:fld>
            <a:endParaRPr lang="en-US"/>
          </a:p>
        </p:txBody>
      </p:sp>
      <p:sp>
        <p:nvSpPr>
          <p:cNvPr id="4" name="Slide Image Placeholder 3"/>
          <p:cNvSpPr>
            <a:spLocks noGrp="1" noRot="1" noChangeAspect="1"/>
          </p:cNvSpPr>
          <p:nvPr>
            <p:ph type="sldImg" idx="2"/>
          </p:nvPr>
        </p:nvSpPr>
        <p:spPr>
          <a:xfrm>
            <a:off x="730250" y="685800"/>
            <a:ext cx="53975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BAD2C0-0684-4202-AABE-9E9097F9D21E}" type="slidenum">
              <a:rPr lang="en-US" smtClean="0"/>
              <a:t>‹#›</a:t>
            </a:fld>
            <a:endParaRPr lang="en-US"/>
          </a:p>
        </p:txBody>
      </p:sp>
    </p:spTree>
    <p:extLst>
      <p:ext uri="{BB962C8B-B14F-4D97-AF65-F5344CB8AC3E}">
        <p14:creationId xmlns:p14="http://schemas.microsoft.com/office/powerpoint/2010/main" val="702612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BAD2C0-0684-4202-AABE-9E9097F9D21E}" type="slidenum">
              <a:rPr lang="en-US" smtClean="0"/>
              <a:t>14</a:t>
            </a:fld>
            <a:endParaRPr lang="en-US"/>
          </a:p>
        </p:txBody>
      </p:sp>
    </p:spTree>
    <p:extLst>
      <p:ext uri="{BB962C8B-B14F-4D97-AF65-F5344CB8AC3E}">
        <p14:creationId xmlns:p14="http://schemas.microsoft.com/office/powerpoint/2010/main" val="1764533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17939481" y="10137900"/>
            <a:ext cx="3735508" cy="3015596"/>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0451" tIns="30225" rIns="60451" bIns="30225" anchor="ctr"/>
          <a:lstStyle/>
          <a:p>
            <a:pPr algn="ctr" eaLnBrk="1" latinLnBrk="0" hangingPunct="1"/>
            <a:endParaRPr kumimoji="0" lang="en-US"/>
          </a:p>
        </p:txBody>
      </p:sp>
      <p:sp>
        <p:nvSpPr>
          <p:cNvPr id="8" name="Title 7"/>
          <p:cNvSpPr>
            <a:spLocks noGrp="1"/>
          </p:cNvSpPr>
          <p:nvPr>
            <p:ph type="ctrTitle"/>
          </p:nvPr>
        </p:nvSpPr>
        <p:spPr>
          <a:xfrm>
            <a:off x="1259491" y="1531919"/>
            <a:ext cx="18786865" cy="2900918"/>
          </a:xfrm>
        </p:spPr>
        <p:txBody>
          <a:bodyPr anchor="b">
            <a:normAutofit/>
          </a:bodyPr>
          <a:lstStyle>
            <a:lvl1pPr algn="r">
              <a:defRPr sz="29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59491" y="4440660"/>
            <a:ext cx="18786865" cy="3458545"/>
          </a:xfrm>
        </p:spPr>
        <p:txBody>
          <a:bodyPr/>
          <a:lstStyle>
            <a:lvl1pPr marL="0" marR="24180" indent="0" algn="r">
              <a:spcBef>
                <a:spcPts val="0"/>
              </a:spcBef>
              <a:buNone/>
              <a:defRPr>
                <a:ln>
                  <a:solidFill>
                    <a:schemeClr val="bg2"/>
                  </a:solidFill>
                </a:ln>
                <a:solidFill>
                  <a:schemeClr val="tx1">
                    <a:tint val="75000"/>
                  </a:schemeClr>
                </a:solidFill>
              </a:defRPr>
            </a:lvl1pPr>
            <a:lvl2pPr marL="302255" indent="0" algn="ctr">
              <a:buNone/>
            </a:lvl2pPr>
            <a:lvl3pPr marL="604510" indent="0" algn="ctr">
              <a:buNone/>
            </a:lvl3pPr>
            <a:lvl4pPr marL="906765" indent="0" algn="ctr">
              <a:buNone/>
            </a:lvl4pPr>
            <a:lvl5pPr marL="1209020" indent="0" algn="ctr">
              <a:buNone/>
            </a:lvl5pPr>
            <a:lvl6pPr marL="1511275" indent="0" algn="ctr">
              <a:buNone/>
            </a:lvl6pPr>
            <a:lvl7pPr marL="1813530" indent="0" algn="ctr">
              <a:buNone/>
            </a:lvl7pPr>
            <a:lvl8pPr marL="2115784" indent="0" algn="ctr">
              <a:buNone/>
            </a:lvl8pPr>
            <a:lvl9pPr marL="2418039"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3195878" y="11865263"/>
            <a:ext cx="13493697" cy="720530"/>
          </a:xfrm>
        </p:spPr>
        <p:txBody>
          <a:bodyPr tIns="0" bIns="0" anchor="t"/>
          <a:lstStyle>
            <a:lvl1pPr algn="r">
              <a:defRPr sz="700"/>
            </a:lvl1pPr>
          </a:lstStyle>
          <a:p>
            <a:fld id="{1D8BD707-D9CF-40AE-B4C6-C98DA3205C09}" type="datetimeFigureOut">
              <a:rPr lang="en-US" smtClean="0"/>
              <a:pPr/>
              <a:t>5/17/2020</a:t>
            </a:fld>
            <a:endParaRPr lang="en-US"/>
          </a:p>
        </p:txBody>
      </p:sp>
      <p:sp>
        <p:nvSpPr>
          <p:cNvPr id="17" name="Footer Placeholder 16"/>
          <p:cNvSpPr>
            <a:spLocks noGrp="1"/>
          </p:cNvSpPr>
          <p:nvPr>
            <p:ph type="ftr" sz="quarter" idx="11"/>
          </p:nvPr>
        </p:nvSpPr>
        <p:spPr>
          <a:xfrm>
            <a:off x="3195878" y="11150995"/>
            <a:ext cx="13493697" cy="720530"/>
          </a:xfrm>
        </p:spPr>
        <p:txBody>
          <a:bodyPr tIns="0" bIns="0" anchor="b"/>
          <a:lstStyle>
            <a:lvl1pPr algn="r">
              <a:defRPr sz="700"/>
            </a:lvl1pPr>
          </a:lstStyle>
          <a:p>
            <a:endParaRPr lang="en-US"/>
          </a:p>
        </p:txBody>
      </p:sp>
      <p:sp>
        <p:nvSpPr>
          <p:cNvPr id="29" name="Slide Number Placeholder 28"/>
          <p:cNvSpPr>
            <a:spLocks noGrp="1"/>
          </p:cNvSpPr>
          <p:nvPr>
            <p:ph type="sldNum" sz="quarter" idx="12"/>
          </p:nvPr>
        </p:nvSpPr>
        <p:spPr>
          <a:xfrm>
            <a:off x="19554231" y="11351497"/>
            <a:ext cx="1171821" cy="720530"/>
          </a:xfrm>
        </p:spPr>
        <p:txBody>
          <a:bodyPr anchor="ctr"/>
          <a:lstStyle>
            <a:lvl1pPr algn="ctr">
              <a:defRPr sz="9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801830" y="751863"/>
            <a:ext cx="4438716" cy="10826749"/>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065294" y="751863"/>
            <a:ext cx="14558989" cy="10826749"/>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5293" y="527873"/>
            <a:ext cx="19175254" cy="2760820"/>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1065293" y="3715499"/>
            <a:ext cx="19175254" cy="90222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11164259" y="12787600"/>
            <a:ext cx="4971362" cy="595470"/>
          </a:xfrm>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a:xfrm>
            <a:off x="1065294" y="12789422"/>
            <a:ext cx="9926079" cy="593653"/>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16398" y="13887"/>
            <a:ext cx="21273058" cy="13491798"/>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0451" tIns="30225" rIns="60451" bIns="30225" anchor="ctr"/>
          <a:lstStyle/>
          <a:p>
            <a:pPr marL="0" algn="ctr" defTabSz="604510" rtl="0" eaLnBrk="1" latinLnBrk="0" hangingPunct="1"/>
            <a:endParaRPr kumimoji="0" lang="en-US" sz="1200" kern="1200">
              <a:solidFill>
                <a:schemeClr val="lt1"/>
              </a:solidFill>
              <a:latin typeface="+mn-lt"/>
              <a:ea typeface="+mn-ea"/>
              <a:cs typeface="+mn-cs"/>
            </a:endParaRPr>
          </a:p>
        </p:txBody>
      </p:sp>
      <p:sp>
        <p:nvSpPr>
          <p:cNvPr id="8" name="Isosceles Triangle 7"/>
          <p:cNvSpPr/>
          <p:nvPr/>
        </p:nvSpPr>
        <p:spPr>
          <a:xfrm rot="5400000" flipV="1">
            <a:off x="17939481" y="379946"/>
            <a:ext cx="3735508" cy="3015596"/>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0451" tIns="30225" rIns="60451" bIns="30225" anchor="ctr"/>
          <a:lstStyle/>
          <a:p>
            <a:pPr algn="ctr" eaLnBrk="1" latinLnBrk="0" hangingPunct="1"/>
            <a:endParaRPr kumimoji="0" lang="en-US"/>
          </a:p>
        </p:txBody>
      </p:sp>
      <p:sp>
        <p:nvSpPr>
          <p:cNvPr id="4" name="Date Placeholder 3"/>
          <p:cNvSpPr>
            <a:spLocks noGrp="1"/>
          </p:cNvSpPr>
          <p:nvPr>
            <p:ph type="dt" sz="half" idx="10"/>
          </p:nvPr>
        </p:nvSpPr>
        <p:spPr>
          <a:xfrm>
            <a:off x="16206863" y="12781582"/>
            <a:ext cx="4971362" cy="601486"/>
          </a:xfrm>
        </p:spPr>
        <p:txBody>
          <a:bodyPr/>
          <a:lstStyle/>
          <a:p>
            <a:fld id="{1D8BD707-D9CF-40AE-B4C6-C98DA3205C09}" type="datetimeFigureOut">
              <a:rPr lang="en-US" smtClean="0"/>
              <a:pPr/>
              <a:t>5/17/2020</a:t>
            </a:fld>
            <a:endParaRPr lang="en-US"/>
          </a:p>
        </p:txBody>
      </p:sp>
      <p:sp>
        <p:nvSpPr>
          <p:cNvPr id="5" name="Footer Placeholder 4"/>
          <p:cNvSpPr>
            <a:spLocks noGrp="1"/>
          </p:cNvSpPr>
          <p:nvPr>
            <p:ph type="ftr" sz="quarter" idx="11"/>
          </p:nvPr>
        </p:nvSpPr>
        <p:spPr>
          <a:xfrm>
            <a:off x="6103237" y="12789422"/>
            <a:ext cx="9926079" cy="593653"/>
          </a:xfrm>
        </p:spPr>
        <p:txBody>
          <a:bodyPr/>
          <a:lstStyle/>
          <a:p>
            <a:endParaRPr lang="en-US"/>
          </a:p>
        </p:txBody>
      </p:sp>
      <p:sp>
        <p:nvSpPr>
          <p:cNvPr id="6" name="Slide Number Placeholder 5"/>
          <p:cNvSpPr>
            <a:spLocks noGrp="1"/>
          </p:cNvSpPr>
          <p:nvPr>
            <p:ph type="sldNum" sz="quarter" idx="12"/>
          </p:nvPr>
        </p:nvSpPr>
        <p:spPr>
          <a:xfrm>
            <a:off x="19691256" y="1597705"/>
            <a:ext cx="1171821" cy="593653"/>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15072521" y="18518"/>
            <a:ext cx="6227859" cy="3749835"/>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10" y="13888"/>
            <a:ext cx="21289450" cy="1350567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887745" y="535709"/>
            <a:ext cx="16867122" cy="2687891"/>
          </a:xfrm>
        </p:spPr>
        <p:txBody>
          <a:bodyPr anchor="ctr"/>
          <a:lstStyle>
            <a:lvl1pPr marL="0" algn="l">
              <a:buNone/>
              <a:defRPr sz="24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887745" y="3223586"/>
            <a:ext cx="9054981" cy="4511146"/>
          </a:xfrm>
        </p:spPr>
        <p:txBody>
          <a:bodyPr anchor="t"/>
          <a:lstStyle>
            <a:lvl1pPr marL="36271" indent="0" algn="l">
              <a:buNone/>
              <a:defRPr sz="1300">
                <a:solidFill>
                  <a:schemeClr val="tx1">
                    <a:tint val="75000"/>
                  </a:schemeClr>
                </a:solidFill>
              </a:defRPr>
            </a:lvl1pPr>
            <a:lvl2pPr>
              <a:buNone/>
              <a:defRPr sz="1200">
                <a:solidFill>
                  <a:schemeClr val="tx1">
                    <a:tint val="75000"/>
                  </a:schemeClr>
                </a:solidFill>
              </a:defRPr>
            </a:lvl2pPr>
            <a:lvl3pPr>
              <a:buNone/>
              <a:defRPr sz="1100">
                <a:solidFill>
                  <a:schemeClr val="tx1">
                    <a:tint val="75000"/>
                  </a:schemeClr>
                </a:solidFill>
              </a:defRPr>
            </a:lvl3pPr>
            <a:lvl4pPr>
              <a:buNone/>
              <a:defRPr sz="900">
                <a:solidFill>
                  <a:schemeClr val="tx1">
                    <a:tint val="75000"/>
                  </a:schemeClr>
                </a:solidFill>
              </a:defRPr>
            </a:lvl4pPr>
            <a:lvl5pPr>
              <a:buNone/>
              <a:defRPr sz="9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1065292" y="3399032"/>
            <a:ext cx="9410078" cy="8931444"/>
          </a:xfrm>
        </p:spPr>
        <p:txBody>
          <a:bodyPr/>
          <a:lstStyle>
            <a:lvl1pPr>
              <a:defRPr sz="1700"/>
            </a:lvl1pPr>
            <a:lvl2pPr>
              <a:defRPr sz="1600"/>
            </a:lvl2pPr>
            <a:lvl3pPr>
              <a:defRPr sz="130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10830468" y="3399032"/>
            <a:ext cx="9410078" cy="8931444"/>
          </a:xfrm>
        </p:spPr>
        <p:txBody>
          <a:bodyPr/>
          <a:lstStyle>
            <a:lvl1pPr>
              <a:defRPr sz="1700"/>
            </a:lvl1pPr>
            <a:lvl2pPr>
              <a:defRPr sz="1600"/>
            </a:lvl2pPr>
            <a:lvl3pPr>
              <a:defRPr sz="1300"/>
            </a:lvl3pPr>
            <a:lvl4pPr>
              <a:defRPr sz="1200"/>
            </a:lvl4pPr>
            <a:lvl5pPr>
              <a:defRPr sz="1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1164259" y="12789417"/>
            <a:ext cx="4971362" cy="595470"/>
          </a:xfrm>
        </p:spPr>
        <p:txBody>
          <a:body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a:xfrm>
            <a:off x="1065294" y="12789417"/>
            <a:ext cx="9926079" cy="595470"/>
          </a:xfrm>
        </p:spPr>
        <p:txBody>
          <a:bodyPr/>
          <a:lstStyle/>
          <a:p>
            <a:endParaRPr lang="en-US"/>
          </a:p>
        </p:txBody>
      </p:sp>
      <p:sp>
        <p:nvSpPr>
          <p:cNvPr id="7" name="Slide Number Placeholder 6"/>
          <p:cNvSpPr>
            <a:spLocks noGrp="1"/>
          </p:cNvSpPr>
          <p:nvPr>
            <p:ph type="sldNum" sz="quarter" idx="12"/>
          </p:nvPr>
        </p:nvSpPr>
        <p:spPr>
          <a:xfrm>
            <a:off x="17683848" y="12789417"/>
            <a:ext cx="1171821" cy="595470"/>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8311" y="573730"/>
            <a:ext cx="2485681" cy="12144004"/>
          </a:xfrm>
        </p:spPr>
        <p:txBody>
          <a:bodyPr vert="vert270" anchor="b"/>
          <a:lstStyle>
            <a:lvl1pPr marL="0" algn="ctr">
              <a:defRPr sz="22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180515" y="573727"/>
            <a:ext cx="1353806" cy="5954713"/>
          </a:xfrm>
          <a:solidFill>
            <a:schemeClr val="bg1"/>
          </a:solidFill>
          <a:ln w="12700">
            <a:noFill/>
          </a:ln>
        </p:spPr>
        <p:txBody>
          <a:bodyPr vert="vert270" anchor="ctr"/>
          <a:lstStyle>
            <a:lvl1pPr marL="0" indent="0" algn="ctr">
              <a:buNone/>
              <a:defRPr sz="1100" b="0">
                <a:solidFill>
                  <a:schemeClr val="tx1"/>
                </a:solidFill>
              </a:defRPr>
            </a:lvl1pPr>
            <a:lvl2pPr>
              <a:buNone/>
              <a:defRPr sz="1300" b="1"/>
            </a:lvl2pPr>
            <a:lvl3pPr>
              <a:buNone/>
              <a:defRPr sz="1200" b="1"/>
            </a:lvl3pPr>
            <a:lvl4pPr>
              <a:buNone/>
              <a:defRPr sz="1100" b="1"/>
            </a:lvl4pPr>
            <a:lvl5pPr>
              <a:buNone/>
              <a:defRPr sz="11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180515" y="6763021"/>
            <a:ext cx="1353806" cy="5954713"/>
          </a:xfrm>
          <a:solidFill>
            <a:schemeClr val="bg1"/>
          </a:solidFill>
          <a:ln w="12700">
            <a:noFill/>
          </a:ln>
        </p:spPr>
        <p:txBody>
          <a:bodyPr vert="vert270" anchor="ctr"/>
          <a:lstStyle>
            <a:lvl1pPr marL="0" indent="0" algn="ctr">
              <a:buNone/>
              <a:defRPr sz="1100" b="0">
                <a:solidFill>
                  <a:schemeClr val="tx1"/>
                </a:solidFill>
              </a:defRPr>
            </a:lvl1pPr>
            <a:lvl2pPr>
              <a:buNone/>
              <a:defRPr sz="1300" b="1"/>
            </a:lvl2pPr>
            <a:lvl3pPr>
              <a:buNone/>
              <a:defRPr sz="1200" b="1"/>
            </a:lvl3pPr>
            <a:lvl4pPr>
              <a:buNone/>
              <a:defRPr sz="1100" b="1"/>
            </a:lvl4pPr>
            <a:lvl5pPr>
              <a:buNone/>
              <a:defRPr sz="11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711869" y="573727"/>
            <a:ext cx="15979379" cy="5954713"/>
          </a:xfrm>
        </p:spPr>
        <p:txBody>
          <a:bodyPr/>
          <a:lstStyle>
            <a:lvl1pPr algn="l">
              <a:defRPr sz="1600"/>
            </a:lvl1pPr>
            <a:lvl2pPr algn="l">
              <a:defRPr sz="1300"/>
            </a:lvl2pPr>
            <a:lvl3pPr algn="l">
              <a:defRPr sz="1200"/>
            </a:lvl3pPr>
            <a:lvl4pPr algn="l">
              <a:defRPr sz="1100"/>
            </a:lvl4pPr>
            <a:lvl5pPr algn="l">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1869" y="6763021"/>
            <a:ext cx="15979379" cy="5954713"/>
          </a:xfrm>
        </p:spPr>
        <p:txBody>
          <a:bodyPr/>
          <a:lstStyle>
            <a:lvl1pPr>
              <a:defRPr sz="1600"/>
            </a:lvl1pPr>
            <a:lvl2pPr>
              <a:defRPr sz="1300"/>
            </a:lvl2pPr>
            <a:lvl3pPr>
              <a:defRPr sz="1200"/>
            </a:lvl3pPr>
            <a:lvl4pPr>
              <a:defRPr sz="1100"/>
            </a:lvl4pPr>
            <a:lvl5pPr>
              <a:defRPr sz="11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11164267" y="12789417"/>
            <a:ext cx="4964259" cy="595470"/>
          </a:xfrm>
        </p:spPr>
        <p:txBody>
          <a:bodyPr/>
          <a:lstStyle/>
          <a:p>
            <a:fld id="{1D8BD707-D9CF-40AE-B4C6-C98DA3205C09}" type="datetimeFigureOut">
              <a:rPr lang="en-US" smtClean="0"/>
              <a:pPr/>
              <a:t>5/17/2020</a:t>
            </a:fld>
            <a:endParaRPr lang="en-US"/>
          </a:p>
        </p:txBody>
      </p:sp>
      <p:sp>
        <p:nvSpPr>
          <p:cNvPr id="8" name="Footer Placeholder 7"/>
          <p:cNvSpPr>
            <a:spLocks noGrp="1"/>
          </p:cNvSpPr>
          <p:nvPr>
            <p:ph type="ftr" sz="quarter" idx="11"/>
          </p:nvPr>
        </p:nvSpPr>
        <p:spPr>
          <a:xfrm>
            <a:off x="1065294" y="12789417"/>
            <a:ext cx="9928521" cy="595470"/>
          </a:xfrm>
        </p:spPr>
        <p:txBody>
          <a:bodyPr/>
          <a:lstStyle/>
          <a:p>
            <a:endParaRPr lang="en-US"/>
          </a:p>
        </p:txBody>
      </p:sp>
      <p:sp>
        <p:nvSpPr>
          <p:cNvPr id="9" name="Slide Number Placeholder 8"/>
          <p:cNvSpPr>
            <a:spLocks noGrp="1"/>
          </p:cNvSpPr>
          <p:nvPr>
            <p:ph type="sldNum" sz="quarter" idx="12"/>
          </p:nvPr>
        </p:nvSpPr>
        <p:spPr>
          <a:xfrm>
            <a:off x="17683848" y="12793614"/>
            <a:ext cx="1171821" cy="595470"/>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1164259" y="12789417"/>
            <a:ext cx="4971362" cy="595470"/>
          </a:xfrm>
        </p:spPr>
        <p:txBody>
          <a:bodyPr/>
          <a:lstStyle/>
          <a:p>
            <a:fld id="{1D8BD707-D9CF-40AE-B4C6-C98DA3205C09}" type="datetimeFigureOut">
              <a:rPr lang="en-US" smtClean="0"/>
              <a:pPr/>
              <a:t>5/17/2020</a:t>
            </a:fld>
            <a:endParaRPr lang="en-US"/>
          </a:p>
        </p:txBody>
      </p:sp>
      <p:sp>
        <p:nvSpPr>
          <p:cNvPr id="3" name="Footer Placeholder 2"/>
          <p:cNvSpPr>
            <a:spLocks noGrp="1"/>
          </p:cNvSpPr>
          <p:nvPr>
            <p:ph type="ftr" sz="quarter" idx="11"/>
          </p:nvPr>
        </p:nvSpPr>
        <p:spPr>
          <a:xfrm>
            <a:off x="1065294" y="12791239"/>
            <a:ext cx="9926079" cy="593653"/>
          </a:xfrm>
        </p:spPr>
        <p:txBody>
          <a:bodyPr/>
          <a:lstStyle/>
          <a:p>
            <a:endParaRPr lang="en-US"/>
          </a:p>
        </p:txBody>
      </p:sp>
      <p:sp>
        <p:nvSpPr>
          <p:cNvPr id="4" name="Slide Number Placeholder 3"/>
          <p:cNvSpPr>
            <a:spLocks noGrp="1"/>
          </p:cNvSpPr>
          <p:nvPr>
            <p:ph type="sldNum" sz="quarter" idx="12"/>
          </p:nvPr>
        </p:nvSpPr>
        <p:spPr>
          <a:xfrm>
            <a:off x="17683848" y="12789417"/>
            <a:ext cx="1171821" cy="595470"/>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1342" y="725547"/>
            <a:ext cx="2130584" cy="11728979"/>
          </a:xfrm>
        </p:spPr>
        <p:txBody>
          <a:bodyPr vert="vert270" anchor="b"/>
          <a:lstStyle>
            <a:lvl1pPr marL="0" marR="12090" algn="r">
              <a:spcBef>
                <a:spcPts val="0"/>
              </a:spcBef>
              <a:buNone/>
              <a:defRPr sz="1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2646588" y="725547"/>
            <a:ext cx="5681557" cy="11728979"/>
          </a:xfrm>
        </p:spPr>
        <p:txBody>
          <a:bodyPr anchor="t"/>
          <a:lstStyle>
            <a:lvl1pPr marL="0" indent="0">
              <a:spcBef>
                <a:spcPts val="0"/>
              </a:spcBef>
              <a:buNone/>
              <a:defRPr sz="900"/>
            </a:lvl1pPr>
            <a:lvl2pPr>
              <a:buNone/>
              <a:defRPr sz="800"/>
            </a:lvl2pPr>
            <a:lvl3pPr>
              <a:buNone/>
              <a:defRPr sz="700"/>
            </a:lvl3pPr>
            <a:lvl4pPr>
              <a:buNone/>
              <a:defRPr sz="600"/>
            </a:lvl4pPr>
            <a:lvl5pPr>
              <a:buNone/>
              <a:defRPr sz="6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8507544" y="631565"/>
            <a:ext cx="12293469" cy="11819202"/>
          </a:xfrm>
        </p:spPr>
        <p:txBody>
          <a:bodyPr/>
          <a:lstStyle>
            <a:lvl1pPr>
              <a:spcBef>
                <a:spcPts val="0"/>
              </a:spcBef>
              <a:defRPr sz="2000"/>
            </a:lvl1pPr>
            <a:lvl2pPr>
              <a:defRPr sz="1700"/>
            </a:lvl2pPr>
            <a:lvl3pPr>
              <a:defRPr sz="1600"/>
            </a:lvl3pPr>
            <a:lvl4pPr>
              <a:defRPr sz="1300"/>
            </a:lvl4pPr>
            <a:lvl5pPr>
              <a:defRPr sz="13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14630233" y="12937971"/>
            <a:ext cx="4971362" cy="595470"/>
          </a:xfrm>
        </p:spPr>
        <p:txBody>
          <a:bodyPr/>
          <a:lstStyle>
            <a:lvl1pPr>
              <a:defRPr sz="600"/>
            </a:lvl1p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a:xfrm>
            <a:off x="2646584" y="12937971"/>
            <a:ext cx="11983648" cy="595470"/>
          </a:xfrm>
        </p:spPr>
        <p:txBody>
          <a:bodyPr/>
          <a:lstStyle>
            <a:lvl1pPr>
              <a:defRPr sz="600"/>
            </a:lvl1pPr>
          </a:lstStyle>
          <a:p>
            <a:endParaRPr lang="en-US"/>
          </a:p>
        </p:txBody>
      </p:sp>
      <p:sp>
        <p:nvSpPr>
          <p:cNvPr id="7" name="Slide Number Placeholder 6"/>
          <p:cNvSpPr>
            <a:spLocks noGrp="1"/>
          </p:cNvSpPr>
          <p:nvPr>
            <p:ph type="sldNum" sz="quarter" idx="12"/>
          </p:nvPr>
        </p:nvSpPr>
        <p:spPr>
          <a:xfrm>
            <a:off x="19596937" y="12937971"/>
            <a:ext cx="1171821" cy="595470"/>
          </a:xfrm>
        </p:spPr>
        <p:txBody>
          <a:bodyPr/>
          <a:lstStyle>
            <a:lvl1pPr>
              <a:defRPr sz="6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11342" y="297779"/>
            <a:ext cx="2130584" cy="12631209"/>
          </a:xfrm>
        </p:spPr>
        <p:txBody>
          <a:bodyPr vert="vert270" anchor="b"/>
          <a:lstStyle>
            <a:lvl1pPr marL="0" algn="l">
              <a:buNone/>
              <a:defRPr sz="2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652134" y="737983"/>
            <a:ext cx="17087282" cy="10826749"/>
          </a:xfrm>
          <a:solidFill>
            <a:schemeClr val="bg2">
              <a:shade val="50000"/>
            </a:schemeClr>
          </a:solidFill>
        </p:spPr>
        <p:txBody>
          <a:bodyPr/>
          <a:lstStyle>
            <a:lvl1pPr marL="0" indent="0">
              <a:buNone/>
              <a:defRPr sz="21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2663232" y="11578608"/>
            <a:ext cx="17087282" cy="1353344"/>
          </a:xfrm>
          <a:solidFill>
            <a:schemeClr val="accent1">
              <a:alpha val="15000"/>
            </a:schemeClr>
          </a:solidFill>
          <a:ln>
            <a:solidFill>
              <a:schemeClr val="accent1"/>
            </a:solidFill>
            <a:miter lim="800000"/>
          </a:ln>
        </p:spPr>
        <p:txBody>
          <a:bodyPr/>
          <a:lstStyle>
            <a:lvl1pPr marL="0" indent="0">
              <a:spcBef>
                <a:spcPts val="0"/>
              </a:spcBef>
              <a:buNone/>
              <a:defRPr sz="900"/>
            </a:lvl1pPr>
            <a:lvl2pPr>
              <a:defRPr sz="800"/>
            </a:lvl2pPr>
            <a:lvl3pPr>
              <a:defRPr sz="700"/>
            </a:lvl3pPr>
            <a:lvl4pPr>
              <a:defRPr sz="600"/>
            </a:lvl4pPr>
            <a:lvl5pPr>
              <a:defRPr sz="6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4232303" y="12937971"/>
            <a:ext cx="4900343" cy="595470"/>
          </a:xfrm>
        </p:spPr>
        <p:txBody>
          <a:bodyPr/>
          <a:lstStyle>
            <a:lvl1pPr>
              <a:defRPr sz="600"/>
            </a:lvl1pPr>
          </a:lstStyle>
          <a:p>
            <a:fld id="{1D8BD707-D9CF-40AE-B4C6-C98DA3205C09}" type="datetimeFigureOut">
              <a:rPr lang="en-US" smtClean="0"/>
              <a:pPr/>
              <a:t>5/17/2020</a:t>
            </a:fld>
            <a:endParaRPr lang="en-US"/>
          </a:p>
        </p:txBody>
      </p:sp>
      <p:sp>
        <p:nvSpPr>
          <p:cNvPr id="6" name="Footer Placeholder 5"/>
          <p:cNvSpPr>
            <a:spLocks noGrp="1"/>
          </p:cNvSpPr>
          <p:nvPr>
            <p:ph type="ftr" sz="quarter" idx="11"/>
          </p:nvPr>
        </p:nvSpPr>
        <p:spPr>
          <a:xfrm>
            <a:off x="2727156" y="12939788"/>
            <a:ext cx="11529179" cy="595470"/>
          </a:xfrm>
        </p:spPr>
        <p:txBody>
          <a:bodyPr/>
          <a:lstStyle>
            <a:lvl1pPr>
              <a:defRPr sz="600"/>
            </a:lvl1pPr>
          </a:lstStyle>
          <a:p>
            <a:endParaRPr lang="en-US"/>
          </a:p>
        </p:txBody>
      </p:sp>
      <p:sp>
        <p:nvSpPr>
          <p:cNvPr id="7" name="Slide Number Placeholder 6"/>
          <p:cNvSpPr>
            <a:spLocks noGrp="1"/>
          </p:cNvSpPr>
          <p:nvPr>
            <p:ph type="sldNum" sz="quarter" idx="12"/>
          </p:nvPr>
        </p:nvSpPr>
        <p:spPr>
          <a:xfrm>
            <a:off x="19146344" y="12937971"/>
            <a:ext cx="852234" cy="595470"/>
          </a:xfrm>
        </p:spPr>
        <p:txBody>
          <a:bodyPr/>
          <a:lstStyle>
            <a:lvl1pPr algn="ctr">
              <a:defRPr sz="6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16398" y="27767"/>
            <a:ext cx="21273058" cy="13491798"/>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60451" tIns="30225" rIns="60451" bIns="30225" anchor="ctr"/>
          <a:lstStyle/>
          <a:p>
            <a:pPr algn="ctr" eaLnBrk="1" latinLnBrk="0" hangingPunct="1"/>
            <a:endParaRPr kumimoji="0" lang="en-US"/>
          </a:p>
        </p:txBody>
      </p:sp>
      <p:cxnSp>
        <p:nvCxnSpPr>
          <p:cNvPr id="8" name="Straight Connector 7"/>
          <p:cNvCxnSpPr/>
          <p:nvPr/>
        </p:nvCxnSpPr>
        <p:spPr>
          <a:xfrm>
            <a:off x="10" y="13888"/>
            <a:ext cx="21289450" cy="13505679"/>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15072521" y="9765096"/>
            <a:ext cx="6227859" cy="3749835"/>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1065293" y="527873"/>
            <a:ext cx="19175254" cy="2760820"/>
          </a:xfrm>
          <a:prstGeom prst="rect">
            <a:avLst/>
          </a:prstGeom>
        </p:spPr>
        <p:txBody>
          <a:bodyPr vert="horz" lIns="60451" tIns="30225" rIns="60451" bIns="30225"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1065293" y="3715499"/>
            <a:ext cx="19175254" cy="9022292"/>
          </a:xfrm>
          <a:prstGeom prst="rect">
            <a:avLst/>
          </a:prstGeom>
        </p:spPr>
        <p:txBody>
          <a:bodyPr vert="horz" lIns="60451" tIns="30225" rIns="60451" bIns="30225"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11164259" y="12789417"/>
            <a:ext cx="4971362" cy="595470"/>
          </a:xfrm>
          <a:prstGeom prst="rect">
            <a:avLst/>
          </a:prstGeom>
        </p:spPr>
        <p:txBody>
          <a:bodyPr vert="horz" lIns="60451" tIns="30225" rIns="60451" bIns="30225" anchor="b"/>
          <a:lstStyle>
            <a:lvl1pPr algn="l" eaLnBrk="1" latinLnBrk="0" hangingPunct="1">
              <a:defRPr kumimoji="0" sz="700" b="0">
                <a:solidFill>
                  <a:schemeClr val="tx1"/>
                </a:solidFill>
              </a:defRPr>
            </a:lvl1pPr>
          </a:lstStyle>
          <a:p>
            <a:fld id="{1D8BD707-D9CF-40AE-B4C6-C98DA3205C09}" type="datetimeFigureOut">
              <a:rPr lang="en-US" smtClean="0"/>
              <a:pPr/>
              <a:t>5/17/2020</a:t>
            </a:fld>
            <a:endParaRPr lang="en-US"/>
          </a:p>
        </p:txBody>
      </p:sp>
      <p:sp>
        <p:nvSpPr>
          <p:cNvPr id="3" name="Footer Placeholder 2"/>
          <p:cNvSpPr>
            <a:spLocks noGrp="1"/>
          </p:cNvSpPr>
          <p:nvPr>
            <p:ph type="ftr" sz="quarter" idx="3"/>
          </p:nvPr>
        </p:nvSpPr>
        <p:spPr>
          <a:xfrm>
            <a:off x="1065294" y="12791239"/>
            <a:ext cx="9926079" cy="593653"/>
          </a:xfrm>
          <a:prstGeom prst="rect">
            <a:avLst/>
          </a:prstGeom>
        </p:spPr>
        <p:txBody>
          <a:bodyPr vert="horz" lIns="60451" tIns="30225" rIns="60451" bIns="30225" anchor="b"/>
          <a:lstStyle>
            <a:lvl1pPr algn="r" eaLnBrk="1" latinLnBrk="0" hangingPunct="1">
              <a:defRPr kumimoji="0" sz="700">
                <a:solidFill>
                  <a:schemeClr val="tx1"/>
                </a:solidFill>
              </a:defRPr>
            </a:lvl1pPr>
          </a:lstStyle>
          <a:p>
            <a:endParaRPr lang="en-US"/>
          </a:p>
        </p:txBody>
      </p:sp>
      <p:sp>
        <p:nvSpPr>
          <p:cNvPr id="23" name="Slide Number Placeholder 22"/>
          <p:cNvSpPr>
            <a:spLocks noGrp="1"/>
          </p:cNvSpPr>
          <p:nvPr>
            <p:ph type="sldNum" sz="quarter" idx="4"/>
          </p:nvPr>
        </p:nvSpPr>
        <p:spPr>
          <a:xfrm>
            <a:off x="17683848" y="12789417"/>
            <a:ext cx="1171821" cy="595470"/>
          </a:xfrm>
          <a:prstGeom prst="rect">
            <a:avLst/>
          </a:prstGeom>
        </p:spPr>
        <p:txBody>
          <a:bodyPr vert="horz" lIns="60451" tIns="30225" rIns="60451" bIns="30225" anchor="b"/>
          <a:lstStyle>
            <a:lvl1pPr algn="ctr" eaLnBrk="1" latinLnBrk="0" hangingPunct="1">
              <a:defRPr kumimoji="0" sz="8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marL="320390" algn="l" rtl="0" eaLnBrk="1" latinLnBrk="0" hangingPunct="1">
        <a:spcBef>
          <a:spcPct val="0"/>
        </a:spcBef>
        <a:buNone/>
        <a:defRPr kumimoji="0" sz="28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296210" indent="-253894" algn="l" rtl="0" eaLnBrk="1" latinLnBrk="0" hangingPunct="1">
        <a:spcBef>
          <a:spcPct val="20000"/>
        </a:spcBef>
        <a:buClr>
          <a:schemeClr val="accent1"/>
        </a:buClr>
        <a:buSzPct val="80000"/>
        <a:buFont typeface="Wingdings 2"/>
        <a:buChar char=""/>
        <a:defRPr kumimoji="0" sz="2000" kern="1200">
          <a:solidFill>
            <a:schemeClr val="tx1"/>
          </a:solidFill>
          <a:latin typeface="+mn-lt"/>
          <a:ea typeface="+mn-ea"/>
          <a:cs typeface="+mn-cs"/>
        </a:defRPr>
      </a:lvl1pPr>
      <a:lvl2pPr marL="544059" indent="-188909" algn="l" rtl="0" eaLnBrk="1" latinLnBrk="0" hangingPunct="1">
        <a:spcBef>
          <a:spcPct val="20000"/>
        </a:spcBef>
        <a:buClr>
          <a:schemeClr val="accent1"/>
        </a:buClr>
        <a:buSzPct val="95000"/>
        <a:buFont typeface="Verdana"/>
        <a:buChar char="›"/>
        <a:defRPr kumimoji="0" sz="1700" kern="1200">
          <a:solidFill>
            <a:schemeClr val="tx1"/>
          </a:solidFill>
          <a:latin typeface="+mn-lt"/>
          <a:ea typeface="+mn-ea"/>
          <a:cs typeface="+mn-cs"/>
        </a:defRPr>
      </a:lvl2pPr>
      <a:lvl3pPr marL="731457" indent="-151127" algn="l" rtl="0" eaLnBrk="1" latinLnBrk="0" hangingPunct="1">
        <a:spcBef>
          <a:spcPct val="20000"/>
        </a:spcBef>
        <a:buClr>
          <a:schemeClr val="accent1"/>
        </a:buClr>
        <a:buFont typeface="Wingdings 2"/>
        <a:buChar char=""/>
        <a:defRPr kumimoji="0" sz="1600" kern="1200">
          <a:solidFill>
            <a:schemeClr val="tx1"/>
          </a:solidFill>
          <a:latin typeface="+mn-lt"/>
          <a:ea typeface="+mn-ea"/>
          <a:cs typeface="+mn-cs"/>
        </a:defRPr>
      </a:lvl3pPr>
      <a:lvl4pPr marL="906765" indent="-139037" algn="l" rtl="0" eaLnBrk="1" latinLnBrk="0" hangingPunct="1">
        <a:spcBef>
          <a:spcPct val="20000"/>
        </a:spcBef>
        <a:buClr>
          <a:schemeClr val="accent1"/>
        </a:buClr>
        <a:buFont typeface="Wingdings 2"/>
        <a:buChar char=""/>
        <a:defRPr kumimoji="0" sz="1300" kern="1200">
          <a:solidFill>
            <a:schemeClr val="tx1"/>
          </a:solidFill>
          <a:latin typeface="+mn-lt"/>
          <a:ea typeface="+mn-ea"/>
          <a:cs typeface="+mn-cs"/>
        </a:defRPr>
      </a:lvl4pPr>
      <a:lvl5pPr marL="1057892" indent="-139037" algn="l" rtl="0" eaLnBrk="1" latinLnBrk="0" hangingPunct="1">
        <a:spcBef>
          <a:spcPct val="20000"/>
        </a:spcBef>
        <a:buClr>
          <a:schemeClr val="accent1">
            <a:tint val="75000"/>
          </a:schemeClr>
        </a:buClr>
        <a:buFont typeface="Wingdings 2"/>
        <a:buChar char=""/>
        <a:defRPr kumimoji="0" sz="1300" kern="1200">
          <a:solidFill>
            <a:schemeClr val="tx1"/>
          </a:solidFill>
          <a:latin typeface="+mn-lt"/>
          <a:ea typeface="+mn-ea"/>
          <a:cs typeface="+mn-cs"/>
        </a:defRPr>
      </a:lvl5pPr>
      <a:lvl6pPr marL="1209020" indent="-139037" algn="l" rtl="0" eaLnBrk="1" latinLnBrk="0" hangingPunct="1">
        <a:spcBef>
          <a:spcPct val="20000"/>
        </a:spcBef>
        <a:buClr>
          <a:schemeClr val="accent1">
            <a:tint val="75000"/>
          </a:schemeClr>
        </a:buClr>
        <a:buFont typeface="Wingdings 2"/>
        <a:buChar char=""/>
        <a:defRPr kumimoji="0" sz="1200" kern="1200">
          <a:solidFill>
            <a:schemeClr val="tx1"/>
          </a:solidFill>
          <a:latin typeface="+mn-lt"/>
          <a:ea typeface="+mn-ea"/>
          <a:cs typeface="+mn-cs"/>
        </a:defRPr>
      </a:lvl6pPr>
      <a:lvl7pPr marL="1378282" indent="-139037" algn="l" rtl="0" eaLnBrk="1" latinLnBrk="0" hangingPunct="1">
        <a:spcBef>
          <a:spcPct val="20000"/>
        </a:spcBef>
        <a:buClr>
          <a:schemeClr val="accent1">
            <a:tint val="75000"/>
          </a:schemeClr>
        </a:buClr>
        <a:buFont typeface="Wingdings 2"/>
        <a:buChar char=""/>
        <a:defRPr kumimoji="0" sz="1100" kern="1200">
          <a:solidFill>
            <a:schemeClr val="tx1"/>
          </a:solidFill>
          <a:latin typeface="+mn-lt"/>
          <a:ea typeface="+mn-ea"/>
          <a:cs typeface="+mn-cs"/>
        </a:defRPr>
      </a:lvl7pPr>
      <a:lvl8pPr marL="1511275" indent="-120902" algn="l" rtl="0" eaLnBrk="1" latinLnBrk="0" hangingPunct="1">
        <a:spcBef>
          <a:spcPct val="20000"/>
        </a:spcBef>
        <a:buClr>
          <a:schemeClr val="accent1">
            <a:tint val="75000"/>
          </a:schemeClr>
        </a:buClr>
        <a:buFont typeface="Wingdings 2"/>
        <a:buChar char=""/>
        <a:defRPr kumimoji="0" sz="1100" kern="1200">
          <a:solidFill>
            <a:schemeClr val="tx1"/>
          </a:solidFill>
          <a:latin typeface="+mn-lt"/>
          <a:ea typeface="+mn-ea"/>
          <a:cs typeface="+mn-cs"/>
        </a:defRPr>
      </a:lvl8pPr>
      <a:lvl9pPr marL="1662402" indent="-120902" algn="l" rtl="0" eaLnBrk="1" latinLnBrk="0" hangingPunct="1">
        <a:spcBef>
          <a:spcPct val="20000"/>
        </a:spcBef>
        <a:buClr>
          <a:schemeClr val="accent1">
            <a:tint val="75000"/>
          </a:schemeClr>
        </a:buClr>
        <a:buFont typeface="Wingdings 2"/>
        <a:buChar char=""/>
        <a:defRPr kumimoji="0" sz="11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02255" algn="l" rtl="0" eaLnBrk="1" latinLnBrk="0" hangingPunct="1">
        <a:defRPr kumimoji="0" kern="1200">
          <a:solidFill>
            <a:schemeClr val="tx1"/>
          </a:solidFill>
          <a:latin typeface="+mn-lt"/>
          <a:ea typeface="+mn-ea"/>
          <a:cs typeface="+mn-cs"/>
        </a:defRPr>
      </a:lvl2pPr>
      <a:lvl3pPr marL="604510" algn="l" rtl="0" eaLnBrk="1" latinLnBrk="0" hangingPunct="1">
        <a:defRPr kumimoji="0" kern="1200">
          <a:solidFill>
            <a:schemeClr val="tx1"/>
          </a:solidFill>
          <a:latin typeface="+mn-lt"/>
          <a:ea typeface="+mn-ea"/>
          <a:cs typeface="+mn-cs"/>
        </a:defRPr>
      </a:lvl3pPr>
      <a:lvl4pPr marL="906765" algn="l" rtl="0" eaLnBrk="1" latinLnBrk="0" hangingPunct="1">
        <a:defRPr kumimoji="0" kern="1200">
          <a:solidFill>
            <a:schemeClr val="tx1"/>
          </a:solidFill>
          <a:latin typeface="+mn-lt"/>
          <a:ea typeface="+mn-ea"/>
          <a:cs typeface="+mn-cs"/>
        </a:defRPr>
      </a:lvl4pPr>
      <a:lvl5pPr marL="1209020" algn="l" rtl="0" eaLnBrk="1" latinLnBrk="0" hangingPunct="1">
        <a:defRPr kumimoji="0" kern="1200">
          <a:solidFill>
            <a:schemeClr val="tx1"/>
          </a:solidFill>
          <a:latin typeface="+mn-lt"/>
          <a:ea typeface="+mn-ea"/>
          <a:cs typeface="+mn-cs"/>
        </a:defRPr>
      </a:lvl5pPr>
      <a:lvl6pPr marL="1511275" algn="l" rtl="0" eaLnBrk="1" latinLnBrk="0" hangingPunct="1">
        <a:defRPr kumimoji="0" kern="1200">
          <a:solidFill>
            <a:schemeClr val="tx1"/>
          </a:solidFill>
          <a:latin typeface="+mn-lt"/>
          <a:ea typeface="+mn-ea"/>
          <a:cs typeface="+mn-cs"/>
        </a:defRPr>
      </a:lvl6pPr>
      <a:lvl7pPr marL="1813530" algn="l" rtl="0" eaLnBrk="1" latinLnBrk="0" hangingPunct="1">
        <a:defRPr kumimoji="0" kern="1200">
          <a:solidFill>
            <a:schemeClr val="tx1"/>
          </a:solidFill>
          <a:latin typeface="+mn-lt"/>
          <a:ea typeface="+mn-ea"/>
          <a:cs typeface="+mn-cs"/>
        </a:defRPr>
      </a:lvl7pPr>
      <a:lvl8pPr marL="2115784" algn="l" rtl="0" eaLnBrk="1" latinLnBrk="0" hangingPunct="1">
        <a:defRPr kumimoji="0" kern="1200">
          <a:solidFill>
            <a:schemeClr val="tx1"/>
          </a:solidFill>
          <a:latin typeface="+mn-lt"/>
          <a:ea typeface="+mn-ea"/>
          <a:cs typeface="+mn-cs"/>
        </a:defRPr>
      </a:lvl8pPr>
      <a:lvl9pPr marL="2418039"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038" y="627857"/>
            <a:ext cx="18592800" cy="7543800"/>
          </a:xfrm>
          <a:prstGeom prst="rect">
            <a:avLst/>
          </a:prstGeom>
          <a:noFill/>
          <a:extLst>
            <a:ext uri="{909E8E84-426E-40DD-AFC4-6F175D3DCCD1}">
              <a14:hiddenFill xmlns:a14="http://schemas.microsoft.com/office/drawing/2010/main">
                <a:solidFill>
                  <a:srgbClr val="FFFFFF"/>
                </a:solidFill>
              </a14:hiddenFill>
            </a:ext>
          </a:extLst>
        </p:spPr>
      </p:pic>
      <p:sp>
        <p:nvSpPr>
          <p:cNvPr id="2" name="Flowchart: Decision 1"/>
          <p:cNvSpPr/>
          <p:nvPr/>
        </p:nvSpPr>
        <p:spPr>
          <a:xfrm>
            <a:off x="670719" y="7299325"/>
            <a:ext cx="19583400" cy="6401594"/>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16600" dirty="0" smtClean="0">
                <a:solidFill>
                  <a:schemeClr val="bg1"/>
                </a:solidFill>
                <a:latin typeface="NikoshBAN" pitchFamily="2" charset="0"/>
                <a:cs typeface="NikoshBAN" pitchFamily="2" charset="0"/>
              </a:rPr>
              <a:t>সবাইকে শুভেচ্ছা</a:t>
            </a:r>
            <a:endParaRPr lang="en-US" sz="16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39042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wn Ribbon 1"/>
          <p:cNvSpPr/>
          <p:nvPr/>
        </p:nvSpPr>
        <p:spPr>
          <a:xfrm>
            <a:off x="5624513" y="365919"/>
            <a:ext cx="10058400" cy="2664619"/>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9600" dirty="0" smtClean="0">
                <a:solidFill>
                  <a:schemeClr val="bg1"/>
                </a:solidFill>
                <a:latin typeface="NikoshBAN" pitchFamily="2" charset="0"/>
                <a:cs typeface="NikoshBAN" pitchFamily="2" charset="0"/>
              </a:rPr>
              <a:t>একক কাজ</a:t>
            </a:r>
            <a:endParaRPr lang="en-US" sz="9600" dirty="0">
              <a:solidFill>
                <a:schemeClr val="bg1"/>
              </a:solidFill>
              <a:latin typeface="NikoshBAN" pitchFamily="2" charset="0"/>
              <a:cs typeface="NikoshBAN" pitchFamily="2" charset="0"/>
            </a:endParaRPr>
          </a:p>
        </p:txBody>
      </p:sp>
      <p:sp>
        <p:nvSpPr>
          <p:cNvPr id="3" name="Horizontal Scroll 2"/>
          <p:cNvSpPr/>
          <p:nvPr/>
        </p:nvSpPr>
        <p:spPr>
          <a:xfrm>
            <a:off x="3794919" y="4404519"/>
            <a:ext cx="14782800" cy="6161881"/>
          </a:xfrm>
          <a:prstGeom prst="horizontalScroll">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bn-BD" sz="4800" dirty="0" smtClean="0">
                <a:solidFill>
                  <a:schemeClr val="bg1"/>
                </a:solidFill>
                <a:latin typeface="NikoshBAN" pitchFamily="2" charset="0"/>
                <a:cs typeface="NikoshBAN" pitchFamily="2" charset="0"/>
              </a:rPr>
              <a:t>১।</a:t>
            </a:r>
            <a:r>
              <a:rPr lang="bn-BD" sz="6600" dirty="0" smtClean="0">
                <a:solidFill>
                  <a:schemeClr val="bg1"/>
                </a:solidFill>
                <a:latin typeface="NikoshBAN" pitchFamily="2" charset="0"/>
                <a:cs typeface="NikoshBAN" pitchFamily="2" charset="0"/>
              </a:rPr>
              <a:t>কোণভেদে ত্রিভুজ কত প্রকার?</a:t>
            </a:r>
          </a:p>
          <a:p>
            <a:pPr algn="ctr"/>
            <a:r>
              <a:rPr lang="bn-BD" sz="6600" dirty="0" smtClean="0">
                <a:solidFill>
                  <a:schemeClr val="bg1"/>
                </a:solidFill>
                <a:latin typeface="NikoshBAN" pitchFamily="2" charset="0"/>
                <a:cs typeface="NikoshBAN" pitchFamily="2" charset="0"/>
              </a:rPr>
              <a:t>২।সমবাহু ত্রিভুজ কাকে বলে?</a:t>
            </a:r>
          </a:p>
          <a:p>
            <a:pPr algn="ctr"/>
            <a:r>
              <a:rPr lang="bn-BD" sz="6600" dirty="0" smtClean="0">
                <a:solidFill>
                  <a:schemeClr val="bg1"/>
                </a:solidFill>
                <a:latin typeface="NikoshBAN" pitchFamily="2" charset="0"/>
                <a:cs typeface="NikoshBAN" pitchFamily="2" charset="0"/>
              </a:rPr>
              <a:t>৩।স্থূলকোণী ত্রিভুজ কাকে বলে</a:t>
            </a:r>
            <a:r>
              <a:rPr lang="bn-BD" sz="8000" dirty="0" smtClean="0">
                <a:solidFill>
                  <a:schemeClr val="bg1"/>
                </a:solidFill>
                <a:latin typeface="NikoshBAN" pitchFamily="2" charset="0"/>
                <a:cs typeface="NikoshBAN" pitchFamily="2" charset="0"/>
              </a:rPr>
              <a:t>?</a:t>
            </a:r>
          </a:p>
          <a:p>
            <a:pPr algn="ctr"/>
            <a:endParaRPr lang="bn-BD" sz="8000" dirty="0" smtClean="0">
              <a:solidFill>
                <a:schemeClr val="bg1"/>
              </a:solidFill>
              <a:latin typeface="NikoshBAN" pitchFamily="2" charset="0"/>
              <a:cs typeface="NikoshBAN" pitchFamily="2" charset="0"/>
            </a:endParaRPr>
          </a:p>
          <a:p>
            <a:pPr algn="ctr"/>
            <a:endParaRPr lang="en-US"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2226610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46334838_2256150811270079_1319591687667843072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919" y="1661319"/>
            <a:ext cx="15163800" cy="10544175"/>
          </a:xfrm>
          <a:prstGeom prst="rect">
            <a:avLst/>
          </a:prstGeom>
          <a:solidFill>
            <a:schemeClr val="accent2"/>
          </a:solidFill>
        </p:spPr>
        <p:style>
          <a:lnRef idx="2">
            <a:schemeClr val="accent2">
              <a:shade val="50000"/>
            </a:schemeClr>
          </a:lnRef>
          <a:fillRef idx="1">
            <a:schemeClr val="accent2"/>
          </a:fillRef>
          <a:effectRef idx="0">
            <a:schemeClr val="accent2"/>
          </a:effectRef>
          <a:fontRef idx="minor">
            <a:schemeClr val="lt1"/>
          </a:fontRef>
        </p:style>
      </p:pic>
    </p:spTree>
    <p:extLst>
      <p:ext uri="{BB962C8B-B14F-4D97-AF65-F5344CB8AC3E}">
        <p14:creationId xmlns:p14="http://schemas.microsoft.com/office/powerpoint/2010/main" val="69751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heel(1)">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Men ex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919" y="2118519"/>
            <a:ext cx="15240000" cy="830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6983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E:\Picture-16.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2919" y="3032919"/>
            <a:ext cx="15621000" cy="7543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43213" y="1127919"/>
            <a:ext cx="15621000" cy="1524000"/>
          </a:xfrm>
          <a:prstGeom prst="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bg1"/>
                </a:solidFill>
                <a:latin typeface="NikoshBAN" pitchFamily="2" charset="0"/>
                <a:cs typeface="NikoshBAN" pitchFamily="2" charset="0"/>
              </a:rPr>
              <a:t>সমকোণী ত্রিভুজের ক্ষেত্রফল</a:t>
            </a:r>
            <a:endParaRPr lang="en-US" sz="7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315250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wheel(1)">
                                      <p:cBhvr>
                                        <p:cTn id="12"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Men ex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4719" y="1813719"/>
            <a:ext cx="17145000" cy="975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485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500" fill="hold"/>
                                        <p:tgtEl>
                                          <p:spTgt spid="7170"/>
                                        </p:tgtEl>
                                        <p:attrNameLst>
                                          <p:attrName>ppt_w</p:attrName>
                                        </p:attrNameLst>
                                      </p:cBhvr>
                                      <p:tavLst>
                                        <p:tav tm="0">
                                          <p:val>
                                            <p:fltVal val="0"/>
                                          </p:val>
                                        </p:tav>
                                        <p:tav tm="100000">
                                          <p:val>
                                            <p:strVal val="#ppt_w"/>
                                          </p:val>
                                        </p:tav>
                                      </p:tavLst>
                                    </p:anim>
                                    <p:anim calcmode="lin" valueType="num">
                                      <p:cBhvr>
                                        <p:cTn id="8" dur="500" fill="hold"/>
                                        <p:tgtEl>
                                          <p:spTgt spid="7170"/>
                                        </p:tgtEl>
                                        <p:attrNameLst>
                                          <p:attrName>ppt_h</p:attrName>
                                        </p:attrNameLst>
                                      </p:cBhvr>
                                      <p:tavLst>
                                        <p:tav tm="0">
                                          <p:val>
                                            <p:fltVal val="0"/>
                                          </p:val>
                                        </p:tav>
                                        <p:tav tm="100000">
                                          <p:val>
                                            <p:strVal val="#ppt_h"/>
                                          </p:val>
                                        </p:tav>
                                      </p:tavLst>
                                    </p:anim>
                                    <p:animEffect transition="in" filter="fade">
                                      <p:cBhvr>
                                        <p:cTn id="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E:\Men ex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2319" y="1813719"/>
            <a:ext cx="16229806" cy="990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325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1000" fill="hold"/>
                                        <p:tgtEl>
                                          <p:spTgt spid="3075"/>
                                        </p:tgtEl>
                                        <p:attrNameLst>
                                          <p:attrName>ppt_w</p:attrName>
                                        </p:attrNameLst>
                                      </p:cBhvr>
                                      <p:tavLst>
                                        <p:tav tm="0">
                                          <p:val>
                                            <p:fltVal val="0"/>
                                          </p:val>
                                        </p:tav>
                                        <p:tav tm="100000">
                                          <p:val>
                                            <p:strVal val="#ppt_w"/>
                                          </p:val>
                                        </p:tav>
                                      </p:tavLst>
                                    </p:anim>
                                    <p:anim calcmode="lin" valueType="num">
                                      <p:cBhvr>
                                        <p:cTn id="8" dur="1000" fill="hold"/>
                                        <p:tgtEl>
                                          <p:spTgt spid="3075"/>
                                        </p:tgtEl>
                                        <p:attrNameLst>
                                          <p:attrName>ppt_h</p:attrName>
                                        </p:attrNameLst>
                                      </p:cBhvr>
                                      <p:tavLst>
                                        <p:tav tm="0">
                                          <p:val>
                                            <p:fltVal val="0"/>
                                          </p:val>
                                        </p:tav>
                                        <p:tav tm="100000">
                                          <p:val>
                                            <p:strVal val="#ppt_h"/>
                                          </p:val>
                                        </p:tav>
                                      </p:tavLst>
                                    </p:anim>
                                    <p:anim calcmode="lin" valueType="num">
                                      <p:cBhvr>
                                        <p:cTn id="9" dur="1000" fill="hold"/>
                                        <p:tgtEl>
                                          <p:spTgt spid="3075"/>
                                        </p:tgtEl>
                                        <p:attrNameLst>
                                          <p:attrName>style.rotation</p:attrName>
                                        </p:attrNameLst>
                                      </p:cBhvr>
                                      <p:tavLst>
                                        <p:tav tm="0">
                                          <p:val>
                                            <p:fltVal val="90"/>
                                          </p:val>
                                        </p:tav>
                                        <p:tav tm="100000">
                                          <p:val>
                                            <p:fltVal val="0"/>
                                          </p:val>
                                        </p:tav>
                                      </p:tavLst>
                                    </p:anim>
                                    <p:animEffect transition="in" filter="fade">
                                      <p:cBhvr>
                                        <p:cTn id="10" dur="10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3639748" y="544821"/>
            <a:ext cx="14381439" cy="1575728"/>
            <a:chOff x="1436710" y="241455"/>
            <a:chExt cx="9318580" cy="1710618"/>
          </a:xfrm>
        </p:grpSpPr>
        <p:sp>
          <p:nvSpPr>
            <p:cNvPr id="3" name="TextBox 2"/>
            <p:cNvSpPr txBox="1"/>
            <p:nvPr/>
          </p:nvSpPr>
          <p:spPr>
            <a:xfrm>
              <a:off x="3944756" y="241455"/>
              <a:ext cx="4302488" cy="1710618"/>
            </a:xfrm>
            <a:prstGeom prst="rect">
              <a:avLst/>
            </a:prstGeom>
            <a:solidFill>
              <a:srgbClr val="00B050"/>
            </a:solidFill>
            <a:ln w="76200">
              <a:solidFill>
                <a:schemeClr val="tx1"/>
              </a:solidFill>
            </a:ln>
            <a:scene3d>
              <a:camera prst="perspectiveRelaxedModerately"/>
              <a:lightRig rig="threePt" dir="t"/>
            </a:scene3d>
          </p:spPr>
          <p:txBody>
            <a:bodyPr>
              <a:prstTxWarp prst="textChevron">
                <a:avLst/>
              </a:prstTxWarp>
              <a:spAutoFit/>
            </a:bodyPr>
            <a:lstStyle/>
            <a:p>
              <a:pPr algn="ctr">
                <a:lnSpc>
                  <a:spcPct val="150000"/>
                </a:lnSpc>
                <a:defRPr/>
              </a:pPr>
              <a:r>
                <a:rPr lang="bn-BD" sz="80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দলগত</a:t>
              </a:r>
              <a:r>
                <a:rPr lang="en-US" sz="80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8000" b="1" u="sng" dirty="0" err="1">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endParaRPr lang="en-US" sz="8000" b="1" u="sng" dirty="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flipH="1">
              <a:off x="8633728" y="241455"/>
              <a:ext cx="2121562" cy="14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36710" y="241455"/>
              <a:ext cx="2121562" cy="148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Right Arrow 7"/>
          <p:cNvSpPr/>
          <p:nvPr/>
        </p:nvSpPr>
        <p:spPr>
          <a:xfrm>
            <a:off x="3836896" y="4185434"/>
            <a:ext cx="1755887" cy="571151"/>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lIns="110240" tIns="55120" rIns="110240" bIns="55120" rtlCol="0" anchor="ctr"/>
          <a:lstStyle/>
          <a:p>
            <a:pPr algn="ctr"/>
            <a:endParaRPr lang="en-US"/>
          </a:p>
        </p:txBody>
      </p:sp>
      <p:sp>
        <p:nvSpPr>
          <p:cNvPr id="9" name="Right Arrow 8"/>
          <p:cNvSpPr/>
          <p:nvPr/>
        </p:nvSpPr>
        <p:spPr>
          <a:xfrm>
            <a:off x="3894506" y="9890438"/>
            <a:ext cx="1755887" cy="571151"/>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110240" tIns="55120" rIns="110240" bIns="55120" rtlCol="0" anchor="ctr"/>
          <a:lstStyle/>
          <a:p>
            <a:pPr algn="ctr"/>
            <a:endParaRPr lang="en-US"/>
          </a:p>
        </p:txBody>
      </p:sp>
      <p:sp>
        <p:nvSpPr>
          <p:cNvPr id="10" name="Rectangle 9"/>
          <p:cNvSpPr/>
          <p:nvPr/>
        </p:nvSpPr>
        <p:spPr>
          <a:xfrm>
            <a:off x="5928519" y="2859262"/>
            <a:ext cx="14026343" cy="3333575"/>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lIns="110240" tIns="55120" rIns="110240" bIns="55120" rtlCol="0" anchor="ctr"/>
          <a:lstStyle/>
          <a:p>
            <a:r>
              <a:rPr lang="bn-BD" sz="4800" dirty="0" smtClean="0">
                <a:solidFill>
                  <a:schemeClr val="bg1"/>
                </a:solidFill>
                <a:latin typeface="NikoshBAN" pitchFamily="2" charset="0"/>
                <a:cs typeface="NikoshBAN" pitchFamily="2" charset="0"/>
              </a:rPr>
              <a:t>একটি সমবাহু ত্রিভুজের ভূমির দৈর্ঘ্য </a:t>
            </a:r>
            <a:r>
              <a:rPr lang="en-US" sz="4800" dirty="0" smtClean="0">
                <a:solidFill>
                  <a:schemeClr val="bg1"/>
                </a:solidFill>
                <a:latin typeface="Calibri" pitchFamily="34" charset="0"/>
                <a:cs typeface="Calibri" pitchFamily="34" charset="0"/>
              </a:rPr>
              <a:t>60</a:t>
            </a:r>
            <a:r>
              <a:rPr lang="bn-BD" sz="4800" dirty="0" smtClean="0">
                <a:solidFill>
                  <a:schemeClr val="bg1"/>
                </a:solidFill>
                <a:latin typeface="NikoshBAN" pitchFamily="2" charset="0"/>
                <a:cs typeface="NikoshBAN" pitchFamily="2" charset="0"/>
              </a:rPr>
              <a:t>সে</a:t>
            </a:r>
            <a:r>
              <a:rPr lang="en-US" sz="4800" dirty="0" smtClean="0">
                <a:solidFill>
                  <a:schemeClr val="bg1"/>
                </a:solidFill>
                <a:latin typeface="NikoshBAN" pitchFamily="2" charset="0"/>
                <a:cs typeface="NikoshBAN" pitchFamily="2" charset="0"/>
              </a:rPr>
              <a:t>.</a:t>
            </a:r>
            <a:r>
              <a:rPr lang="bn-BD" sz="4800" dirty="0" smtClean="0">
                <a:solidFill>
                  <a:schemeClr val="bg1"/>
                </a:solidFill>
                <a:latin typeface="NikoshBAN" pitchFamily="2" charset="0"/>
                <a:cs typeface="NikoshBAN" pitchFamily="2" charset="0"/>
              </a:rPr>
              <a:t>মি।এর ক্ষেত্রফল </a:t>
            </a:r>
            <a:r>
              <a:rPr lang="en-US" sz="4800" dirty="0" smtClean="0">
                <a:solidFill>
                  <a:schemeClr val="bg1"/>
                </a:solidFill>
                <a:latin typeface="Calibri" pitchFamily="34" charset="0"/>
                <a:cs typeface="Calibri" pitchFamily="34" charset="0"/>
              </a:rPr>
              <a:t>1200</a:t>
            </a:r>
            <a:r>
              <a:rPr lang="bn-BD" sz="4800" dirty="0" smtClean="0">
                <a:solidFill>
                  <a:schemeClr val="bg1"/>
                </a:solidFill>
                <a:latin typeface="NikoshBAN" pitchFamily="2" charset="0"/>
                <a:cs typeface="NikoshBAN" pitchFamily="2" charset="0"/>
              </a:rPr>
              <a:t> বর্গ সে</a:t>
            </a:r>
            <a:r>
              <a:rPr lang="en-US" sz="4800" dirty="0" smtClean="0">
                <a:solidFill>
                  <a:schemeClr val="bg1"/>
                </a:solidFill>
                <a:latin typeface="NikoshBAN" pitchFamily="2" charset="0"/>
                <a:cs typeface="NikoshBAN" pitchFamily="2" charset="0"/>
              </a:rPr>
              <a:t>.</a:t>
            </a:r>
            <a:r>
              <a:rPr lang="bn-BD" sz="4800" dirty="0" smtClean="0">
                <a:solidFill>
                  <a:schemeClr val="bg1"/>
                </a:solidFill>
                <a:latin typeface="NikoshBAN" pitchFamily="2" charset="0"/>
                <a:cs typeface="NikoshBAN" pitchFamily="2" charset="0"/>
              </a:rPr>
              <a:t>মি হলে সমান সমান বাহুর দের্ঘ্য নির্ণয় কর।</a:t>
            </a:r>
            <a:endParaRPr lang="en-US" sz="8000" b="1" dirty="0">
              <a:solidFill>
                <a:schemeClr val="bg1"/>
              </a:solidFill>
              <a:latin typeface="NikoshBAN" pitchFamily="2" charset="0"/>
              <a:cs typeface="NikoshBAN" pitchFamily="2" charset="0"/>
            </a:endParaRPr>
          </a:p>
        </p:txBody>
      </p:sp>
      <p:sp>
        <p:nvSpPr>
          <p:cNvPr id="12" name="Rectangle 11"/>
          <p:cNvSpPr/>
          <p:nvPr/>
        </p:nvSpPr>
        <p:spPr>
          <a:xfrm>
            <a:off x="637803" y="2859262"/>
            <a:ext cx="3121428" cy="30480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bg1"/>
                </a:solidFill>
                <a:latin typeface="NikoshBAN" pitchFamily="2" charset="0"/>
                <a:cs typeface="NikoshBAN" pitchFamily="2" charset="0"/>
              </a:rPr>
              <a:t>দল-১</a:t>
            </a:r>
          </a:p>
          <a:p>
            <a:pPr algn="ctr"/>
            <a:r>
              <a:rPr lang="bn-BD" sz="7200" dirty="0" smtClean="0">
                <a:solidFill>
                  <a:schemeClr val="bg1"/>
                </a:solidFill>
                <a:latin typeface="NikoshBAN" pitchFamily="2" charset="0"/>
                <a:cs typeface="NikoshBAN" pitchFamily="2" charset="0"/>
              </a:rPr>
              <a:t>(পদ্মা)</a:t>
            </a:r>
            <a:r>
              <a:rPr lang="bn-BD" dirty="0" smtClean="0"/>
              <a:t>)</a:t>
            </a:r>
          </a:p>
        </p:txBody>
      </p:sp>
      <p:sp>
        <p:nvSpPr>
          <p:cNvPr id="13" name="Rectangle 12"/>
          <p:cNvSpPr/>
          <p:nvPr/>
        </p:nvSpPr>
        <p:spPr>
          <a:xfrm>
            <a:off x="503239" y="8278850"/>
            <a:ext cx="3121428" cy="3794325"/>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itchFamily="2" charset="0"/>
                <a:cs typeface="NikoshBAN" pitchFamily="2" charset="0"/>
              </a:rPr>
              <a:t>দল-২</a:t>
            </a:r>
          </a:p>
          <a:p>
            <a:pPr algn="ctr"/>
            <a:r>
              <a:rPr lang="bn-BD" sz="6600" dirty="0" smtClean="0">
                <a:solidFill>
                  <a:schemeClr val="bg1"/>
                </a:solidFill>
                <a:latin typeface="NikoshBAN" pitchFamily="2" charset="0"/>
                <a:cs typeface="NikoshBAN" pitchFamily="2" charset="0"/>
              </a:rPr>
              <a:t>(যমুনা)</a:t>
            </a:r>
            <a:endParaRPr lang="en-US" sz="6600" dirty="0">
              <a:solidFill>
                <a:schemeClr val="bg1"/>
              </a:solidFill>
              <a:latin typeface="NikoshBAN" pitchFamily="2" charset="0"/>
              <a:cs typeface="NikoshBAN" pitchFamily="2" charset="0"/>
            </a:endParaRPr>
          </a:p>
        </p:txBody>
      </p:sp>
      <p:sp>
        <p:nvSpPr>
          <p:cNvPr id="14" name="Rectangle 13"/>
          <p:cNvSpPr/>
          <p:nvPr/>
        </p:nvSpPr>
        <p:spPr>
          <a:xfrm>
            <a:off x="5928520" y="8278849"/>
            <a:ext cx="14325600" cy="37943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5400" dirty="0" smtClean="0">
                <a:solidFill>
                  <a:schemeClr val="bg1"/>
                </a:solidFill>
                <a:latin typeface="NikoshBAN" pitchFamily="2" charset="0"/>
                <a:cs typeface="NikoshBAN" pitchFamily="2" charset="0"/>
              </a:rPr>
              <a:t>একটি সমকোণী ত্রিভুজের সমকোণ সংলগ্ন  বাহুদ্বয়ের দৈর্ঘ্য যথাক্রমে  </a:t>
            </a:r>
            <a:r>
              <a:rPr lang="en-US" sz="4400" dirty="0">
                <a:solidFill>
                  <a:schemeClr val="bg1"/>
                </a:solidFill>
                <a:latin typeface="Vrinda" pitchFamily="2" charset="0"/>
                <a:cs typeface="Vrinda" pitchFamily="2" charset="0"/>
              </a:rPr>
              <a:t>6</a:t>
            </a:r>
            <a:r>
              <a:rPr lang="bn-BD" sz="5400" dirty="0" smtClean="0">
                <a:solidFill>
                  <a:schemeClr val="bg1"/>
                </a:solidFill>
                <a:latin typeface="NikoshBAN" pitchFamily="2" charset="0"/>
                <a:cs typeface="NikoshBAN" pitchFamily="2" charset="0"/>
              </a:rPr>
              <a:t>সে</a:t>
            </a:r>
            <a:r>
              <a:rPr lang="en-US" sz="5400" dirty="0" smtClean="0">
                <a:solidFill>
                  <a:schemeClr val="bg1"/>
                </a:solidFill>
                <a:latin typeface="NikoshBAN" pitchFamily="2" charset="0"/>
                <a:cs typeface="NikoshBAN" pitchFamily="2" charset="0"/>
              </a:rPr>
              <a:t>.</a:t>
            </a:r>
            <a:r>
              <a:rPr lang="bn-BD" sz="5400" dirty="0" smtClean="0">
                <a:solidFill>
                  <a:schemeClr val="bg1"/>
                </a:solidFill>
                <a:latin typeface="NikoshBAN" pitchFamily="2" charset="0"/>
                <a:cs typeface="NikoshBAN" pitchFamily="2" charset="0"/>
              </a:rPr>
              <a:t>মি ও  </a:t>
            </a:r>
            <a:r>
              <a:rPr lang="en-US" sz="4400" dirty="0">
                <a:solidFill>
                  <a:schemeClr val="bg1"/>
                </a:solidFill>
                <a:latin typeface="Vrinda" pitchFamily="2" charset="0"/>
                <a:cs typeface="Vrinda" pitchFamily="2" charset="0"/>
              </a:rPr>
              <a:t>8</a:t>
            </a:r>
            <a:r>
              <a:rPr lang="bn-BD" sz="5400" dirty="0" smtClean="0">
                <a:solidFill>
                  <a:schemeClr val="bg1"/>
                </a:solidFill>
                <a:latin typeface="NikoshBAN" pitchFamily="2" charset="0"/>
                <a:cs typeface="NikoshBAN" pitchFamily="2" charset="0"/>
              </a:rPr>
              <a:t>সে</a:t>
            </a:r>
            <a:r>
              <a:rPr lang="en-US" sz="5400" dirty="0">
                <a:solidFill>
                  <a:schemeClr val="bg1"/>
                </a:solidFill>
                <a:latin typeface="NikoshBAN" pitchFamily="2" charset="0"/>
                <a:cs typeface="NikoshBAN" pitchFamily="2" charset="0"/>
              </a:rPr>
              <a:t>.</a:t>
            </a:r>
            <a:r>
              <a:rPr lang="bn-BD" sz="5400" dirty="0" smtClean="0">
                <a:solidFill>
                  <a:schemeClr val="bg1"/>
                </a:solidFill>
                <a:latin typeface="NikoshBAN" pitchFamily="2" charset="0"/>
                <a:cs typeface="NikoshBAN" pitchFamily="2" charset="0"/>
              </a:rPr>
              <a:t>মি হলে এর ক্ষেত্রফল নির্ণয় কর।</a:t>
            </a:r>
            <a:endParaRPr lang="en-US" sz="54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49860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animBg="1"/>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E:\Men ex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1280319"/>
            <a:ext cx="17678400" cy="1051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895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circle(in)">
                                      <p:cBhvr>
                                        <p:cTn id="7"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E:\slide10-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0213" y="1127919"/>
            <a:ext cx="17907000" cy="1066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38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wipe(down)">
                                      <p:cBhvr>
                                        <p:cTn id="7" dur="580">
                                          <p:stCondLst>
                                            <p:cond delay="0"/>
                                          </p:stCondLst>
                                        </p:cTn>
                                        <p:tgtEl>
                                          <p:spTgt spid="4099"/>
                                        </p:tgtEl>
                                      </p:cBhvr>
                                    </p:animEffect>
                                    <p:anim calcmode="lin" valueType="num">
                                      <p:cBhvr>
                                        <p:cTn id="8" dur="1822" tmFilter="0,0; 0.14,0.36; 0.43,0.73; 0.71,0.91; 1.0,1.0">
                                          <p:stCondLst>
                                            <p:cond delay="0"/>
                                          </p:stCondLst>
                                        </p:cTn>
                                        <p:tgtEl>
                                          <p:spTgt spid="409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09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09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09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099"/>
                                        </p:tgtEl>
                                        <p:attrNameLst>
                                          <p:attrName>ppt_y</p:attrName>
                                        </p:attrNameLst>
                                      </p:cBhvr>
                                      <p:tavLst>
                                        <p:tav tm="0" fmla="#ppt_y-sin(pi*$)/81">
                                          <p:val>
                                            <p:fltVal val="0"/>
                                          </p:val>
                                        </p:tav>
                                        <p:tav tm="100000">
                                          <p:val>
                                            <p:fltVal val="1"/>
                                          </p:val>
                                        </p:tav>
                                      </p:tavLst>
                                    </p:anim>
                                    <p:animScale>
                                      <p:cBhvr>
                                        <p:cTn id="13" dur="26">
                                          <p:stCondLst>
                                            <p:cond delay="650"/>
                                          </p:stCondLst>
                                        </p:cTn>
                                        <p:tgtEl>
                                          <p:spTgt spid="4099"/>
                                        </p:tgtEl>
                                      </p:cBhvr>
                                      <p:to x="100000" y="60000"/>
                                    </p:animScale>
                                    <p:animScale>
                                      <p:cBhvr>
                                        <p:cTn id="14" dur="166" decel="50000">
                                          <p:stCondLst>
                                            <p:cond delay="676"/>
                                          </p:stCondLst>
                                        </p:cTn>
                                        <p:tgtEl>
                                          <p:spTgt spid="4099"/>
                                        </p:tgtEl>
                                      </p:cBhvr>
                                      <p:to x="100000" y="100000"/>
                                    </p:animScale>
                                    <p:animScale>
                                      <p:cBhvr>
                                        <p:cTn id="15" dur="26">
                                          <p:stCondLst>
                                            <p:cond delay="1312"/>
                                          </p:stCondLst>
                                        </p:cTn>
                                        <p:tgtEl>
                                          <p:spTgt spid="4099"/>
                                        </p:tgtEl>
                                      </p:cBhvr>
                                      <p:to x="100000" y="80000"/>
                                    </p:animScale>
                                    <p:animScale>
                                      <p:cBhvr>
                                        <p:cTn id="16" dur="166" decel="50000">
                                          <p:stCondLst>
                                            <p:cond delay="1338"/>
                                          </p:stCondLst>
                                        </p:cTn>
                                        <p:tgtEl>
                                          <p:spTgt spid="4099"/>
                                        </p:tgtEl>
                                      </p:cBhvr>
                                      <p:to x="100000" y="100000"/>
                                    </p:animScale>
                                    <p:animScale>
                                      <p:cBhvr>
                                        <p:cTn id="17" dur="26">
                                          <p:stCondLst>
                                            <p:cond delay="1642"/>
                                          </p:stCondLst>
                                        </p:cTn>
                                        <p:tgtEl>
                                          <p:spTgt spid="4099"/>
                                        </p:tgtEl>
                                      </p:cBhvr>
                                      <p:to x="100000" y="90000"/>
                                    </p:animScale>
                                    <p:animScale>
                                      <p:cBhvr>
                                        <p:cTn id="18" dur="166" decel="50000">
                                          <p:stCondLst>
                                            <p:cond delay="1668"/>
                                          </p:stCondLst>
                                        </p:cTn>
                                        <p:tgtEl>
                                          <p:spTgt spid="4099"/>
                                        </p:tgtEl>
                                      </p:cBhvr>
                                      <p:to x="100000" y="100000"/>
                                    </p:animScale>
                                    <p:animScale>
                                      <p:cBhvr>
                                        <p:cTn id="19" dur="26">
                                          <p:stCondLst>
                                            <p:cond delay="1808"/>
                                          </p:stCondLst>
                                        </p:cTn>
                                        <p:tgtEl>
                                          <p:spTgt spid="4099"/>
                                        </p:tgtEl>
                                      </p:cBhvr>
                                      <p:to x="100000" y="95000"/>
                                    </p:animScale>
                                    <p:animScale>
                                      <p:cBhvr>
                                        <p:cTn id="20" dur="166" decel="50000">
                                          <p:stCondLst>
                                            <p:cond delay="1834"/>
                                          </p:stCondLst>
                                        </p:cTn>
                                        <p:tgtEl>
                                          <p:spTgt spid="409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6690519" y="-15081"/>
            <a:ext cx="8153400" cy="3124200"/>
          </a:xfrm>
          <a:prstGeom prst="horizontalScroll">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8000" dirty="0" smtClean="0">
                <a:solidFill>
                  <a:schemeClr val="bg1"/>
                </a:solidFill>
                <a:latin typeface="NikoshBAN" pitchFamily="2" charset="0"/>
                <a:cs typeface="NikoshBAN" pitchFamily="2" charset="0"/>
              </a:rPr>
              <a:t>মূল্যায়ন</a:t>
            </a:r>
            <a:endParaRPr lang="en-US" sz="8000" dirty="0">
              <a:solidFill>
                <a:schemeClr val="bg1"/>
              </a:solidFill>
              <a:latin typeface="NikoshBAN" pitchFamily="2" charset="0"/>
              <a:cs typeface="NikoshBAN" pitchFamily="2" charset="0"/>
            </a:endParaRPr>
          </a:p>
        </p:txBody>
      </p:sp>
      <p:sp>
        <p:nvSpPr>
          <p:cNvPr id="4" name="Rectangle 3"/>
          <p:cNvSpPr/>
          <p:nvPr/>
        </p:nvSpPr>
        <p:spPr>
          <a:xfrm>
            <a:off x="1051719" y="4175919"/>
            <a:ext cx="17754600" cy="8610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dirty="0" smtClean="0">
                <a:solidFill>
                  <a:schemeClr val="bg1"/>
                </a:solidFill>
                <a:latin typeface="NikoshBAN" pitchFamily="2" charset="0"/>
                <a:cs typeface="NikoshBAN" pitchFamily="2" charset="0"/>
              </a:rPr>
              <a:t>১। </a:t>
            </a:r>
            <a:r>
              <a:rPr lang="bn-BD" sz="6000" dirty="0">
                <a:solidFill>
                  <a:schemeClr val="bg1"/>
                </a:solidFill>
                <a:latin typeface="NikoshBAN" pitchFamily="2" charset="0"/>
                <a:cs typeface="NikoshBAN" pitchFamily="2" charset="0"/>
              </a:rPr>
              <a:t>সুক্ষ্মকোণী ত্রিভুজ </a:t>
            </a:r>
            <a:r>
              <a:rPr lang="bn-BD" sz="6000" dirty="0" smtClean="0">
                <a:solidFill>
                  <a:schemeClr val="bg1"/>
                </a:solidFill>
                <a:latin typeface="NikoshBAN" pitchFamily="2" charset="0"/>
                <a:cs typeface="NikoshBAN" pitchFamily="2" charset="0"/>
              </a:rPr>
              <a:t> কাকে বলে?</a:t>
            </a:r>
          </a:p>
          <a:p>
            <a:pPr algn="ctr"/>
            <a:r>
              <a:rPr lang="bn-BD" sz="6000" dirty="0" smtClean="0">
                <a:solidFill>
                  <a:schemeClr val="bg1"/>
                </a:solidFill>
                <a:latin typeface="NikoshBAN" pitchFamily="2" charset="0"/>
                <a:cs typeface="NikoshBAN" pitchFamily="2" charset="0"/>
              </a:rPr>
              <a:t>         ২।বিষমবাহু ত্রিভুজের ক্ষেত্রফল নির্ণয়ের সূত্রটি লিখ?</a:t>
            </a:r>
          </a:p>
          <a:p>
            <a:pPr algn="ctr"/>
            <a:r>
              <a:rPr lang="bn-BD" sz="6000" dirty="0" smtClean="0">
                <a:solidFill>
                  <a:schemeClr val="bg1"/>
                </a:solidFill>
                <a:latin typeface="NikoshBAN" pitchFamily="2" charset="0"/>
                <a:cs typeface="NikoshBAN" pitchFamily="2" charset="0"/>
              </a:rPr>
              <a:t>৩।সমকোণী ত্রিভুজের পরিসীমা নির্ণয়ের সূত্র  লিখ?</a:t>
            </a:r>
          </a:p>
          <a:p>
            <a:pPr algn="ctr"/>
            <a:r>
              <a:rPr lang="bn-BD" sz="6000" dirty="0" smtClean="0">
                <a:solidFill>
                  <a:schemeClr val="bg1"/>
                </a:solidFill>
                <a:latin typeface="NikoshBAN" pitchFamily="2" charset="0"/>
                <a:cs typeface="NikoshBAN" pitchFamily="2" charset="0"/>
              </a:rPr>
              <a:t>৪।</a:t>
            </a:r>
            <a:r>
              <a:rPr lang="bn-BD" sz="6000" dirty="0">
                <a:solidFill>
                  <a:schemeClr val="bg1"/>
                </a:solidFill>
                <a:latin typeface="NikoshBAN" pitchFamily="2" charset="0"/>
                <a:cs typeface="NikoshBAN" pitchFamily="2" charset="0"/>
              </a:rPr>
              <a:t> সমকোণী ত্রিভুজের সমকোণের বিপরীত বাহুকে </a:t>
            </a:r>
            <a:r>
              <a:rPr lang="bn-BD" sz="6000" dirty="0" smtClean="0">
                <a:solidFill>
                  <a:schemeClr val="bg1"/>
                </a:solidFill>
                <a:latin typeface="NikoshBAN" pitchFamily="2" charset="0"/>
                <a:cs typeface="NikoshBAN" pitchFamily="2" charset="0"/>
              </a:rPr>
              <a:t> কি বলে?</a:t>
            </a:r>
            <a:endParaRPr lang="en-US" sz="60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904839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EliteBook\Desktop\monir\BTT Offline April 18 (1st Draft)\93414267_224196305501948_1389557830201114624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3671" y="1414357"/>
            <a:ext cx="17148848" cy="10686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598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2719" y="3109119"/>
            <a:ext cx="10367963" cy="5818188"/>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242718" y="1081882"/>
            <a:ext cx="10367963" cy="179863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bn-BD" sz="5400" dirty="0" smtClean="0">
                <a:solidFill>
                  <a:schemeClr val="tx1"/>
                </a:solidFill>
                <a:latin typeface="NikoshBAN" pitchFamily="2" charset="0"/>
                <a:cs typeface="NikoshBAN" pitchFamily="2" charset="0"/>
              </a:rPr>
              <a:t>বাড়ির কাজ</a:t>
            </a:r>
            <a:endParaRPr lang="en-US" sz="5400" dirty="0">
              <a:solidFill>
                <a:schemeClr val="tx1"/>
              </a:solidFill>
              <a:latin typeface="NikoshBAN" pitchFamily="2" charset="0"/>
              <a:cs typeface="NikoshBAN" pitchFamily="2" charset="0"/>
            </a:endParaRPr>
          </a:p>
        </p:txBody>
      </p:sp>
      <p:sp>
        <p:nvSpPr>
          <p:cNvPr id="4" name="Rectangle 3"/>
          <p:cNvSpPr/>
          <p:nvPr/>
        </p:nvSpPr>
        <p:spPr>
          <a:xfrm>
            <a:off x="3032919" y="10043319"/>
            <a:ext cx="15773400" cy="3200400"/>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 </a:t>
            </a:r>
            <a:r>
              <a:rPr lang="bn-BD" sz="6600" b="1" dirty="0" smtClean="0">
                <a:solidFill>
                  <a:schemeClr val="bg1"/>
                </a:solidFill>
                <a:latin typeface="NikoshBAN" pitchFamily="2" charset="0"/>
                <a:cs typeface="NikoshBAN" pitchFamily="2" charset="0"/>
              </a:rPr>
              <a:t>একটি ত্রিভুজের  দুইটি বাহুর দৈর্ঘ্য ২৫ সেমি ,২৭ সে।মি এবং পরিসীমা ৮৪ সেমি । ত্রিভুজটির </a:t>
            </a:r>
            <a:r>
              <a:rPr lang="bn-BD" sz="6600" b="1" dirty="0">
                <a:solidFill>
                  <a:schemeClr val="bg1"/>
                </a:solidFill>
                <a:latin typeface="NikoshBAN" pitchFamily="2" charset="0"/>
                <a:cs typeface="NikoshBAN" pitchFamily="2" charset="0"/>
              </a:rPr>
              <a:t>ক্ষেত্রফল নির্ণয় কর</a:t>
            </a:r>
            <a:r>
              <a:rPr lang="bn-BD" sz="5400" b="1" dirty="0">
                <a:solidFill>
                  <a:schemeClr val="bg1"/>
                </a:solidFill>
                <a:latin typeface="NikoshBAN" pitchFamily="2" charset="0"/>
                <a:cs typeface="NikoshBAN" pitchFamily="2" charset="0"/>
              </a:rPr>
              <a:t>।</a:t>
            </a:r>
            <a:endParaRPr lang="en-US" sz="5400" b="1" dirty="0">
              <a:solidFill>
                <a:schemeClr val="bg1"/>
              </a:solidFill>
              <a:latin typeface="NikoshBAN" pitchFamily="2" charset="0"/>
              <a:cs typeface="NikoshBAN" pitchFamily="2" charset="0"/>
            </a:endParaRPr>
          </a:p>
          <a:p>
            <a:pPr algn="ctr"/>
            <a:endParaRPr lang="en-US" sz="5400" dirty="0">
              <a:solidFill>
                <a:schemeClr val="bg1"/>
              </a:solidFill>
            </a:endParaRPr>
          </a:p>
        </p:txBody>
      </p:sp>
    </p:spTree>
    <p:extLst>
      <p:ext uri="{BB962C8B-B14F-4D97-AF65-F5344CB8AC3E}">
        <p14:creationId xmlns:p14="http://schemas.microsoft.com/office/powerpoint/2010/main" val="30703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4" y="544821"/>
            <a:ext cx="21305838" cy="8964650"/>
          </a:xfrm>
          <a:prstGeom prst="rect">
            <a:avLst/>
          </a:prstGeom>
        </p:spPr>
      </p:pic>
      <p:sp>
        <p:nvSpPr>
          <p:cNvPr id="3" name="TextBox 2"/>
          <p:cNvSpPr txBox="1"/>
          <p:nvPr/>
        </p:nvSpPr>
        <p:spPr>
          <a:xfrm>
            <a:off x="177551" y="9586016"/>
            <a:ext cx="21305836" cy="1539834"/>
          </a:xfrm>
          <a:prstGeom prst="rect">
            <a:avLst/>
          </a:prstGeom>
          <a:noFill/>
        </p:spPr>
        <p:txBody>
          <a:bodyPr wrap="square" lIns="199060" tIns="99531" rIns="199060" bIns="99531" rtlCol="0">
            <a:spAutoFit/>
          </a:bodyPr>
          <a:lstStyle/>
          <a:p>
            <a:r>
              <a:rPr lang="en-US" sz="8700" b="1" dirty="0" err="1">
                <a:solidFill>
                  <a:srgbClr val="FF9900"/>
                </a:solidFill>
                <a:latin typeface="NikoshBAN" panose="02000000000000000000" pitchFamily="2" charset="0"/>
                <a:cs typeface="NikoshBAN" panose="02000000000000000000" pitchFamily="2" charset="0"/>
              </a:rPr>
              <a:t>করোনা</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ভাইরাস</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মোকাবেলায়</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সকলে</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ঘরে</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থাকো</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সুস্থ</a:t>
            </a:r>
            <a:r>
              <a:rPr lang="en-US" sz="8700" b="1" dirty="0">
                <a:solidFill>
                  <a:srgbClr val="FF9900"/>
                </a:solidFill>
                <a:latin typeface="NikoshBAN" panose="02000000000000000000" pitchFamily="2" charset="0"/>
                <a:cs typeface="NikoshBAN" panose="02000000000000000000" pitchFamily="2" charset="0"/>
              </a:rPr>
              <a:t> </a:t>
            </a:r>
            <a:r>
              <a:rPr lang="en-US" sz="8700" b="1" dirty="0" err="1">
                <a:solidFill>
                  <a:srgbClr val="FF9900"/>
                </a:solidFill>
                <a:latin typeface="NikoshBAN" panose="02000000000000000000" pitchFamily="2" charset="0"/>
                <a:cs typeface="NikoshBAN" panose="02000000000000000000" pitchFamily="2" charset="0"/>
              </a:rPr>
              <a:t>থাকো</a:t>
            </a:r>
            <a:r>
              <a:rPr lang="en-US" sz="8700" b="1" dirty="0">
                <a:solidFill>
                  <a:srgbClr val="FF9900"/>
                </a:solidFill>
                <a:latin typeface="NikoshBAN" panose="02000000000000000000" pitchFamily="2" charset="0"/>
                <a:cs typeface="NikoshBAN" panose="02000000000000000000" pitchFamily="2" charset="0"/>
              </a:rPr>
              <a:t>।</a:t>
            </a:r>
          </a:p>
        </p:txBody>
      </p:sp>
      <p:sp>
        <p:nvSpPr>
          <p:cNvPr id="5" name="Rectangle 4"/>
          <p:cNvSpPr/>
          <p:nvPr/>
        </p:nvSpPr>
        <p:spPr>
          <a:xfrm>
            <a:off x="3284650" y="10849839"/>
            <a:ext cx="12783503" cy="2235995"/>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lIns="110240" tIns="55120" rIns="110240" bIns="55120" rtlCol="0" anchor="ctr"/>
          <a:lstStyle/>
          <a:p>
            <a:pPr algn="ctr"/>
            <a:r>
              <a:rPr lang="bn-BD" sz="24000" dirty="0">
                <a:solidFill>
                  <a:schemeClr val="tx1"/>
                </a:solidFill>
                <a:latin typeface="NikoshBAN" pitchFamily="2" charset="0"/>
                <a:cs typeface="NikoshBAN" pitchFamily="2" charset="0"/>
              </a:rPr>
              <a:t>ধন্যবাদ</a:t>
            </a:r>
            <a:endParaRPr lang="en-US" sz="24000" dirty="0">
              <a:solidFill>
                <a:schemeClr val="tx1"/>
              </a:solidFill>
              <a:latin typeface="NikoshBAN" pitchFamily="2" charset="0"/>
              <a:cs typeface="NikoshBAN" pitchFamily="2" charset="0"/>
            </a:endParaRPr>
          </a:p>
        </p:txBody>
      </p:sp>
    </p:spTree>
    <p:extLst>
      <p:ext uri="{BB962C8B-B14F-4D97-AF65-F5344CB8AC3E}">
        <p14:creationId xmlns:p14="http://schemas.microsoft.com/office/powerpoint/2010/main" val="631574569"/>
      </p:ext>
    </p:extLst>
  </p:cSld>
  <p:clrMapOvr>
    <a:masterClrMapping/>
  </p:clrMapOvr>
  <p:transition spd="slow">
    <p:fade/>
    <p:sndAc>
      <p:stSnd>
        <p:snd r:embed="rId2" name="voltag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5"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2000"/>
                                        <p:tgtEl>
                                          <p:spTgt spid="5"/>
                                        </p:tgtEl>
                                      </p:cBhvr>
                                    </p:animEffect>
                                    <p:anim calcmode="lin" valueType="num">
                                      <p:cBhvr>
                                        <p:cTn id="18" dur="2000" fill="hold"/>
                                        <p:tgtEl>
                                          <p:spTgt spid="5"/>
                                        </p:tgtEl>
                                        <p:attrNameLst>
                                          <p:attrName>ppt_w</p:attrName>
                                        </p:attrNameLst>
                                      </p:cBhvr>
                                      <p:tavLst>
                                        <p:tav tm="0" fmla="#ppt_w*sin(2.5*pi*$)">
                                          <p:val>
                                            <p:fltVal val="0"/>
                                          </p:val>
                                        </p:tav>
                                        <p:tav tm="100000">
                                          <p:val>
                                            <p:fltVal val="1"/>
                                          </p:val>
                                        </p:tav>
                                      </p:tavLst>
                                    </p:anim>
                                    <p:anim calcmode="lin" valueType="num">
                                      <p:cBhvr>
                                        <p:cTn id="1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evel 4"/>
          <p:cNvSpPr/>
          <p:nvPr/>
        </p:nvSpPr>
        <p:spPr>
          <a:xfrm>
            <a:off x="1356519" y="823119"/>
            <a:ext cx="18821400" cy="12024519"/>
          </a:xfrm>
          <a:prstGeom prst="beve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bn-BD" sz="8000" dirty="0">
                <a:solidFill>
                  <a:schemeClr val="bg1"/>
                </a:solidFill>
                <a:latin typeface="NikoshBAN" pitchFamily="2" charset="0"/>
                <a:cs typeface="NikoshBAN" pitchFamily="2" charset="0"/>
              </a:rPr>
              <a:t>পরিচিতি</a:t>
            </a:r>
          </a:p>
          <a:p>
            <a:pPr algn="r"/>
            <a:r>
              <a:rPr lang="bn-BD" sz="8000" b="1" i="1" dirty="0">
                <a:solidFill>
                  <a:srgbClr val="FF0000"/>
                </a:solidFill>
                <a:latin typeface="NikoshBAN" pitchFamily="2" charset="0"/>
                <a:cs typeface="NikoshBAN" pitchFamily="2" charset="0"/>
              </a:rPr>
              <a:t>মোহাম্মদ মনির আহমদ</a:t>
            </a:r>
          </a:p>
          <a:p>
            <a:pPr algn="r"/>
            <a:r>
              <a:rPr lang="bn-BD" sz="8000" dirty="0">
                <a:solidFill>
                  <a:schemeClr val="bg1"/>
                </a:solidFill>
                <a:latin typeface="NikoshBAN" pitchFamily="2" charset="0"/>
                <a:cs typeface="NikoshBAN" pitchFamily="2" charset="0"/>
              </a:rPr>
              <a:t>সহকারী শিক্ষক</a:t>
            </a:r>
          </a:p>
          <a:p>
            <a:pPr algn="r"/>
            <a:r>
              <a:rPr lang="bn-BD" sz="7200" dirty="0">
                <a:solidFill>
                  <a:schemeClr val="bg1"/>
                </a:solidFill>
                <a:latin typeface="NikoshBAN" pitchFamily="2" charset="0"/>
                <a:cs typeface="NikoshBAN" pitchFamily="2" charset="0"/>
              </a:rPr>
              <a:t>বখতিয়ার পাড়া চারপীর আউলিয়া আলিম মাদরাসা । </a:t>
            </a:r>
          </a:p>
          <a:p>
            <a:pPr algn="r"/>
            <a:r>
              <a:rPr lang="bn-BD" sz="8000" dirty="0">
                <a:solidFill>
                  <a:schemeClr val="bg1"/>
                </a:solidFill>
                <a:latin typeface="NikoshBAN" pitchFamily="2" charset="0"/>
                <a:cs typeface="NikoshBAN" pitchFamily="2" charset="0"/>
              </a:rPr>
              <a:t>আনোয়ারা,চট্রগ্রাম</a:t>
            </a:r>
            <a:endParaRPr lang="en-US" sz="8000" dirty="0"/>
          </a:p>
        </p:txBody>
      </p:sp>
      <p:pic>
        <p:nvPicPr>
          <p:cNvPr id="6" name="Picture 5" descr="C:\Users\EliteBook\Desktop\89658554_2624039954494861_7893866490925940736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80518" y="2347119"/>
            <a:ext cx="6216447"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2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506473" y="1237102"/>
            <a:ext cx="18784806" cy="11362446"/>
          </a:xfrm>
          <a:prstGeom prst="ellipse">
            <a:avLst/>
          </a:prstGeom>
        </p:spPr>
        <p:style>
          <a:lnRef idx="1">
            <a:schemeClr val="accent5"/>
          </a:lnRef>
          <a:fillRef idx="3">
            <a:schemeClr val="accent5"/>
          </a:fillRef>
          <a:effectRef idx="2">
            <a:schemeClr val="accent5"/>
          </a:effectRef>
          <a:fontRef idx="minor">
            <a:schemeClr val="lt1"/>
          </a:fontRef>
        </p:style>
        <p:txBody>
          <a:bodyPr lIns="52395" tIns="26197" rIns="52395" bIns="26197" rtlCol="0" anchor="ctr"/>
          <a:lstStyle/>
          <a:p>
            <a:pPr algn="ctr"/>
            <a:r>
              <a:rPr lang="bn-BD" sz="11500" dirty="0">
                <a:solidFill>
                  <a:schemeClr val="bg1"/>
                </a:solidFill>
                <a:latin typeface="NikoshBAN" pitchFamily="2" charset="0"/>
                <a:cs typeface="NikoshBAN" pitchFamily="2" charset="0"/>
              </a:rPr>
              <a:t>শ্রেণিঃ৯ম-১০ম</a:t>
            </a:r>
          </a:p>
          <a:p>
            <a:pPr algn="ctr"/>
            <a:r>
              <a:rPr lang="bn-BD" sz="11500" dirty="0">
                <a:solidFill>
                  <a:schemeClr val="bg1"/>
                </a:solidFill>
                <a:latin typeface="NikoshBAN" pitchFamily="2" charset="0"/>
                <a:cs typeface="NikoshBAN" pitchFamily="2" charset="0"/>
              </a:rPr>
              <a:t>বিষয়ঃগণিত</a:t>
            </a:r>
          </a:p>
          <a:p>
            <a:pPr algn="ctr"/>
            <a:r>
              <a:rPr lang="bn-BD" sz="11500" dirty="0">
                <a:solidFill>
                  <a:schemeClr val="bg1"/>
                </a:solidFill>
                <a:latin typeface="NikoshBAN" pitchFamily="2" charset="0"/>
                <a:cs typeface="NikoshBAN" pitchFamily="2" charset="0"/>
              </a:rPr>
              <a:t>অধ্যায়</a:t>
            </a:r>
            <a:r>
              <a:rPr lang="en-US" sz="11500" dirty="0" smtClean="0">
                <a:solidFill>
                  <a:schemeClr val="bg1"/>
                </a:solidFill>
                <a:latin typeface="NikoshBAN" pitchFamily="2" charset="0"/>
                <a:cs typeface="NikoshBAN" pitchFamily="2" charset="0"/>
              </a:rPr>
              <a:t>:16</a:t>
            </a:r>
          </a:p>
          <a:p>
            <a:pPr algn="ctr"/>
            <a:r>
              <a:rPr lang="bn-BD" sz="11500" dirty="0" smtClean="0">
                <a:solidFill>
                  <a:schemeClr val="bg1"/>
                </a:solidFill>
                <a:latin typeface="NikoshBAN" pitchFamily="2" charset="0"/>
                <a:cs typeface="NikoshBAN" pitchFamily="2" charset="0"/>
              </a:rPr>
              <a:t>পরিমিতি</a:t>
            </a:r>
            <a:endParaRPr lang="bn-BD" sz="115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417140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2838" y="2193925"/>
            <a:ext cx="16383000" cy="944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19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circle(in)">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5-Point Star 1"/>
          <p:cNvSpPr/>
          <p:nvPr/>
        </p:nvSpPr>
        <p:spPr>
          <a:xfrm>
            <a:off x="365919" y="365919"/>
            <a:ext cx="20696238" cy="12344400"/>
          </a:xfrm>
          <a:prstGeom prst="star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6600" dirty="0" smtClean="0">
                <a:solidFill>
                  <a:schemeClr val="bg1"/>
                </a:solidFill>
                <a:latin typeface="NikoshBAN" pitchFamily="2" charset="0"/>
                <a:cs typeface="NikoshBAN" pitchFamily="2" charset="0"/>
              </a:rPr>
              <a:t>আজকের পাঠঃত্রিভুজক্ষেত্রের ক্ষেত্রফল</a:t>
            </a:r>
            <a:endParaRPr lang="en-US" sz="66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145153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2913" y="594519"/>
            <a:ext cx="20421600"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7200" dirty="0" smtClean="0">
                <a:solidFill>
                  <a:schemeClr val="bg1"/>
                </a:solidFill>
                <a:latin typeface="NikoshBAN" pitchFamily="2" charset="0"/>
                <a:cs typeface="NikoshBAN" pitchFamily="2" charset="0"/>
              </a:rPr>
              <a:t>এই পাঠ শেষে শিক্ষার্থিরা.........</a:t>
            </a:r>
            <a:endParaRPr lang="en-US" sz="7200" dirty="0">
              <a:solidFill>
                <a:schemeClr val="bg1"/>
              </a:solidFill>
              <a:latin typeface="NikoshBAN" pitchFamily="2" charset="0"/>
              <a:cs typeface="NikoshBAN" pitchFamily="2" charset="0"/>
            </a:endParaRPr>
          </a:p>
        </p:txBody>
      </p:sp>
      <p:sp>
        <p:nvSpPr>
          <p:cNvPr id="3" name="Rectangle 2"/>
          <p:cNvSpPr/>
          <p:nvPr/>
        </p:nvSpPr>
        <p:spPr>
          <a:xfrm>
            <a:off x="289719" y="4328319"/>
            <a:ext cx="20421600" cy="6553199"/>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600" dirty="0" smtClean="0">
                <a:solidFill>
                  <a:schemeClr val="bg1"/>
                </a:solidFill>
                <a:latin typeface="NikoshBAN" pitchFamily="2" charset="0"/>
                <a:cs typeface="NikoshBAN" pitchFamily="2" charset="0"/>
              </a:rPr>
              <a:t>১</a:t>
            </a:r>
            <a:r>
              <a:rPr lang="bn-BD" sz="7200" dirty="0" smtClean="0">
                <a:solidFill>
                  <a:schemeClr val="bg1"/>
                </a:solidFill>
                <a:latin typeface="NikoshBAN" pitchFamily="2" charset="0"/>
                <a:cs typeface="NikoshBAN" pitchFamily="2" charset="0"/>
              </a:rPr>
              <a:t>।কোণভেদে ও বাহুভেদে ত্রিভুজ সর্ম্পকে ধারণা লাভ করতে পারবে।</a:t>
            </a:r>
          </a:p>
          <a:p>
            <a:pPr algn="ctr"/>
            <a:r>
              <a:rPr lang="bn-BD" sz="7200" dirty="0" smtClean="0">
                <a:solidFill>
                  <a:schemeClr val="bg1"/>
                </a:solidFill>
                <a:latin typeface="NikoshBAN" pitchFamily="2" charset="0"/>
                <a:cs typeface="NikoshBAN" pitchFamily="2" charset="0"/>
              </a:rPr>
              <a:t>২।বিভিন্ন ত্রিভুজের ক্ষেত্রফল নির্ণয় করতে পারবে।</a:t>
            </a:r>
          </a:p>
          <a:p>
            <a:pPr algn="ctr"/>
            <a:r>
              <a:rPr lang="bn-BD" sz="7200" dirty="0">
                <a:solidFill>
                  <a:schemeClr val="bg1"/>
                </a:solidFill>
                <a:latin typeface="NikoshBAN" pitchFamily="2" charset="0"/>
                <a:cs typeface="NikoshBAN" pitchFamily="2" charset="0"/>
              </a:rPr>
              <a:t>৩</a:t>
            </a:r>
            <a:r>
              <a:rPr lang="bn-BD" sz="7200" dirty="0" smtClean="0">
                <a:solidFill>
                  <a:schemeClr val="bg1"/>
                </a:solidFill>
                <a:latin typeface="NikoshBAN" pitchFamily="2" charset="0"/>
                <a:cs typeface="NikoshBAN" pitchFamily="2" charset="0"/>
              </a:rPr>
              <a:t>।সূত্র প্রয়োগ করে বিভিন্ন </a:t>
            </a:r>
            <a:r>
              <a:rPr lang="bn-BD" sz="7200" dirty="0">
                <a:solidFill>
                  <a:schemeClr val="bg1"/>
                </a:solidFill>
                <a:latin typeface="NikoshBAN" pitchFamily="2" charset="0"/>
                <a:cs typeface="NikoshBAN" pitchFamily="2" charset="0"/>
              </a:rPr>
              <a:t>ত্রিভুজের </a:t>
            </a:r>
            <a:r>
              <a:rPr lang="bn-BD" sz="7200" dirty="0" smtClean="0">
                <a:solidFill>
                  <a:schemeClr val="bg1"/>
                </a:solidFill>
                <a:latin typeface="NikoshBAN" pitchFamily="2" charset="0"/>
                <a:cs typeface="NikoshBAN" pitchFamily="2" charset="0"/>
              </a:rPr>
              <a:t>পরিসীমা নির্ণয় </a:t>
            </a:r>
            <a:r>
              <a:rPr lang="bn-BD" sz="7200" dirty="0">
                <a:solidFill>
                  <a:schemeClr val="bg1"/>
                </a:solidFill>
                <a:latin typeface="NikoshBAN" pitchFamily="2" charset="0"/>
                <a:cs typeface="NikoshBAN" pitchFamily="2" charset="0"/>
              </a:rPr>
              <a:t>করতে পারবে</a:t>
            </a:r>
            <a:r>
              <a:rPr lang="bn-BD" sz="7200" dirty="0" smtClean="0">
                <a:solidFill>
                  <a:schemeClr val="bg1"/>
                </a:solidFill>
                <a:latin typeface="NikoshBAN" pitchFamily="2" charset="0"/>
                <a:cs typeface="NikoshBAN" pitchFamily="2" charset="0"/>
              </a:rPr>
              <a:t>।</a:t>
            </a:r>
          </a:p>
          <a:p>
            <a:pPr algn="ctr"/>
            <a:r>
              <a:rPr lang="bn-BD" sz="7200" dirty="0">
                <a:solidFill>
                  <a:schemeClr val="bg1"/>
                </a:solidFill>
                <a:latin typeface="NikoshBAN" pitchFamily="2" charset="0"/>
                <a:cs typeface="NikoshBAN" pitchFamily="2" charset="0"/>
              </a:rPr>
              <a:t>৪</a:t>
            </a:r>
            <a:r>
              <a:rPr lang="bn-BD" sz="7200" dirty="0" smtClean="0">
                <a:solidFill>
                  <a:schemeClr val="bg1"/>
                </a:solidFill>
                <a:latin typeface="NikoshBAN" pitchFamily="2" charset="0"/>
                <a:cs typeface="NikoshBAN" pitchFamily="2" charset="0"/>
              </a:rPr>
              <a:t>।ত্রিভুজ সংক্রান্ত বিভিন্ন গাণিতিক সমস্যার সমাধান করতে পারবে।</a:t>
            </a:r>
            <a:endParaRPr lang="en-US" sz="7200" dirty="0">
              <a:solidFill>
                <a:schemeClr val="bg1"/>
              </a:solidFill>
              <a:latin typeface="NikoshBAN" pitchFamily="2" charset="0"/>
              <a:cs typeface="NikoshBAN" pitchFamily="2" charset="0"/>
            </a:endParaRPr>
          </a:p>
        </p:txBody>
      </p:sp>
    </p:spTree>
    <p:extLst>
      <p:ext uri="{BB962C8B-B14F-4D97-AF65-F5344CB8AC3E}">
        <p14:creationId xmlns:p14="http://schemas.microsoft.com/office/powerpoint/2010/main" val="787760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3082" y="442119"/>
            <a:ext cx="20650200" cy="10155238"/>
          </a:xfrm>
          <a:prstGeom prst="flowChartAlternateProcess">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rPr>
              <a:t>                                          </a:t>
            </a:r>
            <a:r>
              <a:rPr lang="bn-BD" sz="6000" dirty="0" smtClean="0">
                <a:solidFill>
                  <a:schemeClr val="bg1"/>
                </a:solidFill>
                <a:latin typeface="NikoshBAN" pitchFamily="2" charset="0"/>
                <a:cs typeface="NikoshBAN" pitchFamily="2" charset="0"/>
              </a:rPr>
              <a:t>বিভিন্ন ত্রিভুজের পরিচিতি</a:t>
            </a:r>
            <a:endParaRPr lang="en-US" sz="6000" dirty="0" smtClean="0">
              <a:solidFill>
                <a:schemeClr val="bg1"/>
              </a:solidFill>
            </a:endParaRPr>
          </a:p>
          <a:p>
            <a:r>
              <a:rPr lang="bn-BD" sz="4000" u="sng" dirty="0" smtClean="0">
                <a:solidFill>
                  <a:schemeClr val="bg1"/>
                </a:solidFill>
                <a:latin typeface="NikoshBAN" pitchFamily="2" charset="0"/>
                <a:cs typeface="NikoshBAN" pitchFamily="2" charset="0"/>
              </a:rPr>
              <a:t>ত্রিভুজ </a:t>
            </a:r>
            <a:r>
              <a:rPr lang="bn-BD" sz="4000" b="1" u="sng" dirty="0">
                <a:solidFill>
                  <a:schemeClr val="bg1"/>
                </a:solidFill>
                <a:latin typeface="NikoshBAN" pitchFamily="2" charset="0"/>
                <a:cs typeface="NikoshBAN" pitchFamily="2" charset="0"/>
              </a:rPr>
              <a:t>(</a:t>
            </a:r>
            <a:r>
              <a:rPr lang="en-US" sz="4000" b="1" u="sng" dirty="0">
                <a:solidFill>
                  <a:schemeClr val="bg1"/>
                </a:solidFill>
                <a:latin typeface="NikoshBAN" pitchFamily="2" charset="0"/>
                <a:cs typeface="NikoshBAN" pitchFamily="2" charset="0"/>
              </a:rPr>
              <a:t>Triangle): </a:t>
            </a:r>
            <a:r>
              <a:rPr lang="bn-BD" sz="4000" dirty="0">
                <a:solidFill>
                  <a:schemeClr val="bg1"/>
                </a:solidFill>
                <a:latin typeface="NikoshBAN" pitchFamily="2" charset="0"/>
                <a:cs typeface="NikoshBAN" pitchFamily="2" charset="0"/>
              </a:rPr>
              <a:t>তিনটি সরলরেখা দ্বারা সীমাবদ্ধ ক্ষেত্রকে ত্রিভুজ বলে</a:t>
            </a:r>
            <a:r>
              <a:rPr lang="bn-BD" sz="4000" dirty="0" smtClean="0">
                <a:solidFill>
                  <a:schemeClr val="bg1"/>
                </a:solidFill>
                <a:latin typeface="NikoshBAN" pitchFamily="2" charset="0"/>
                <a:cs typeface="NikoshBAN" pitchFamily="2" charset="0"/>
              </a:rPr>
              <a:t>।</a:t>
            </a:r>
            <a:endParaRPr lang="en-US" sz="4000" dirty="0">
              <a:solidFill>
                <a:schemeClr val="bg1"/>
              </a:solidFill>
              <a:latin typeface="NikoshBAN" pitchFamily="2" charset="0"/>
              <a:cs typeface="NikoshBAN" pitchFamily="2" charset="0"/>
            </a:endParaRPr>
          </a:p>
          <a:p>
            <a:r>
              <a:rPr lang="bn-BD" sz="8800" dirty="0" smtClean="0">
                <a:solidFill>
                  <a:schemeClr val="bg1"/>
                </a:solidFill>
                <a:latin typeface="NikoshBAN" pitchFamily="2" charset="0"/>
                <a:cs typeface="NikoshBAN" pitchFamily="2" charset="0"/>
              </a:rPr>
              <a:t>                      কোণভেদে</a:t>
            </a:r>
            <a:r>
              <a:rPr lang="en-US" sz="8800" dirty="0" smtClean="0">
                <a:solidFill>
                  <a:schemeClr val="bg1"/>
                </a:solidFill>
                <a:latin typeface="NikoshBAN" pitchFamily="2" charset="0"/>
                <a:cs typeface="NikoshBAN" pitchFamily="2" charset="0"/>
              </a:rPr>
              <a:t> </a:t>
            </a:r>
            <a:r>
              <a:rPr lang="bn-BD" sz="8800" dirty="0" smtClean="0">
                <a:solidFill>
                  <a:schemeClr val="bg1"/>
                </a:solidFill>
                <a:latin typeface="NikoshBAN" pitchFamily="2" charset="0"/>
                <a:cs typeface="NikoshBAN" pitchFamily="2" charset="0"/>
              </a:rPr>
              <a:t>ত্রিভুজ</a:t>
            </a:r>
            <a:r>
              <a:rPr lang="bn-BD" sz="4000" dirty="0">
                <a:solidFill>
                  <a:schemeClr val="bg1"/>
                </a:solidFill>
                <a:latin typeface="NikoshBAN" pitchFamily="2" charset="0"/>
                <a:cs typeface="NikoshBAN" pitchFamily="2" charset="0"/>
              </a:rPr>
              <a:t/>
            </a:r>
            <a:br>
              <a:rPr lang="bn-BD" sz="4000" dirty="0">
                <a:solidFill>
                  <a:schemeClr val="bg1"/>
                </a:solidFill>
                <a:latin typeface="NikoshBAN" pitchFamily="2" charset="0"/>
                <a:cs typeface="NikoshBAN" pitchFamily="2" charset="0"/>
              </a:rPr>
            </a:br>
            <a:r>
              <a:rPr lang="as-IN" sz="4000" u="sng" dirty="0">
                <a:solidFill>
                  <a:schemeClr val="bg1"/>
                </a:solidFill>
                <a:latin typeface="NikoshBAN" pitchFamily="2" charset="0"/>
                <a:cs typeface="NikoshBAN" pitchFamily="2" charset="0"/>
              </a:rPr>
              <a:t>সুক্ষ্মকোণী ত্রিভুজ(</a:t>
            </a:r>
            <a:r>
              <a:rPr lang="en-US" sz="4000" u="sng" dirty="0">
                <a:solidFill>
                  <a:schemeClr val="bg1"/>
                </a:solidFill>
                <a:latin typeface="NikoshBAN" pitchFamily="2" charset="0"/>
                <a:cs typeface="NikoshBAN" pitchFamily="2" charset="0"/>
              </a:rPr>
              <a:t>Acute </a:t>
            </a:r>
            <a:r>
              <a:rPr lang="en-US" sz="4000" u="sng" dirty="0" smtClean="0">
                <a:solidFill>
                  <a:schemeClr val="bg1"/>
                </a:solidFill>
                <a:latin typeface="NikoshBAN" pitchFamily="2" charset="0"/>
                <a:cs typeface="NikoshBAN" pitchFamily="2" charset="0"/>
              </a:rPr>
              <a:t>Triangle</a:t>
            </a:r>
            <a:r>
              <a:rPr lang="bn-BD" sz="4000" u="sng" dirty="0" smtClean="0">
                <a:solidFill>
                  <a:schemeClr val="bg1"/>
                </a:solidFill>
                <a:latin typeface="NikoshBAN" pitchFamily="2" charset="0"/>
                <a:cs typeface="NikoshBAN" pitchFamily="2" charset="0"/>
              </a:rPr>
              <a:t>)</a:t>
            </a:r>
            <a:r>
              <a:rPr lang="en-US" sz="4000" u="sng" dirty="0" smtClean="0">
                <a:solidFill>
                  <a:schemeClr val="bg1"/>
                </a:solidFill>
                <a:latin typeface="NikoshBAN" pitchFamily="2" charset="0"/>
                <a:cs typeface="NikoshBAN" pitchFamily="2" charset="0"/>
              </a:rPr>
              <a:t>: </a:t>
            </a:r>
            <a:r>
              <a:rPr lang="en-US" sz="4000" dirty="0" smtClean="0"/>
              <a:t> </a:t>
            </a:r>
            <a:r>
              <a:rPr lang="bn-BD" sz="4000" dirty="0" smtClean="0">
                <a:solidFill>
                  <a:schemeClr val="bg1"/>
                </a:solidFill>
                <a:latin typeface="NikoshBAN" pitchFamily="2" charset="0"/>
                <a:cs typeface="NikoshBAN" pitchFamily="2" charset="0"/>
              </a:rPr>
              <a:t>যে </a:t>
            </a:r>
            <a:r>
              <a:rPr lang="bn-BD" sz="4000" dirty="0">
                <a:solidFill>
                  <a:schemeClr val="bg1"/>
                </a:solidFill>
                <a:latin typeface="NikoshBAN" pitchFamily="2" charset="0"/>
                <a:cs typeface="NikoshBAN" pitchFamily="2" charset="0"/>
              </a:rPr>
              <a:t>ত্রিভুজের তিনটি কোণই এক সমকোণ(90</a:t>
            </a:r>
            <a:r>
              <a:rPr lang="bn-BD" sz="4000" baseline="30000" dirty="0">
                <a:solidFill>
                  <a:schemeClr val="bg1"/>
                </a:solidFill>
                <a:latin typeface="NikoshBAN" pitchFamily="2" charset="0"/>
                <a:cs typeface="NikoshBAN" pitchFamily="2" charset="0"/>
              </a:rPr>
              <a:t>0</a:t>
            </a:r>
            <a:r>
              <a:rPr lang="bn-BD" sz="4000" dirty="0">
                <a:solidFill>
                  <a:schemeClr val="bg1"/>
                </a:solidFill>
                <a:latin typeface="NikoshBAN" pitchFamily="2" charset="0"/>
                <a:cs typeface="NikoshBAN" pitchFamily="2" charset="0"/>
              </a:rPr>
              <a:t>) এর ছোট তাকে সূক্ষ্মকোণী ত্রিভুজ বলে</a:t>
            </a:r>
            <a:r>
              <a:rPr lang="bn-BD" sz="4000" dirty="0" smtClean="0">
                <a:solidFill>
                  <a:schemeClr val="bg1"/>
                </a:solidFill>
                <a:latin typeface="NikoshBAN" pitchFamily="2" charset="0"/>
                <a:cs typeface="NikoshBAN" pitchFamily="2" charset="0"/>
              </a:rPr>
              <a:t>।</a:t>
            </a:r>
          </a:p>
          <a:p>
            <a:r>
              <a:rPr lang="bn-BD" sz="4000" u="sng" dirty="0">
                <a:solidFill>
                  <a:schemeClr val="bg1"/>
                </a:solidFill>
                <a:latin typeface="NikoshBAN" pitchFamily="2" charset="0"/>
                <a:cs typeface="NikoshBAN" pitchFamily="2" charset="0"/>
              </a:rPr>
              <a:t/>
            </a:r>
            <a:br>
              <a:rPr lang="bn-BD" sz="4000" u="sng" dirty="0">
                <a:solidFill>
                  <a:schemeClr val="bg1"/>
                </a:solidFill>
                <a:latin typeface="NikoshBAN" pitchFamily="2" charset="0"/>
                <a:cs typeface="NikoshBAN" pitchFamily="2" charset="0"/>
              </a:rPr>
            </a:br>
            <a:r>
              <a:rPr lang="as-IN" sz="4000" u="sng" dirty="0" smtClean="0">
                <a:solidFill>
                  <a:schemeClr val="bg1"/>
                </a:solidFill>
                <a:latin typeface="NikoshBAN" pitchFamily="2" charset="0"/>
                <a:cs typeface="NikoshBAN" pitchFamily="2" charset="0"/>
              </a:rPr>
              <a:t>স্থুলকোণী </a:t>
            </a:r>
            <a:r>
              <a:rPr lang="as-IN" sz="4000" u="sng" dirty="0">
                <a:solidFill>
                  <a:schemeClr val="bg1"/>
                </a:solidFill>
                <a:latin typeface="NikoshBAN" pitchFamily="2" charset="0"/>
                <a:cs typeface="NikoshBAN" pitchFamily="2" charset="0"/>
              </a:rPr>
              <a:t>ত্রিভুজ(</a:t>
            </a:r>
            <a:r>
              <a:rPr lang="en-US" sz="4000" u="sng" dirty="0">
                <a:solidFill>
                  <a:schemeClr val="bg1"/>
                </a:solidFill>
                <a:latin typeface="NikoshBAN" pitchFamily="2" charset="0"/>
                <a:cs typeface="NikoshBAN" pitchFamily="2" charset="0"/>
              </a:rPr>
              <a:t>Obtuse Triangle)</a:t>
            </a:r>
            <a:r>
              <a:rPr lang="en-US" sz="4000" u="sng" dirty="0" smtClean="0">
                <a:solidFill>
                  <a:schemeClr val="bg1"/>
                </a:solidFill>
                <a:latin typeface="NikoshBAN" pitchFamily="2" charset="0"/>
                <a:cs typeface="NikoshBAN" pitchFamily="2" charset="0"/>
              </a:rPr>
              <a:t>: </a:t>
            </a:r>
            <a:r>
              <a:rPr lang="bn-BD" sz="4000" dirty="0">
                <a:solidFill>
                  <a:schemeClr val="bg1"/>
                </a:solidFill>
                <a:latin typeface="NikoshBAN" pitchFamily="2" charset="0"/>
                <a:cs typeface="NikoshBAN" pitchFamily="2" charset="0"/>
              </a:rPr>
              <a:t>যে ত্রিভুজের একটি কোণ সথূলকোণ বা এক সমকোণ অপেক্ষা বড় তাকে সথূলকোণী ত্রিভুজ বলে। ত্রিভুজের একের অধিক সথূলকোণ থাকতে পারে না</a:t>
            </a:r>
            <a:r>
              <a:rPr lang="bn-BD" sz="4000" dirty="0" smtClean="0">
                <a:solidFill>
                  <a:schemeClr val="bg1"/>
                </a:solidFill>
                <a:latin typeface="NikoshBAN" pitchFamily="2" charset="0"/>
                <a:cs typeface="NikoshBAN" pitchFamily="2" charset="0"/>
              </a:rPr>
              <a:t>।</a:t>
            </a:r>
          </a:p>
          <a:p>
            <a:r>
              <a:rPr lang="bn-BD" sz="4000" dirty="0">
                <a:solidFill>
                  <a:schemeClr val="bg1"/>
                </a:solidFill>
                <a:latin typeface="NikoshBAN" pitchFamily="2" charset="0"/>
                <a:cs typeface="NikoshBAN" pitchFamily="2" charset="0"/>
              </a:rPr>
              <a:t/>
            </a:r>
            <a:br>
              <a:rPr lang="bn-BD" sz="4000" dirty="0">
                <a:solidFill>
                  <a:schemeClr val="bg1"/>
                </a:solidFill>
                <a:latin typeface="NikoshBAN" pitchFamily="2" charset="0"/>
                <a:cs typeface="NikoshBAN" pitchFamily="2" charset="0"/>
              </a:rPr>
            </a:br>
            <a:r>
              <a:rPr lang="bn-BD" sz="4000" dirty="0">
                <a:solidFill>
                  <a:schemeClr val="bg1"/>
                </a:solidFill>
                <a:latin typeface="NikoshBAN" pitchFamily="2" charset="0"/>
                <a:cs typeface="NikoshBAN" pitchFamily="2" charset="0"/>
              </a:rPr>
              <a:t>সমকোণী ত্রিভুজ (</a:t>
            </a:r>
            <a:r>
              <a:rPr lang="en-US" sz="4000" dirty="0">
                <a:solidFill>
                  <a:schemeClr val="bg1"/>
                </a:solidFill>
                <a:latin typeface="NikoshBAN" pitchFamily="2" charset="0"/>
                <a:cs typeface="NikoshBAN" pitchFamily="2" charset="0"/>
              </a:rPr>
              <a:t>Right Triangle) : </a:t>
            </a:r>
            <a:r>
              <a:rPr lang="bn-BD" sz="4000" dirty="0">
                <a:solidFill>
                  <a:schemeClr val="bg1"/>
                </a:solidFill>
                <a:latin typeface="NikoshBAN" pitchFamily="2" charset="0"/>
                <a:cs typeface="NikoshBAN" pitchFamily="2" charset="0"/>
              </a:rPr>
              <a:t>যে ত্রিভুজের একটি কোণ সমকোণ তাকে সমকোণী ত্রিভুজ বলে। কোন ত্রিভূজে একটির অধিক সমকোণ থাকতে পারে না। সমকোণী ত্রিভুজের সমকোণের বিপরীত বাহুকে অতিভূজ এবং সমকোণ সংলগ্ন বাহুদ্বয়ের একটিকে ভূমি এবং অপরটিকে লম্ব বলা হয়</a:t>
            </a:r>
            <a:r>
              <a:rPr lang="bn-BD" sz="4000" dirty="0" smtClean="0">
                <a:solidFill>
                  <a:schemeClr val="bg1"/>
                </a:solidFill>
                <a:latin typeface="NikoshBAN" pitchFamily="2" charset="0"/>
                <a:cs typeface="NikoshBAN" pitchFamily="2" charset="0"/>
              </a:rPr>
              <a:t>।</a:t>
            </a:r>
            <a:endParaRPr lang="bn-BD" sz="4000" dirty="0">
              <a:solidFill>
                <a:schemeClr val="bg1"/>
              </a:solidFill>
              <a:latin typeface="NikoshBAN" pitchFamily="2" charset="0"/>
              <a:cs typeface="NikoshBAN" pitchFamily="2" charset="0"/>
            </a:endParaRPr>
          </a:p>
        </p:txBody>
      </p:sp>
      <p:pic>
        <p:nvPicPr>
          <p:cNvPr id="2050" name="Picture 2" descr="E:\maxres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63" y="9890919"/>
            <a:ext cx="20231100" cy="3718719"/>
          </a:xfrm>
          <a:prstGeom prst="rect">
            <a:avLst/>
          </a:prstGeom>
          <a:solidFill>
            <a:srgbClr val="00B050"/>
          </a:solidFill>
        </p:spPr>
      </p:pic>
    </p:spTree>
    <p:extLst>
      <p:ext uri="{BB962C8B-B14F-4D97-AF65-F5344CB8AC3E}">
        <p14:creationId xmlns:p14="http://schemas.microsoft.com/office/powerpoint/2010/main" val="341442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bahuvede_trivuj.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0919" y="2308225"/>
            <a:ext cx="16230600" cy="9220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053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439</TotalTime>
  <Words>236</Words>
  <Application>Microsoft Office PowerPoint</Application>
  <PresentationFormat>Custom</PresentationFormat>
  <Paragraphs>43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Century Gothic</vt:lpstr>
      <vt:lpstr>NikoshBAN</vt:lpstr>
      <vt:lpstr>Verdana</vt:lpstr>
      <vt:lpstr>Vrinda</vt:lpstr>
      <vt:lpstr>Wingdings 2</vt:lpstr>
      <vt:lpstr>Verve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EliteBook</dc:creator>
  <cp:lastModifiedBy>Md. Arif Uddin</cp:lastModifiedBy>
  <cp:revision>44</cp:revision>
  <dcterms:created xsi:type="dcterms:W3CDTF">2006-08-16T00:00:00Z</dcterms:created>
  <dcterms:modified xsi:type="dcterms:W3CDTF">2020-05-17T10:04:16Z</dcterms:modified>
</cp:coreProperties>
</file>