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AAFAABF-9527-4986-81F6-E4B52BF97FD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0FF-0609-456D-93EC-D524DE93D85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90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AABF-9527-4986-81F6-E4B52BF97FD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0FF-0609-456D-93EC-D524DE93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0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AABF-9527-4986-81F6-E4B52BF97FD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0FF-0609-456D-93EC-D524DE93D85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69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AABF-9527-4986-81F6-E4B52BF97FD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0FF-0609-456D-93EC-D524DE93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2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AABF-9527-4986-81F6-E4B52BF97FD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0FF-0609-456D-93EC-D524DE93D85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9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AABF-9527-4986-81F6-E4B52BF97FD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0FF-0609-456D-93EC-D524DE93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2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AABF-9527-4986-81F6-E4B52BF97FD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0FF-0609-456D-93EC-D524DE93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8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AABF-9527-4986-81F6-E4B52BF97FD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0FF-0609-456D-93EC-D524DE93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3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AABF-9527-4986-81F6-E4B52BF97FD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0FF-0609-456D-93EC-D524DE93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9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AABF-9527-4986-81F6-E4B52BF97FD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0FF-0609-456D-93EC-D524DE93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1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AABF-9527-4986-81F6-E4B52BF97FD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0FF-0609-456D-93EC-D524DE93D85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21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AAFAABF-9527-4986-81F6-E4B52BF97FD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F2290FF-0609-456D-93EC-D524DE93D85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07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2800" b="1" i="0" dirty="0" smtClean="0">
                <a:solidFill>
                  <a:srgbClr val="0070C0"/>
                </a:solidFill>
                <a:effectLst/>
                <a:latin typeface="siyamrupali"/>
              </a:rPr>
              <a:t>জমে থাকা এমপিওর আবেদন দ্রুত নিষ্পত্তির নির্দেশ</a:t>
            </a:r>
            <a:endParaRPr lang="as-IN" sz="2800" b="1" i="0" dirty="0">
              <a:solidFill>
                <a:srgbClr val="0070C0"/>
              </a:solidFill>
              <a:effectLst/>
              <a:latin typeface="siyamrupal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2322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2400" b="1" i="0" dirty="0" smtClean="0">
                <a:solidFill>
                  <a:srgbClr val="000000"/>
                </a:solidFill>
                <a:effectLst/>
                <a:latin typeface="siyamrupali"/>
              </a:rPr>
              <a:t>নতুন এমপিওভুক্ত প্রতিষ্ঠানের শিক্ষক-কর্মচারীদের এমপিও আবেদন দ্রুত নিষ্পত্তি করতে মাঠ পর্যায়ের কর্মকর্তাদের নতুন নির্দেশনা দিয়েছে মাধ্যমিক ও উচ্চ শিক্ষা অধিদপ্তর। অনুমোদনযোগ্য আবেদনগুলো অনুমোদন করে আঞ্চলিক কার্যালয়ের প্রোগ্রামারের আইডিতে সংরক্ষণ করতে বলা হয়েছে আঞ্চলিক পরিচালক ও উপ-পরিচালকদের। যা পরবর্তী সময়ে ২২ মের পর কিন্তু ১৫ জুনের মধ্যে মাধ্যমিক ও উচ্চ শিক্ষা অধিদপ্তরে পাঠাতে হবে। আর যেসব আবেদন অনুমোদন করার মতো না সেগুলো ২১ মের মধ্যে সুনির্দিষ্ট কারণ উল্লেখ করে রিজেক্ট করতে বলা হয়েছে আঞ্চলিক পরিচালক ও উপ-পরিচালকদের। যাতে প্রার্থী আগামী ২২ মে থেকে বিশেষ এমপিও আবেদন প্রক্রিয়ায় আবেদন করতে পারে।</a:t>
            </a:r>
          </a:p>
          <a:p>
            <a:pPr algn="ctr"/>
            <a:r>
              <a:rPr lang="as-IN" sz="2400" b="1" i="0" dirty="0" smtClean="0">
                <a:solidFill>
                  <a:srgbClr val="000000"/>
                </a:solidFill>
                <a:effectLst/>
                <a:latin typeface="siyamrupali"/>
              </a:rPr>
              <a:t>রোরবার (১৭ মে) মাধ্যমিক ও উচ্চ শিক্ষা অধিদপ্তর থেকে এ নির্দেশনা আঞ্চলিক পরিচালক ও উপ-পরিচালকদের কাছে পাঠানো হয়েছে।</a:t>
            </a:r>
          </a:p>
          <a:p>
            <a:pPr algn="ctr"/>
            <a:r>
              <a:rPr lang="as-IN" sz="2400" b="1" i="0" dirty="0" smtClean="0">
                <a:solidFill>
                  <a:srgbClr val="000000"/>
                </a:solidFill>
                <a:effectLst/>
                <a:latin typeface="siyamrupali"/>
              </a:rPr>
              <a:t>দৈনিক শিক্ষাডটকমের পাঠকদের জন্য নির্দেশনাটি তুলে ধরা হলো।</a:t>
            </a:r>
            <a:endParaRPr lang="as-IN" sz="2400" b="1" i="0" dirty="0">
              <a:solidFill>
                <a:srgbClr val="000000"/>
              </a:solidFill>
              <a:effectLst/>
              <a:latin typeface="siyamrupali"/>
            </a:endParaRPr>
          </a:p>
        </p:txBody>
      </p:sp>
    </p:spTree>
    <p:extLst>
      <p:ext uri="{BB962C8B-B14F-4D97-AF65-F5344CB8AC3E}">
        <p14:creationId xmlns:p14="http://schemas.microsoft.com/office/powerpoint/2010/main" val="3077174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131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siyamrupali</vt:lpstr>
      <vt:lpstr>Tw Cen MT</vt:lpstr>
      <vt:lpstr>Tw Cen MT Condensed</vt:lpstr>
      <vt:lpstr>Vrinda</vt:lpstr>
      <vt:lpstr>Wingdings 3</vt:lpstr>
      <vt:lpstr>Integral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</cp:revision>
  <dcterms:created xsi:type="dcterms:W3CDTF">2020-05-17T14:55:08Z</dcterms:created>
  <dcterms:modified xsi:type="dcterms:W3CDTF">2020-05-17T14:55:49Z</dcterms:modified>
</cp:coreProperties>
</file>