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handoutMasterIdLst>
    <p:handoutMasterId r:id="rId27"/>
  </p:handoutMasterIdLst>
  <p:sldIdLst>
    <p:sldId id="288" r:id="rId2"/>
    <p:sldId id="294" r:id="rId3"/>
    <p:sldId id="278" r:id="rId4"/>
    <p:sldId id="332" r:id="rId5"/>
    <p:sldId id="322" r:id="rId6"/>
    <p:sldId id="280" r:id="rId7"/>
    <p:sldId id="323" r:id="rId8"/>
    <p:sldId id="324" r:id="rId9"/>
    <p:sldId id="325" r:id="rId10"/>
    <p:sldId id="326" r:id="rId11"/>
    <p:sldId id="298" r:id="rId12"/>
    <p:sldId id="317" r:id="rId13"/>
    <p:sldId id="315" r:id="rId14"/>
    <p:sldId id="303" r:id="rId15"/>
    <p:sldId id="327" r:id="rId16"/>
    <p:sldId id="328" r:id="rId17"/>
    <p:sldId id="310" r:id="rId18"/>
    <p:sldId id="320" r:id="rId19"/>
    <p:sldId id="306" r:id="rId20"/>
    <p:sldId id="311" r:id="rId21"/>
    <p:sldId id="330" r:id="rId22"/>
    <p:sldId id="312" r:id="rId23"/>
    <p:sldId id="329" r:id="rId24"/>
    <p:sldId id="331" r:id="rId25"/>
  </p:sldIdLst>
  <p:sldSz cx="131048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00000"/>
    <a:srgbClr val="663300"/>
    <a:srgbClr val="11BF26"/>
    <a:srgbClr val="CC6600"/>
    <a:srgbClr val="9966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48" y="-270"/>
      </p:cViewPr>
      <p:guideLst>
        <p:guide orient="horz" pos="2160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31027-0A0D-456A-A008-A5C76455B479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8CBD3-5125-4367-8EDB-D9E981808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04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D253-0271-440A-A3F0-95AD70F1DA2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685800"/>
            <a:ext cx="6550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D2EF0-24FA-45A2-8743-153E7DDFF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685800"/>
            <a:ext cx="6550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0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D2EF0-24FA-45A2-8743-153E7DDFFA7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2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3604" y="69756"/>
            <a:ext cx="1291760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56515" y="3200400"/>
            <a:ext cx="9173369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91" y="1449304"/>
            <a:ext cx="12929304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90191" y="1396720"/>
            <a:ext cx="12929304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0191" y="2976649"/>
            <a:ext cx="12929304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5241" y="1505931"/>
            <a:ext cx="11794332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0989" y="274642"/>
            <a:ext cx="2883059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0481" y="274641"/>
            <a:ext cx="7972095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970503" y="6519446"/>
            <a:ext cx="423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6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sz="1600" baseline="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                 মোবাইল-০১৭২১২৪২৩১৯</a:t>
            </a:r>
            <a:endParaRPr lang="en-US" sz="16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1333370" y="132762"/>
            <a:ext cx="1639474" cy="160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6269" y="170863"/>
            <a:ext cx="1639474" cy="167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209343" y="5047664"/>
            <a:ext cx="1560927" cy="167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11220243" y="5009563"/>
            <a:ext cx="1560927" cy="1905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20345" y="2443601"/>
            <a:ext cx="3352800" cy="200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7D3898-D924-41A1-AA22-0C501E5292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0414354" y="2547496"/>
            <a:ext cx="3352800" cy="172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10481" y="1447800"/>
            <a:ext cx="11139091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93604" y="69756"/>
            <a:ext cx="1291760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90" y="952501"/>
            <a:ext cx="11139091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190" y="2547938"/>
            <a:ext cx="11139091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6671" y="6172200"/>
            <a:ext cx="573335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9479" y="2376830"/>
            <a:ext cx="12917807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9098" y="2341476"/>
            <a:ext cx="12918188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7894" y="2468880"/>
            <a:ext cx="12919392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677" y="6208776"/>
            <a:ext cx="655241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10481" y="1447800"/>
            <a:ext cx="5372973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071139" y="1447800"/>
            <a:ext cx="5372973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1" y="273050"/>
            <a:ext cx="11139091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481" y="1447800"/>
            <a:ext cx="535113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98440" y="1447800"/>
            <a:ext cx="535113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10481" y="2247900"/>
            <a:ext cx="5351132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098440" y="2247900"/>
            <a:ext cx="5351132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 txBox="1">
            <a:spLocks/>
          </p:cNvSpPr>
          <p:nvPr userDrawn="1"/>
        </p:nvSpPr>
        <p:spPr>
          <a:xfrm>
            <a:off x="12297966" y="6199257"/>
            <a:ext cx="6552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21985" y="6202666"/>
            <a:ext cx="2438401" cy="476250"/>
          </a:xfrm>
        </p:spPr>
        <p:txBody>
          <a:bodyPr/>
          <a:lstStyle>
            <a:lvl1pPr>
              <a:defRPr sz="2400">
                <a:solidFill>
                  <a:srgbClr val="800000"/>
                </a:solidFill>
              </a:defRPr>
            </a:lvl1pPr>
          </a:lstStyle>
          <a:p>
            <a:fld id="{F10CEFDD-750E-4AB7-AD5F-739FDA96AD5A}" type="datetimeFigureOut">
              <a:rPr lang="en-GB" smtClean="0"/>
              <a:pPr/>
              <a:t>16/05/2020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10481" y="6324600"/>
            <a:ext cx="1630828" cy="457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3104813" cy="6858000"/>
          </a:xfrm>
          <a:prstGeom prst="rect">
            <a:avLst/>
          </a:prstGeom>
          <a:noFill/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48337" y="6245497"/>
            <a:ext cx="23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24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7" y="5753100"/>
            <a:ext cx="121920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00" y="381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30154" y="1283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734" y="69755"/>
            <a:ext cx="1291760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1" y="273050"/>
            <a:ext cx="11139091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10481" y="1600200"/>
            <a:ext cx="2730169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259064" y="1600200"/>
            <a:ext cx="8190508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82" y="4900550"/>
            <a:ext cx="1048385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0482" y="5445825"/>
            <a:ext cx="1048385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10481" y="6172200"/>
            <a:ext cx="556954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677" y="6208776"/>
            <a:ext cx="655241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7895" y="4683555"/>
            <a:ext cx="129082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8183" y="4650475"/>
            <a:ext cx="12907953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8186" y="4773225"/>
            <a:ext cx="1290795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897" y="66676"/>
            <a:ext cx="12901122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10481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734" y="69755"/>
            <a:ext cx="1291760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10481" y="274638"/>
            <a:ext cx="11139091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10481" y="1447800"/>
            <a:ext cx="11139091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845749" y="6191250"/>
            <a:ext cx="354922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10481" y="6172200"/>
            <a:ext cx="5678752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9677" y="6210300"/>
            <a:ext cx="655241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66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3104813" cy="6858000"/>
          </a:xfrm>
          <a:prstGeom prst="frame">
            <a:avLst>
              <a:gd name="adj1" fmla="val 3885"/>
            </a:avLst>
          </a:prstGeom>
          <a:gradFill>
            <a:gsLst>
              <a:gs pos="0">
                <a:srgbClr val="85C2FF"/>
              </a:gs>
              <a:gs pos="0">
                <a:srgbClr val="FFEBFA">
                  <a:lumMod val="0"/>
                  <a:alpha val="0"/>
                </a:srgbClr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2274762" y="552271"/>
            <a:ext cx="6792244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8807727" y="2828835"/>
            <a:ext cx="2669320" cy="1446550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E:\PICTURE\ROSE\17191528_311835942564633_907153837037788235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06" y="1744478"/>
            <a:ext cx="3879812" cy="4569372"/>
          </a:xfrm>
          <a:prstGeom prst="flowChartAlternateProcess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2" y="762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806" y="1664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7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006" y="4953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17ই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18391"/>
          <a:stretch/>
        </p:blipFill>
        <p:spPr>
          <a:xfrm>
            <a:off x="3085306" y="228600"/>
            <a:ext cx="6934200" cy="47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006" y="4876800"/>
            <a:ext cx="1264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গোলাবর্ষণ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9698" r="8992" b="28074"/>
          <a:stretch/>
        </p:blipFill>
        <p:spPr bwMode="auto">
          <a:xfrm>
            <a:off x="1614155" y="709448"/>
            <a:ext cx="9876502" cy="402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4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3405" y="5319118"/>
            <a:ext cx="6078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506" y="5334000"/>
            <a:ext cx="982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শক্তিনিয়ে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49" y="457200"/>
            <a:ext cx="63341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0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006" y="54102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পাঠালেন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69" y="381000"/>
            <a:ext cx="82962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07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904206" y="152400"/>
            <a:ext cx="9525000" cy="1371600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006" y="1219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৪২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0"/>
          <a:stretch/>
        </p:blipFill>
        <p:spPr bwMode="auto">
          <a:xfrm>
            <a:off x="1663323" y="1988641"/>
            <a:ext cx="9778166" cy="349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7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307" y="416148"/>
            <a:ext cx="5410199" cy="7577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44207"/>
              </p:ext>
            </p:extLst>
          </p:nvPr>
        </p:nvGraphicFramePr>
        <p:xfrm>
          <a:off x="6095206" y="1905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5206" y="1905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8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631" y="1670070"/>
            <a:ext cx="170111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0631" y="3660338"/>
            <a:ext cx="1701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দখল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9560858" y="3343074"/>
            <a:ext cx="6857999" cy="2299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114955" y="1"/>
            <a:ext cx="12884751" cy="160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08922" y="1613951"/>
            <a:ext cx="40870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576" y="2432070"/>
            <a:ext cx="452378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মুক্তযোদ্ধারা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গোলাবর্ষণ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8922" y="3657490"/>
            <a:ext cx="211812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929" y="4840069"/>
            <a:ext cx="81905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মুক্তিযোদ্ধারা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ব্রাহ্মণবাড়য়া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দখলে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7407" y="3699917"/>
            <a:ext cx="2438400" cy="91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73067" y="80212"/>
            <a:ext cx="39942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45" y="1416893"/>
            <a:ext cx="1681324" cy="8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199606" y="795130"/>
            <a:ext cx="4227443" cy="103367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206" y="2876160"/>
            <a:ext cx="8686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2161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1473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ল্ল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30785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70097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হ্ম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9409" y="4334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91598" y="304800"/>
            <a:ext cx="2277991" cy="2201740"/>
            <a:chOff x="8491598" y="304800"/>
            <a:chExt cx="2277991" cy="2201740"/>
          </a:xfrm>
        </p:grpSpPr>
        <p:pic>
          <p:nvPicPr>
            <p:cNvPr id="9" name="Picture 8" descr="Baby_Boy_Girl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>
              <a:off x="9598725" y="304800"/>
              <a:ext cx="1170864" cy="2201740"/>
            </a:xfrm>
            <a:prstGeom prst="rect">
              <a:avLst/>
            </a:prstGeom>
          </p:spPr>
        </p:pic>
        <p:pic>
          <p:nvPicPr>
            <p:cNvPr id="10" name="Picture 9" descr="Baby_Boy_Girl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91598" y="304800"/>
              <a:ext cx="1108808" cy="2201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2806" y="11385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99606" y="1371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463827" y="1066800"/>
            <a:ext cx="60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606" y="9906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9202" y="10668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771606" y="1371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560991" y="990600"/>
            <a:ext cx="102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006" y="19767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ল্ল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202754" y="2209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568080" y="1905000"/>
            <a:ext cx="55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0806" y="18288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25402" y="19050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771606" y="2209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340631" y="1828800"/>
            <a:ext cx="1617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006" y="2891135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230574" y="3124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603114" y="2819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08626" y="2743200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53222" y="2819400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7799426" y="3124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9662604" y="2743200"/>
            <a:ext cx="1029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স্তা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2806" y="38010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হ্ম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275806" y="40341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703359" y="3729335"/>
            <a:ext cx="487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84826" y="365313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29422" y="3729335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7847806" y="40341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9549650" y="3653135"/>
            <a:ext cx="1407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9006" y="4715470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230574" y="49485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616739" y="4643735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08626" y="456753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153222" y="4643735"/>
            <a:ext cx="73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7799426" y="494853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9501503" y="4567535"/>
            <a:ext cx="135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যোদ্ধা</a:t>
            </a:r>
            <a:endParaRPr lang="en-US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70673" y="202802"/>
            <a:ext cx="566773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642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/>
      <p:bldP spid="42" grpId="0" animBg="1"/>
      <p:bldP spid="43" grpId="0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66160" y="296875"/>
            <a:ext cx="5364480" cy="118140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9806" y="2347384"/>
            <a:ext cx="7696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06" y="2167756"/>
            <a:ext cx="3505200" cy="266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99806" y="4050506"/>
            <a:ext cx="7696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পেলেন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45749" y="6191250"/>
            <a:ext cx="3549220" cy="476250"/>
          </a:xfrm>
        </p:spPr>
        <p:txBody>
          <a:bodyPr/>
          <a:lstStyle/>
          <a:p>
            <a:fld id="{C415B36E-C6DB-4562-9121-14D15AABA54A}" type="datetime5">
              <a:rPr lang="en-US" smtClean="0"/>
              <a:pPr/>
              <a:t>16-May-20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086" y="76200"/>
            <a:ext cx="2408520" cy="286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89806" y="2942152"/>
            <a:ext cx="5334000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রাজারচর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মোল্যাকান্দি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Email: mztutul2006@gmail.com </a:t>
            </a:r>
          </a:p>
          <a:p>
            <a:r>
              <a:rPr lang="en-US" sz="3600" b="1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০১৭২১২৪২৩১৯</a:t>
            </a:r>
            <a:endParaRPr lang="en-GB" sz="36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288" y="3008055"/>
            <a:ext cx="5461718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 flipV="1">
            <a:off x="3214848" y="3291841"/>
            <a:ext cx="6476998" cy="45719"/>
          </a:xfrm>
          <a:prstGeom prst="rect">
            <a:avLst/>
          </a:prstGeom>
          <a:solidFill>
            <a:srgbClr val="8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206" y="234604"/>
            <a:ext cx="2133600" cy="270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96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44240" y="0"/>
            <a:ext cx="4693920" cy="1234121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594" y="2067580"/>
            <a:ext cx="21961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3468" y="2067580"/>
            <a:ext cx="224203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সৈয়দপুর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8264" y="2067580"/>
            <a:ext cx="2169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কমলাপুর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9908" y="20675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আখাউড়া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2703" y="119277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73522" y="20574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96376" y="206758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594" y="5267980"/>
            <a:ext cx="184441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বিশ্রামের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5206" y="5267980"/>
            <a:ext cx="282649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0806" y="5257800"/>
            <a:ext cx="292239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92552" y="52679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গোলাবারুদের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4563" y="449580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44382" y="52578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44382" y="526798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4594" y="3743980"/>
            <a:ext cx="219611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ফেনি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93468" y="3743980"/>
            <a:ext cx="224203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নোয়াখালি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8264" y="3743980"/>
            <a:ext cx="21692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89908" y="3743980"/>
            <a:ext cx="25508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2163" y="2869170"/>
            <a:ext cx="878010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73522" y="3689077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16603" y="3733800"/>
            <a:ext cx="236122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33056" y="6182380"/>
            <a:ext cx="48387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0" grpId="3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107" y="76200"/>
            <a:ext cx="9002598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3606" y="2209800"/>
            <a:ext cx="11734799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….......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আখাউড়া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3606" y="3124200"/>
            <a:ext cx="10820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….......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3606" y="4038600"/>
            <a:ext cx="10820399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..…….........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লাগলেন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006" y="1180982"/>
            <a:ext cx="8379136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9233" y="1150203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2606" y="1122466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কুমিল্লার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1342" y="109588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3606" y="4953000"/>
            <a:ext cx="10820399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.…….....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9571" y="1119426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40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0254 L 0.00291 0.00254 C -0.00109 0.00254 -0.0057 0.03819 -0.0057 0.06759 L -0.0057 0.13379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45 0.00185 L -0.0252 0.00185 C -0.04398 0.00185 -0.06943 0.07593 -0.06943 0.13611 L -0.06943 0.27037 " pathEditMode="relative" rAng="0" ptsTypes="FfFF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0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6063E-6 -7.40741E-7 L 0.07925 -7.40741E-7 C 0.11463 -7.40741E-7 0.15849 0.10833 0.15849 0.19699 L 0.15849 0.39398 " pathEditMode="relative" rAng="0" ptsTypes="FfFF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24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5 0.01852 L -0.05065 0.01852 C -0.0435 0.01852 -0.03454 0.15996 -0.03454 0.275 L -0.03454 0.53172 " pathEditMode="relative" rAng="0" ptsTypes="FfFF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7" grpId="0" animBg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3883" y="1906494"/>
            <a:ext cx="2491378" cy="2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46" dirty="0"/>
          </a:p>
        </p:txBody>
      </p:sp>
      <p:sp>
        <p:nvSpPr>
          <p:cNvPr id="3" name="Horizontal Scroll 2"/>
          <p:cNvSpPr/>
          <p:nvPr/>
        </p:nvSpPr>
        <p:spPr>
          <a:xfrm>
            <a:off x="3234466" y="470647"/>
            <a:ext cx="5516880" cy="1030329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মুল্যায়ন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870" y="1734670"/>
            <a:ext cx="563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1806" y="3106270"/>
            <a:ext cx="929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মোস্তফ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পাকিস্থানিরা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চাইছে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পাঠালেন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6857206" y="428301"/>
            <a:ext cx="2362200" cy="19050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33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9525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09206" y="105098"/>
            <a:ext cx="2743200" cy="2228203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006" y="310627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1758" y="518616"/>
            <a:ext cx="623456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9018" y="2156347"/>
            <a:ext cx="1246913" cy="518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>
            <a:off x="5259041" y="1842054"/>
            <a:ext cx="946186" cy="1119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57079" y="1842054"/>
            <a:ext cx="836166" cy="10239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069" y="3165493"/>
            <a:ext cx="4660184" cy="26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199" y="954833"/>
            <a:ext cx="8425358" cy="4415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3406" y="185392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806" y="5370786"/>
            <a:ext cx="12636992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রেডিওতে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006" y="152400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গতপাঠে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শিখেছিলাম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431" y="2860625"/>
            <a:ext cx="3707880" cy="361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55308" y="3143477"/>
            <a:ext cx="8001001" cy="30506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2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10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0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</a:t>
            </a:r>
            <a:endParaRPr lang="en-US" sz="101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(৭ই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মার্চ-মস্তফা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7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206" y="2354759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গতপাঠে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06" y="5638800"/>
            <a:ext cx="12192000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2108" y="873367"/>
            <a:ext cx="3021089" cy="8039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</a:bodyPr>
          <a:lstStyle/>
          <a:p>
            <a:pPr algn="ctr"/>
            <a:r>
              <a:rPr lang="en-US" sz="4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7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431" y="2044046"/>
            <a:ext cx="3707880" cy="361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6406" y="2326898"/>
            <a:ext cx="8199903" cy="30506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9845" tIns="39923" rIns="79845" bIns="3992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2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10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01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</a:t>
            </a:r>
            <a:endParaRPr lang="en-US" sz="101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(১৬ই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এপ্রিল-সহায়তার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7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2" y="76200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5806" y="166452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9406" y="531053"/>
            <a:ext cx="16225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837406" y="1600200"/>
            <a:ext cx="11734800" cy="44958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যুক্তবর্ণসহযোগে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১.৪.২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004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9606" y="45720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১৬ই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4"/>
          <a:stretch/>
        </p:blipFill>
        <p:spPr>
          <a:xfrm>
            <a:off x="2749496" y="26276"/>
            <a:ext cx="6172200" cy="443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38" y="4343400"/>
            <a:ext cx="13104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মস্তফা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পাকিস্তনি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আখাউড়ার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রেললাইন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11638" r="14808" b="20044"/>
          <a:stretch/>
        </p:blipFill>
        <p:spPr bwMode="auto">
          <a:xfrm>
            <a:off x="1" y="228602"/>
            <a:ext cx="6171405" cy="401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806" y="228601"/>
            <a:ext cx="6781007" cy="401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3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4216" y="5173389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চাইছে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82" y="702265"/>
            <a:ext cx="3175724" cy="4433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r="25706"/>
          <a:stretch/>
        </p:blipFill>
        <p:spPr>
          <a:xfrm>
            <a:off x="1402584" y="702262"/>
            <a:ext cx="4924890" cy="44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43 -0.00324 L 0.46432 -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4048</TotalTime>
  <Words>483</Words>
  <Application>Microsoft Office PowerPoint</Application>
  <PresentationFormat>Custom</PresentationFormat>
  <Paragraphs>126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Equity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Tutul</dc:creator>
  <cp:lastModifiedBy>Windows User</cp:lastModifiedBy>
  <cp:revision>383</cp:revision>
  <dcterms:created xsi:type="dcterms:W3CDTF">2006-08-16T00:00:00Z</dcterms:created>
  <dcterms:modified xsi:type="dcterms:W3CDTF">2020-05-16T15:59:30Z</dcterms:modified>
</cp:coreProperties>
</file>