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76" r:id="rId12"/>
    <p:sldId id="277" r:id="rId13"/>
    <p:sldId id="278" r:id="rId14"/>
    <p:sldId id="279" r:id="rId15"/>
    <p:sldId id="271" r:id="rId16"/>
    <p:sldId id="272" r:id="rId17"/>
    <p:sldId id="280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14136" y="1935163"/>
            <a:ext cx="7315728" cy="4389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ঘূর্ণিঝড়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জলোচ্ছাস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জলোচ্ছাস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21" y="2514600"/>
            <a:ext cx="4007787" cy="3124200"/>
          </a:xfrm>
          <a:prstGeom prst="rect">
            <a:avLst/>
          </a:prstGeom>
        </p:spPr>
      </p:pic>
      <p:pic>
        <p:nvPicPr>
          <p:cNvPr id="6" name="Picture 5" descr="images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514600"/>
            <a:ext cx="3733800" cy="31242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সাম্প্রতিককালে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অসময়ে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প্রলয়ংকরি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বিরূপ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ভাঙ্গন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ভাঙ্গনের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জনগোষ্ঠি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ঘড়-বাড়ি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গৃহহীন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পড়ছে,অন্যদিকে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নদীগর্ভে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71800"/>
            <a:ext cx="3542846" cy="2971800"/>
          </a:xfrm>
          <a:prstGeom prst="rect">
            <a:avLst/>
          </a:prstGeom>
        </p:spPr>
      </p:pic>
      <p:pic>
        <p:nvPicPr>
          <p:cNvPr id="6" name="Picture 5" descr="index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3200400"/>
            <a:ext cx="3581400" cy="25908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দুর্যোগ।জলবায়ূজনিত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খরায়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মারাত্বক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ব্যাহত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শৈত্যপ্রবাহ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শৈত্যপ্রবাহ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(1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90800"/>
            <a:ext cx="3727739" cy="3276600"/>
          </a:xfrm>
          <a:prstGeom prst="rect">
            <a:avLst/>
          </a:prstGeom>
        </p:spPr>
      </p:pic>
      <p:pic>
        <p:nvPicPr>
          <p:cNvPr id="6" name="Picture 5" descr="images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90800"/>
            <a:ext cx="3594399" cy="3200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সাইক্লোন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সাইক্লোনের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ভয়াবহ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ধ্বংসাত্বক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যদিও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তারপরও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জলবায়ুপরিবর্তন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এদেশে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ভুমিকম্প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43200"/>
            <a:ext cx="3683000" cy="3352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7432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কালবৈশাখী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ক্ষস্থায়ী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প্রচস্ড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ঝড়।জলবায়ুর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প্রতিবছরই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038600" cy="5364163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বজ্রপাত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গাছাপলা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নির্বিচারে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বজ্রপাতের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3375378" cy="2743200"/>
          </a:xfrm>
          <a:prstGeom prst="rect">
            <a:avLst/>
          </a:prstGeom>
        </p:spPr>
      </p:pic>
      <p:pic>
        <p:nvPicPr>
          <p:cNvPr id="6" name="Picture 5" descr="images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667000"/>
            <a:ext cx="3778354" cy="31242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images(5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066800"/>
            <a:ext cx="7010400" cy="4419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81000" y="5638800"/>
            <a:ext cx="8382000" cy="990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1।বাংলদেশে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457200" y="228600"/>
            <a:ext cx="8382000" cy="1143000"/>
          </a:xfrm>
          <a:prstGeom prst="bevel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2057400" y="1676400"/>
            <a:ext cx="4648200" cy="1066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2743200" y="2743200"/>
            <a:ext cx="3429000" cy="1371600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3276600" y="3124200"/>
            <a:ext cx="381000" cy="304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vel 7"/>
          <p:cNvSpPr/>
          <p:nvPr/>
        </p:nvSpPr>
        <p:spPr>
          <a:xfrm>
            <a:off x="5029200" y="3124200"/>
            <a:ext cx="533400" cy="304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4114800" y="2895600"/>
            <a:ext cx="6096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914400" y="4495800"/>
            <a:ext cx="7848600" cy="2133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ক্ষয়ক্ষতি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444">
            <a:off x="2861011" y="604663"/>
            <a:ext cx="3543300" cy="54102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New folder mobile\Pictures\facebook\FB_IMG_15018403025371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4038600" cy="2686791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43484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)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মার্থা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স্ট্রম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নুরজাহান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দাপনাজোর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করটিয়া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৭ম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3</a:t>
            </a:r>
            <a:endParaRPr lang="en-US" sz="1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="" xmlns:a16="http://schemas.microsoft.com/office/drawing/2014/main" id="{8415D6E8-681E-43FC-8417-BFA2CDEB8F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4384" y="1920875"/>
            <a:ext cx="3466232" cy="443388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3962400" cy="3243253"/>
          </a:xfrm>
        </p:spPr>
      </p:pic>
      <p:pic>
        <p:nvPicPr>
          <p:cNvPr id="5" name="Picture 4" descr="images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7400"/>
            <a:ext cx="4260028" cy="35814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81200"/>
            <a:ext cx="4483100" cy="4114800"/>
          </a:xfrm>
          <a:prstGeom prst="rect">
            <a:avLst/>
          </a:prstGeom>
        </p:spPr>
      </p:pic>
      <p:pic>
        <p:nvPicPr>
          <p:cNvPr id="3" name="Picture 2" descr="images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4267200" cy="42672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6" y="2057400"/>
            <a:ext cx="3949700" cy="4267200"/>
          </a:xfrm>
          <a:prstGeom prst="rect">
            <a:avLst/>
          </a:prstGeom>
        </p:spPr>
      </p:pic>
      <p:pic>
        <p:nvPicPr>
          <p:cNvPr id="3" name="Picture 2" descr="images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57400"/>
            <a:ext cx="4572000" cy="4191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4000"/>
            <a:ext cx="4495800" cy="3676650"/>
          </a:xfrm>
          <a:prstGeom prst="rect">
            <a:avLst/>
          </a:prstGeom>
        </p:spPr>
      </p:pic>
      <p:pic>
        <p:nvPicPr>
          <p:cNvPr id="3" name="Picture 2" descr="images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4495800" cy="3657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ঘেষণা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838200" y="1752600"/>
            <a:ext cx="7696200" cy="4343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—</a:t>
            </a: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4।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350</Words>
  <Application>Microsoft Office PowerPoint</Application>
  <PresentationFormat>On-screen Show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আজকের ক্লাসে সবাইকে স্বাগতম</vt:lpstr>
      <vt:lpstr>শিক্ষক পরিচিতি</vt:lpstr>
      <vt:lpstr>পাঠ পরিচিতি</vt:lpstr>
      <vt:lpstr>চলো এবার আমরা কিছু চিত্র দেখি</vt:lpstr>
      <vt:lpstr>Slide 5</vt:lpstr>
      <vt:lpstr>Slide 6</vt:lpstr>
      <vt:lpstr>Slide 7</vt:lpstr>
      <vt:lpstr>পাঠ ঘেষণা</vt:lpstr>
      <vt:lpstr>শিখনফল-</vt:lpstr>
      <vt:lpstr>Slide 10</vt:lpstr>
      <vt:lpstr>Slide 11</vt:lpstr>
      <vt:lpstr>Slide 12</vt:lpstr>
      <vt:lpstr>Slide 13</vt:lpstr>
      <vt:lpstr>Slide 14</vt:lpstr>
      <vt:lpstr>দলীয় কাজ</vt:lpstr>
      <vt:lpstr>মূল্যায়ণ</vt:lpstr>
      <vt:lpstr>Slide 17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93</cp:revision>
  <dcterms:created xsi:type="dcterms:W3CDTF">2006-08-16T00:00:00Z</dcterms:created>
  <dcterms:modified xsi:type="dcterms:W3CDTF">2020-05-17T13:06:01Z</dcterms:modified>
</cp:coreProperties>
</file>