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346" r:id="rId2"/>
    <p:sldId id="299" r:id="rId3"/>
    <p:sldId id="258" r:id="rId4"/>
    <p:sldId id="265" r:id="rId5"/>
    <p:sldId id="260" r:id="rId6"/>
    <p:sldId id="264" r:id="rId7"/>
    <p:sldId id="263" r:id="rId8"/>
    <p:sldId id="268" r:id="rId9"/>
    <p:sldId id="280" r:id="rId10"/>
    <p:sldId id="279" r:id="rId11"/>
    <p:sldId id="281" r:id="rId12"/>
    <p:sldId id="272" r:id="rId13"/>
    <p:sldId id="282" r:id="rId14"/>
    <p:sldId id="277" r:id="rId15"/>
    <p:sldId id="307" r:id="rId16"/>
    <p:sldId id="308" r:id="rId17"/>
    <p:sldId id="306" r:id="rId18"/>
    <p:sldId id="300" r:id="rId19"/>
    <p:sldId id="298" r:id="rId20"/>
    <p:sldId id="303" r:id="rId21"/>
    <p:sldId id="285" r:id="rId22"/>
    <p:sldId id="266" r:id="rId23"/>
    <p:sldId id="267" r:id="rId24"/>
    <p:sldId id="35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3F3C8DA-FCE9-49E0-8F99-CF5E43B59B3C}">
          <p14:sldIdLst>
            <p14:sldId id="346"/>
            <p14:sldId id="299"/>
            <p14:sldId id="258"/>
            <p14:sldId id="265"/>
            <p14:sldId id="260"/>
            <p14:sldId id="264"/>
            <p14:sldId id="263"/>
            <p14:sldId id="268"/>
            <p14:sldId id="280"/>
            <p14:sldId id="279"/>
            <p14:sldId id="281"/>
            <p14:sldId id="272"/>
            <p14:sldId id="282"/>
            <p14:sldId id="277"/>
            <p14:sldId id="307"/>
            <p14:sldId id="308"/>
            <p14:sldId id="306"/>
            <p14:sldId id="300"/>
            <p14:sldId id="298"/>
            <p14:sldId id="303"/>
            <p14:sldId id="285"/>
            <p14:sldId id="266"/>
            <p14:sldId id="267"/>
            <p14:sldId id="355"/>
          </p14:sldIdLst>
        </p14:section>
        <p14:section name="Untitled Section" id="{9F5953FE-473C-4A91-B3F0-1E0ABD42C95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54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FFFF66"/>
    <a:srgbClr val="F462E3"/>
    <a:srgbClr val="BBB709"/>
    <a:srgbClr val="F67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92" y="66"/>
      </p:cViewPr>
      <p:guideLst>
        <p:guide orient="horz" pos="2160"/>
        <p:guide pos="295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45D52E-981E-4829-A990-C6812DDED03F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294C1D1F-080D-4BA8-8798-F42A497E7D5A}">
      <dgm:prSet phldrT="[Text]" custT="1"/>
      <dgm:spPr>
        <a:solidFill>
          <a:schemeClr val="accent3">
            <a:lumMod val="75000"/>
          </a:schemeClr>
        </a:solid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endParaRPr lang="en-US" sz="5400" dirty="0">
            <a:latin typeface="NikoshBAN" pitchFamily="2" charset="0"/>
            <a:cs typeface="NikoshBAN" pitchFamily="2" charset="0"/>
          </a:endParaRPr>
        </a:p>
        <a:p>
          <a:r>
            <a:rPr lang="en-US" sz="4400" b="1" u="sng" cap="all" spc="0" dirty="0" err="1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ট,ঠ,ড,ঢ,ণ</a:t>
          </a:r>
          <a:r>
            <a:rPr lang="en-US" sz="4400" b="1" u="sng" cap="all" spc="0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cap="none" spc="0" dirty="0" err="1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বর্ণগুলি</a:t>
          </a:r>
          <a:r>
            <a:rPr lang="en-US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cap="none" spc="0" dirty="0" err="1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দিয়ে</a:t>
          </a:r>
          <a:r>
            <a:rPr lang="en-US" sz="4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4400" b="1" cap="none" spc="0" dirty="0" err="1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একটি</a:t>
          </a:r>
          <a:r>
            <a:rPr lang="en-US" sz="4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cap="none" spc="0" dirty="0" err="1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করে</a:t>
          </a:r>
          <a:r>
            <a:rPr lang="en-US" sz="4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cap="none" spc="0" dirty="0" err="1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শব্দ</a:t>
          </a:r>
          <a:r>
            <a:rPr lang="en-US" sz="4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cap="none" spc="0" dirty="0" err="1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লেখ</a:t>
          </a:r>
          <a:r>
            <a:rPr lang="en-US" sz="4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।</a:t>
          </a:r>
        </a:p>
      </dgm:t>
    </dgm:pt>
    <dgm:pt modelId="{606BDAD8-323D-41A9-8DAB-697F7392E9CD}" type="parTrans" cxnId="{B401951B-2AAF-4E12-8BA5-4F05E5CF59B6}">
      <dgm:prSet/>
      <dgm:spPr/>
      <dgm:t>
        <a:bodyPr/>
        <a:lstStyle/>
        <a:p>
          <a:endParaRPr lang="en-US"/>
        </a:p>
      </dgm:t>
    </dgm:pt>
    <dgm:pt modelId="{4B73C576-BAE2-4487-9F1E-026F553F40E7}" type="sibTrans" cxnId="{B401951B-2AAF-4E12-8BA5-4F05E5CF59B6}">
      <dgm:prSet/>
      <dgm:spPr/>
      <dgm:t>
        <a:bodyPr/>
        <a:lstStyle/>
        <a:p>
          <a:endParaRPr lang="en-US"/>
        </a:p>
      </dgm:t>
    </dgm:pt>
    <dgm:pt modelId="{898533AC-796B-42FA-9317-129FC000D84D}">
      <dgm:prSet phldrT="[Text]" custT="1"/>
      <dgm:spPr>
        <a:solidFill>
          <a:schemeClr val="accent1">
            <a:lumMod val="75000"/>
          </a:schemeClr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US" sz="3600" dirty="0"/>
        </a:p>
        <a:p>
          <a:endParaRPr lang="en-US" sz="3200" b="1" dirty="0"/>
        </a:p>
        <a:p>
          <a:r>
            <a:rPr lang="en-US" sz="4800" b="1" u="sng" cap="none" spc="0" dirty="0" err="1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ট,ঠ,ড,ঢ,ণ</a:t>
          </a:r>
          <a:endParaRPr lang="en-US" sz="4800" b="1" u="sng" cap="none" spc="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r>
            <a:rPr lang="en-US" sz="4400" b="1" cap="none" spc="0" dirty="0" err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বর্ণগুলি</a:t>
          </a:r>
          <a:r>
            <a: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cap="none" spc="0" dirty="0" err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দিয়ে</a:t>
          </a:r>
          <a:r>
            <a: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</a:t>
          </a:r>
          <a:r>
            <a:rPr lang="en-US" sz="4400" b="1" cap="none" spc="0" dirty="0" err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একটি</a:t>
          </a:r>
          <a:r>
            <a: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cap="none" spc="0" dirty="0" err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করে</a:t>
          </a:r>
          <a:r>
            <a: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cap="none" spc="0" dirty="0" err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শব্দ</a:t>
          </a:r>
          <a:r>
            <a: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cap="none" spc="0" dirty="0" err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বল</a:t>
          </a:r>
          <a:r>
            <a: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।</a:t>
          </a:r>
        </a:p>
      </dgm:t>
    </dgm:pt>
    <dgm:pt modelId="{E26F584F-9DB4-4D68-A15A-633B70588F59}" type="parTrans" cxnId="{84A1E778-0746-4170-9F75-D985A5BD953E}">
      <dgm:prSet/>
      <dgm:spPr/>
      <dgm:t>
        <a:bodyPr/>
        <a:lstStyle/>
        <a:p>
          <a:endParaRPr lang="en-US"/>
        </a:p>
      </dgm:t>
    </dgm:pt>
    <dgm:pt modelId="{A02DCB95-CF05-49FB-B9AC-6C1E908E4235}" type="sibTrans" cxnId="{84A1E778-0746-4170-9F75-D985A5BD953E}">
      <dgm:prSet/>
      <dgm:spPr/>
      <dgm:t>
        <a:bodyPr/>
        <a:lstStyle/>
        <a:p>
          <a:endParaRPr lang="en-US"/>
        </a:p>
      </dgm:t>
    </dgm:pt>
    <dgm:pt modelId="{DB62985B-8A60-46C1-A4E6-05517CAD17F6}">
      <dgm:prSet phldrT="[Text]" custT="1"/>
      <dgm:spPr>
        <a:solidFill>
          <a:srgbClr val="FFFF00"/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endParaRPr lang="en-US" sz="4400" dirty="0">
            <a:latin typeface="NikoshBAN" pitchFamily="2" charset="0"/>
            <a:cs typeface="NikoshBAN" pitchFamily="2" charset="0"/>
          </a:endParaRPr>
        </a:p>
        <a:p>
          <a:r>
            <a:rPr lang="en-US" sz="4400" b="1" u="sng" cap="all" spc="0" dirty="0" err="1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ট,ঠ,ড,ঢ,ণ</a:t>
          </a:r>
          <a:endParaRPr lang="en-US" sz="4400" b="1" u="sng" cap="all" spc="0" dirty="0">
            <a:ln/>
            <a:solidFill>
              <a:schemeClr val="tx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NikoshBAN" pitchFamily="2" charset="0"/>
            <a:cs typeface="NikoshBAN" pitchFamily="2" charset="0"/>
          </a:endParaRPr>
        </a:p>
        <a:p>
          <a:r>
            <a:rPr lang="en-US" sz="4800" b="1" cap="all" spc="0" dirty="0" err="1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বর্ণগুলি</a:t>
          </a:r>
          <a:r>
            <a:rPr lang="en-US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800" b="1" cap="all" spc="0" dirty="0" err="1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বল</a:t>
          </a:r>
          <a:r>
            <a:rPr lang="en-US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    ও </a:t>
          </a:r>
          <a:r>
            <a:rPr lang="en-US" sz="4800" b="1" cap="all" spc="0" dirty="0" err="1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পড়</a:t>
          </a:r>
          <a:r>
            <a:rPr lang="en-US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।</a:t>
          </a:r>
        </a:p>
      </dgm:t>
    </dgm:pt>
    <dgm:pt modelId="{4ECEBAA7-ADD7-4AB3-B31E-755B1BD4C5BC}" type="parTrans" cxnId="{508ABA84-AF41-4974-9720-8E5CA1033050}">
      <dgm:prSet/>
      <dgm:spPr/>
      <dgm:t>
        <a:bodyPr/>
        <a:lstStyle/>
        <a:p>
          <a:endParaRPr lang="en-US"/>
        </a:p>
      </dgm:t>
    </dgm:pt>
    <dgm:pt modelId="{6E71707D-7C84-4DE2-BB3F-87507446D9FC}" type="sibTrans" cxnId="{508ABA84-AF41-4974-9720-8E5CA1033050}">
      <dgm:prSet/>
      <dgm:spPr/>
      <dgm:t>
        <a:bodyPr/>
        <a:lstStyle/>
        <a:p>
          <a:endParaRPr lang="en-US"/>
        </a:p>
      </dgm:t>
    </dgm:pt>
    <dgm:pt modelId="{84D84F03-EF39-4657-B08A-7FA043E1CF9C}" type="pres">
      <dgm:prSet presAssocID="{0345D52E-981E-4829-A990-C6812DDED03F}" presName="Name0" presStyleCnt="0">
        <dgm:presLayoutVars>
          <dgm:dir/>
          <dgm:resizeHandles val="exact"/>
        </dgm:presLayoutVars>
      </dgm:prSet>
      <dgm:spPr/>
    </dgm:pt>
    <dgm:pt modelId="{52A0F6D5-DE3C-4BEE-A546-3BB81468EB47}" type="pres">
      <dgm:prSet presAssocID="{0345D52E-981E-4829-A990-C6812DDED03F}" presName="fgShape" presStyleLbl="fgShp" presStyleIdx="0" presStyleCnt="1" custScaleX="9705" custLinFactY="-236570" custLinFactNeighborX="-35908" custLinFactNeighborY="-300000"/>
      <dgm:spPr/>
    </dgm:pt>
    <dgm:pt modelId="{C5B205E6-CD83-4C67-83CB-1819DADBFF48}" type="pres">
      <dgm:prSet presAssocID="{0345D52E-981E-4829-A990-C6812DDED03F}" presName="linComp" presStyleCnt="0"/>
      <dgm:spPr/>
    </dgm:pt>
    <dgm:pt modelId="{119C658A-6DA9-4F2D-B218-0F29898537C7}" type="pres">
      <dgm:prSet presAssocID="{294C1D1F-080D-4BA8-8798-F42A497E7D5A}" presName="compNode" presStyleCnt="0"/>
      <dgm:spPr/>
    </dgm:pt>
    <dgm:pt modelId="{4116188F-0DBD-489D-8177-AAABBB484890}" type="pres">
      <dgm:prSet presAssocID="{294C1D1F-080D-4BA8-8798-F42A497E7D5A}" presName="bkgdShape" presStyleLbl="node1" presStyleIdx="0" presStyleCnt="3" custScaleX="103344" custLinFactNeighborX="-64" custLinFactNeighborY="971"/>
      <dgm:spPr/>
    </dgm:pt>
    <dgm:pt modelId="{F6A9E24A-A57A-4812-9FA0-758F9652A87E}" type="pres">
      <dgm:prSet presAssocID="{294C1D1F-080D-4BA8-8798-F42A497E7D5A}" presName="nodeTx" presStyleLbl="node1" presStyleIdx="0" presStyleCnt="3">
        <dgm:presLayoutVars>
          <dgm:bulletEnabled val="1"/>
        </dgm:presLayoutVars>
      </dgm:prSet>
      <dgm:spPr/>
    </dgm:pt>
    <dgm:pt modelId="{76A94C7B-A1A1-4828-8BB9-54820E0085A8}" type="pres">
      <dgm:prSet presAssocID="{294C1D1F-080D-4BA8-8798-F42A497E7D5A}" presName="invisiNode" presStyleLbl="node1" presStyleIdx="0" presStyleCnt="3"/>
      <dgm:spPr/>
    </dgm:pt>
    <dgm:pt modelId="{03546A25-B789-49F9-8763-E15F452BF7A4}" type="pres">
      <dgm:prSet presAssocID="{294C1D1F-080D-4BA8-8798-F42A497E7D5A}" presName="imagNode" presStyleLbl="fgImgPlace1" presStyleIdx="0" presStyleCnt="3"/>
      <dgm:spPr/>
    </dgm:pt>
    <dgm:pt modelId="{6B2388A9-18DF-41E6-995D-2DC30F950CD8}" type="pres">
      <dgm:prSet presAssocID="{4B73C576-BAE2-4487-9F1E-026F553F40E7}" presName="sibTrans" presStyleLbl="sibTrans2D1" presStyleIdx="0" presStyleCnt="0"/>
      <dgm:spPr/>
    </dgm:pt>
    <dgm:pt modelId="{CE212691-8D25-4F8F-90F9-CDA6FB45859D}" type="pres">
      <dgm:prSet presAssocID="{898533AC-796B-42FA-9317-129FC000D84D}" presName="compNode" presStyleCnt="0"/>
      <dgm:spPr/>
    </dgm:pt>
    <dgm:pt modelId="{39050E43-6F43-40CD-9CF5-573CBE540737}" type="pres">
      <dgm:prSet presAssocID="{898533AC-796B-42FA-9317-129FC000D84D}" presName="bkgdShape" presStyleLbl="node1" presStyleIdx="1" presStyleCnt="3" custLinFactNeighborX="801" custLinFactNeighborY="-485"/>
      <dgm:spPr/>
    </dgm:pt>
    <dgm:pt modelId="{591E924C-C358-4EC5-B912-8AE4C44B60F4}" type="pres">
      <dgm:prSet presAssocID="{898533AC-796B-42FA-9317-129FC000D84D}" presName="nodeTx" presStyleLbl="node1" presStyleIdx="1" presStyleCnt="3">
        <dgm:presLayoutVars>
          <dgm:bulletEnabled val="1"/>
        </dgm:presLayoutVars>
      </dgm:prSet>
      <dgm:spPr/>
    </dgm:pt>
    <dgm:pt modelId="{303D772A-E1C0-43B4-99C2-60839C6AC438}" type="pres">
      <dgm:prSet presAssocID="{898533AC-796B-42FA-9317-129FC000D84D}" presName="invisiNode" presStyleLbl="node1" presStyleIdx="1" presStyleCnt="3"/>
      <dgm:spPr/>
    </dgm:pt>
    <dgm:pt modelId="{B879A804-EC99-4A0F-9B81-8C68E012CA02}" type="pres">
      <dgm:prSet presAssocID="{898533AC-796B-42FA-9317-129FC000D84D}" presName="imagNode" presStyleLbl="fgImgPlace1" presStyleIdx="1" presStyleCnt="3"/>
      <dgm:spPr/>
    </dgm:pt>
    <dgm:pt modelId="{FF146F57-0C25-43C0-96AD-89FB24918430}" type="pres">
      <dgm:prSet presAssocID="{A02DCB95-CF05-49FB-B9AC-6C1E908E4235}" presName="sibTrans" presStyleLbl="sibTrans2D1" presStyleIdx="0" presStyleCnt="0"/>
      <dgm:spPr/>
    </dgm:pt>
    <dgm:pt modelId="{2C6A9F84-2EF5-45E3-A634-AAC036A873FE}" type="pres">
      <dgm:prSet presAssocID="{DB62985B-8A60-46C1-A4E6-05517CAD17F6}" presName="compNode" presStyleCnt="0"/>
      <dgm:spPr/>
    </dgm:pt>
    <dgm:pt modelId="{34DADCAE-525C-4241-89A0-A7AA21434982}" type="pres">
      <dgm:prSet presAssocID="{DB62985B-8A60-46C1-A4E6-05517CAD17F6}" presName="bkgdShape" presStyleLbl="node1" presStyleIdx="2" presStyleCnt="3" custLinFactNeighborX="-1067" custLinFactNeighborY="4369"/>
      <dgm:spPr/>
    </dgm:pt>
    <dgm:pt modelId="{DF5F628E-B224-4DE4-94BA-828B03823988}" type="pres">
      <dgm:prSet presAssocID="{DB62985B-8A60-46C1-A4E6-05517CAD17F6}" presName="nodeTx" presStyleLbl="node1" presStyleIdx="2" presStyleCnt="3">
        <dgm:presLayoutVars>
          <dgm:bulletEnabled val="1"/>
        </dgm:presLayoutVars>
      </dgm:prSet>
      <dgm:spPr/>
    </dgm:pt>
    <dgm:pt modelId="{FE1A7D50-CE87-40B0-9098-7A8F89DFC54D}" type="pres">
      <dgm:prSet presAssocID="{DB62985B-8A60-46C1-A4E6-05517CAD17F6}" presName="invisiNode" presStyleLbl="node1" presStyleIdx="2" presStyleCnt="3"/>
      <dgm:spPr/>
    </dgm:pt>
    <dgm:pt modelId="{8D7B23F3-A890-4352-968B-19BF0DFD10F4}" type="pres">
      <dgm:prSet presAssocID="{DB62985B-8A60-46C1-A4E6-05517CAD17F6}" presName="imagNode" presStyleLbl="fgImgPlace1" presStyleIdx="2" presStyleCnt="3"/>
      <dgm:spPr/>
    </dgm:pt>
  </dgm:ptLst>
  <dgm:cxnLst>
    <dgm:cxn modelId="{E2E5280F-8368-4798-BE8F-719E574CAB93}" type="presOf" srcId="{4B73C576-BAE2-4487-9F1E-026F553F40E7}" destId="{6B2388A9-18DF-41E6-995D-2DC30F950CD8}" srcOrd="0" destOrd="0" presId="urn:microsoft.com/office/officeart/2005/8/layout/hList7#1"/>
    <dgm:cxn modelId="{B401951B-2AAF-4E12-8BA5-4F05E5CF59B6}" srcId="{0345D52E-981E-4829-A990-C6812DDED03F}" destId="{294C1D1F-080D-4BA8-8798-F42A497E7D5A}" srcOrd="0" destOrd="0" parTransId="{606BDAD8-323D-41A9-8DAB-697F7392E9CD}" sibTransId="{4B73C576-BAE2-4487-9F1E-026F553F40E7}"/>
    <dgm:cxn modelId="{7A4ADD2B-F5A9-481B-B795-36DFC14C19E2}" type="presOf" srcId="{DB62985B-8A60-46C1-A4E6-05517CAD17F6}" destId="{DF5F628E-B224-4DE4-94BA-828B03823988}" srcOrd="1" destOrd="0" presId="urn:microsoft.com/office/officeart/2005/8/layout/hList7#1"/>
    <dgm:cxn modelId="{12555D40-DDDE-4F10-8BF9-02223E54B4F1}" type="presOf" srcId="{DB62985B-8A60-46C1-A4E6-05517CAD17F6}" destId="{34DADCAE-525C-4241-89A0-A7AA21434982}" srcOrd="0" destOrd="0" presId="urn:microsoft.com/office/officeart/2005/8/layout/hList7#1"/>
    <dgm:cxn modelId="{6383C349-A42A-469F-B857-8CA65F9F3532}" type="presOf" srcId="{898533AC-796B-42FA-9317-129FC000D84D}" destId="{591E924C-C358-4EC5-B912-8AE4C44B60F4}" srcOrd="1" destOrd="0" presId="urn:microsoft.com/office/officeart/2005/8/layout/hList7#1"/>
    <dgm:cxn modelId="{84A1E778-0746-4170-9F75-D985A5BD953E}" srcId="{0345D52E-981E-4829-A990-C6812DDED03F}" destId="{898533AC-796B-42FA-9317-129FC000D84D}" srcOrd="1" destOrd="0" parTransId="{E26F584F-9DB4-4D68-A15A-633B70588F59}" sibTransId="{A02DCB95-CF05-49FB-B9AC-6C1E908E4235}"/>
    <dgm:cxn modelId="{3E6B1683-CA95-405D-A4AD-1D6DA613A959}" type="presOf" srcId="{A02DCB95-CF05-49FB-B9AC-6C1E908E4235}" destId="{FF146F57-0C25-43C0-96AD-89FB24918430}" srcOrd="0" destOrd="0" presId="urn:microsoft.com/office/officeart/2005/8/layout/hList7#1"/>
    <dgm:cxn modelId="{508ABA84-AF41-4974-9720-8E5CA1033050}" srcId="{0345D52E-981E-4829-A990-C6812DDED03F}" destId="{DB62985B-8A60-46C1-A4E6-05517CAD17F6}" srcOrd="2" destOrd="0" parTransId="{4ECEBAA7-ADD7-4AB3-B31E-755B1BD4C5BC}" sibTransId="{6E71707D-7C84-4DE2-BB3F-87507446D9FC}"/>
    <dgm:cxn modelId="{48ACF6A9-958F-4649-917A-BA0EC1F8A45A}" type="presOf" srcId="{898533AC-796B-42FA-9317-129FC000D84D}" destId="{39050E43-6F43-40CD-9CF5-573CBE540737}" srcOrd="0" destOrd="0" presId="urn:microsoft.com/office/officeart/2005/8/layout/hList7#1"/>
    <dgm:cxn modelId="{2BF216AC-57B4-4D66-825D-CEAE413D5D50}" type="presOf" srcId="{294C1D1F-080D-4BA8-8798-F42A497E7D5A}" destId="{F6A9E24A-A57A-4812-9FA0-758F9652A87E}" srcOrd="1" destOrd="0" presId="urn:microsoft.com/office/officeart/2005/8/layout/hList7#1"/>
    <dgm:cxn modelId="{1FF819B8-2C5C-4BCE-9754-3A6D4340DD01}" type="presOf" srcId="{0345D52E-981E-4829-A990-C6812DDED03F}" destId="{84D84F03-EF39-4657-B08A-7FA043E1CF9C}" srcOrd="0" destOrd="0" presId="urn:microsoft.com/office/officeart/2005/8/layout/hList7#1"/>
    <dgm:cxn modelId="{70FA66C5-D4EE-432A-AC64-129A0EE9AEA8}" type="presOf" srcId="{294C1D1F-080D-4BA8-8798-F42A497E7D5A}" destId="{4116188F-0DBD-489D-8177-AAABBB484890}" srcOrd="0" destOrd="0" presId="urn:microsoft.com/office/officeart/2005/8/layout/hList7#1"/>
    <dgm:cxn modelId="{2F24D670-8332-4EC4-976B-59A0AD962D6C}" type="presParOf" srcId="{84D84F03-EF39-4657-B08A-7FA043E1CF9C}" destId="{52A0F6D5-DE3C-4BEE-A546-3BB81468EB47}" srcOrd="0" destOrd="0" presId="urn:microsoft.com/office/officeart/2005/8/layout/hList7#1"/>
    <dgm:cxn modelId="{A3BF9988-BBB4-4564-9DCE-E693AB2C392A}" type="presParOf" srcId="{84D84F03-EF39-4657-B08A-7FA043E1CF9C}" destId="{C5B205E6-CD83-4C67-83CB-1819DADBFF48}" srcOrd="1" destOrd="0" presId="urn:microsoft.com/office/officeart/2005/8/layout/hList7#1"/>
    <dgm:cxn modelId="{475755A3-0303-4916-B847-3DDCF6715050}" type="presParOf" srcId="{C5B205E6-CD83-4C67-83CB-1819DADBFF48}" destId="{119C658A-6DA9-4F2D-B218-0F29898537C7}" srcOrd="0" destOrd="0" presId="urn:microsoft.com/office/officeart/2005/8/layout/hList7#1"/>
    <dgm:cxn modelId="{4E0F3969-6C1A-4D42-9E56-014FBE29D656}" type="presParOf" srcId="{119C658A-6DA9-4F2D-B218-0F29898537C7}" destId="{4116188F-0DBD-489D-8177-AAABBB484890}" srcOrd="0" destOrd="0" presId="urn:microsoft.com/office/officeart/2005/8/layout/hList7#1"/>
    <dgm:cxn modelId="{6335194B-54EC-49FE-A0BA-53BB819A2162}" type="presParOf" srcId="{119C658A-6DA9-4F2D-B218-0F29898537C7}" destId="{F6A9E24A-A57A-4812-9FA0-758F9652A87E}" srcOrd="1" destOrd="0" presId="urn:microsoft.com/office/officeart/2005/8/layout/hList7#1"/>
    <dgm:cxn modelId="{FA1FC491-CE5A-4D34-A9A1-CD7E5DF6B3AD}" type="presParOf" srcId="{119C658A-6DA9-4F2D-B218-0F29898537C7}" destId="{76A94C7B-A1A1-4828-8BB9-54820E0085A8}" srcOrd="2" destOrd="0" presId="urn:microsoft.com/office/officeart/2005/8/layout/hList7#1"/>
    <dgm:cxn modelId="{60EAB730-ECD9-4012-AF6F-4B431C83DEB6}" type="presParOf" srcId="{119C658A-6DA9-4F2D-B218-0F29898537C7}" destId="{03546A25-B789-49F9-8763-E15F452BF7A4}" srcOrd="3" destOrd="0" presId="urn:microsoft.com/office/officeart/2005/8/layout/hList7#1"/>
    <dgm:cxn modelId="{6FCF4781-EFA7-4D42-9C8D-EFFBBE36B8B8}" type="presParOf" srcId="{C5B205E6-CD83-4C67-83CB-1819DADBFF48}" destId="{6B2388A9-18DF-41E6-995D-2DC30F950CD8}" srcOrd="1" destOrd="0" presId="urn:microsoft.com/office/officeart/2005/8/layout/hList7#1"/>
    <dgm:cxn modelId="{7973A711-5458-4A36-AC0F-393B4141E30D}" type="presParOf" srcId="{C5B205E6-CD83-4C67-83CB-1819DADBFF48}" destId="{CE212691-8D25-4F8F-90F9-CDA6FB45859D}" srcOrd="2" destOrd="0" presId="urn:microsoft.com/office/officeart/2005/8/layout/hList7#1"/>
    <dgm:cxn modelId="{2BA3182D-791E-4CD8-9749-BB6023ED6F91}" type="presParOf" srcId="{CE212691-8D25-4F8F-90F9-CDA6FB45859D}" destId="{39050E43-6F43-40CD-9CF5-573CBE540737}" srcOrd="0" destOrd="0" presId="urn:microsoft.com/office/officeart/2005/8/layout/hList7#1"/>
    <dgm:cxn modelId="{DB5E3624-8F8C-4E82-A9BE-46E265C1FB19}" type="presParOf" srcId="{CE212691-8D25-4F8F-90F9-CDA6FB45859D}" destId="{591E924C-C358-4EC5-B912-8AE4C44B60F4}" srcOrd="1" destOrd="0" presId="urn:microsoft.com/office/officeart/2005/8/layout/hList7#1"/>
    <dgm:cxn modelId="{3AA4834D-74A5-4D09-8098-981F59195030}" type="presParOf" srcId="{CE212691-8D25-4F8F-90F9-CDA6FB45859D}" destId="{303D772A-E1C0-43B4-99C2-60839C6AC438}" srcOrd="2" destOrd="0" presId="urn:microsoft.com/office/officeart/2005/8/layout/hList7#1"/>
    <dgm:cxn modelId="{68CD4FB3-DFE6-4A8D-9CD1-D30DFD078CAF}" type="presParOf" srcId="{CE212691-8D25-4F8F-90F9-CDA6FB45859D}" destId="{B879A804-EC99-4A0F-9B81-8C68E012CA02}" srcOrd="3" destOrd="0" presId="urn:microsoft.com/office/officeart/2005/8/layout/hList7#1"/>
    <dgm:cxn modelId="{A01B66DB-4D19-4D1E-99AB-AD897AA5081F}" type="presParOf" srcId="{C5B205E6-CD83-4C67-83CB-1819DADBFF48}" destId="{FF146F57-0C25-43C0-96AD-89FB24918430}" srcOrd="3" destOrd="0" presId="urn:microsoft.com/office/officeart/2005/8/layout/hList7#1"/>
    <dgm:cxn modelId="{0D5F17E5-CCF9-4C9E-9B12-3678DBDCE5D9}" type="presParOf" srcId="{C5B205E6-CD83-4C67-83CB-1819DADBFF48}" destId="{2C6A9F84-2EF5-45E3-A634-AAC036A873FE}" srcOrd="4" destOrd="0" presId="urn:microsoft.com/office/officeart/2005/8/layout/hList7#1"/>
    <dgm:cxn modelId="{8A9EC1C1-85FB-4A57-BFB2-5ECA023DDA82}" type="presParOf" srcId="{2C6A9F84-2EF5-45E3-A634-AAC036A873FE}" destId="{34DADCAE-525C-4241-89A0-A7AA21434982}" srcOrd="0" destOrd="0" presId="urn:microsoft.com/office/officeart/2005/8/layout/hList7#1"/>
    <dgm:cxn modelId="{BFFDE4AE-84FA-4A0B-947E-53873EF79E1F}" type="presParOf" srcId="{2C6A9F84-2EF5-45E3-A634-AAC036A873FE}" destId="{DF5F628E-B224-4DE4-94BA-828B03823988}" srcOrd="1" destOrd="0" presId="urn:microsoft.com/office/officeart/2005/8/layout/hList7#1"/>
    <dgm:cxn modelId="{301F539A-10CD-4083-916A-6A603EDA76CB}" type="presParOf" srcId="{2C6A9F84-2EF5-45E3-A634-AAC036A873FE}" destId="{FE1A7D50-CE87-40B0-9098-7A8F89DFC54D}" srcOrd="2" destOrd="0" presId="urn:microsoft.com/office/officeart/2005/8/layout/hList7#1"/>
    <dgm:cxn modelId="{7A6052AF-7BA5-49F7-B5DA-94495355A14A}" type="presParOf" srcId="{2C6A9F84-2EF5-45E3-A634-AAC036A873FE}" destId="{8D7B23F3-A890-4352-968B-19BF0DFD10F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6188F-0DBD-489D-8177-AAABBB484890}">
      <dsp:nvSpPr>
        <dsp:cNvPr id="0" name=""/>
        <dsp:cNvSpPr/>
      </dsp:nvSpPr>
      <dsp:spPr>
        <a:xfrm>
          <a:off x="0" y="0"/>
          <a:ext cx="3706206" cy="52324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kern="1200" dirty="0">
            <a:latin typeface="NikoshBAN" pitchFamily="2" charset="0"/>
            <a:cs typeface="NikoshBAN" pitchFamily="2" charset="0"/>
          </a:endParaRP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u="sng" kern="1200" cap="all" spc="0" dirty="0" err="1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ট,ঠ,ড,ঢ,ণ</a:t>
          </a:r>
          <a:r>
            <a:rPr lang="en-US" sz="4400" b="1" u="sng" kern="1200" cap="all" spc="0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cap="none" spc="0" dirty="0" err="1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বর্ণগুলি</a:t>
          </a:r>
          <a:r>
            <a:rPr lang="en-US" sz="5400" b="1" kern="1200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cap="none" spc="0" dirty="0" err="1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দিয়ে</a:t>
          </a:r>
          <a:r>
            <a:rPr lang="en-US" sz="4400" b="1" kern="1200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4400" b="1" kern="1200" cap="none" spc="0" dirty="0" err="1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একটি</a:t>
          </a:r>
          <a:r>
            <a:rPr lang="en-US" sz="4400" b="1" kern="1200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cap="none" spc="0" dirty="0" err="1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করে</a:t>
          </a:r>
          <a:r>
            <a:rPr lang="en-US" sz="4400" b="1" kern="1200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cap="none" spc="0" dirty="0" err="1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শব্দ</a:t>
          </a:r>
          <a:r>
            <a:rPr lang="en-US" sz="4400" b="1" kern="1200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cap="none" spc="0" dirty="0" err="1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লেখ</a:t>
          </a:r>
          <a:r>
            <a:rPr lang="en-US" sz="4400" b="1" kern="1200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।</a:t>
          </a:r>
        </a:p>
      </dsp:txBody>
      <dsp:txXfrm>
        <a:off x="0" y="2092960"/>
        <a:ext cx="3706206" cy="2092960"/>
      </dsp:txXfrm>
    </dsp:sp>
    <dsp:sp modelId="{03546A25-B789-49F9-8763-E15F452BF7A4}">
      <dsp:nvSpPr>
        <dsp:cNvPr id="0" name=""/>
        <dsp:cNvSpPr/>
      </dsp:nvSpPr>
      <dsp:spPr>
        <a:xfrm>
          <a:off x="982295" y="313944"/>
          <a:ext cx="1742389" cy="174238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50E43-6F43-40CD-9CF5-573CBE540737}">
      <dsp:nvSpPr>
        <dsp:cNvPr id="0" name=""/>
        <dsp:cNvSpPr/>
      </dsp:nvSpPr>
      <dsp:spPr>
        <a:xfrm>
          <a:off x="3842907" y="0"/>
          <a:ext cx="3586281" cy="523240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u="sng" kern="1200" cap="none" spc="0" dirty="0" err="1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ট,ঠ,ড,ঢ,ণ</a:t>
          </a:r>
          <a:endParaRPr lang="en-US" sz="4800" b="1" u="sng" kern="1200" cap="none" spc="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cap="none" spc="0" dirty="0" err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বর্ণগুলি</a:t>
          </a:r>
          <a:r>
            <a:rPr lang="en-US" sz="4400" b="1" kern="12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cap="none" spc="0" dirty="0" err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দিয়ে</a:t>
          </a:r>
          <a:r>
            <a:rPr lang="en-US" sz="4400" b="1" kern="12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</a:t>
          </a:r>
          <a:r>
            <a:rPr lang="en-US" sz="4400" b="1" kern="1200" cap="none" spc="0" dirty="0" err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একটি</a:t>
          </a:r>
          <a:r>
            <a:rPr lang="en-US" sz="4400" b="1" kern="12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cap="none" spc="0" dirty="0" err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করে</a:t>
          </a:r>
          <a:r>
            <a:rPr lang="en-US" sz="4400" b="1" kern="12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cap="none" spc="0" dirty="0" err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শব্দ</a:t>
          </a:r>
          <a:r>
            <a:rPr lang="en-US" sz="4400" b="1" kern="12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cap="none" spc="0" dirty="0" err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বল</a:t>
          </a:r>
          <a:r>
            <a:rPr lang="en-US" sz="4400" b="1" kern="12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।</a:t>
          </a:r>
        </a:p>
      </dsp:txBody>
      <dsp:txXfrm>
        <a:off x="3842907" y="2092960"/>
        <a:ext cx="3586281" cy="2092960"/>
      </dsp:txXfrm>
    </dsp:sp>
    <dsp:sp modelId="{B879A804-EC99-4A0F-9B81-8C68E012CA02}">
      <dsp:nvSpPr>
        <dsp:cNvPr id="0" name=""/>
        <dsp:cNvSpPr/>
      </dsp:nvSpPr>
      <dsp:spPr>
        <a:xfrm>
          <a:off x="4736128" y="313944"/>
          <a:ext cx="1742389" cy="174238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ADCAE-525C-4241-89A0-A7AA21434982}">
      <dsp:nvSpPr>
        <dsp:cNvPr id="0" name=""/>
        <dsp:cNvSpPr/>
      </dsp:nvSpPr>
      <dsp:spPr>
        <a:xfrm>
          <a:off x="7469786" y="0"/>
          <a:ext cx="3586281" cy="5232400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noFill/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latin typeface="NikoshBAN" pitchFamily="2" charset="0"/>
            <a:cs typeface="NikoshBAN" pitchFamily="2" charset="0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u="sng" kern="1200" cap="all" spc="0" dirty="0" err="1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ট,ঠ,ড,ঢ,ণ</a:t>
          </a:r>
          <a:endParaRPr lang="en-US" sz="4400" b="1" u="sng" kern="1200" cap="all" spc="0" dirty="0">
            <a:ln/>
            <a:solidFill>
              <a:schemeClr val="tx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NikoshBAN" pitchFamily="2" charset="0"/>
            <a:cs typeface="NikoshBAN" pitchFamily="2" charset="0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cap="all" spc="0" dirty="0" err="1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বর্ণগুলি</a:t>
          </a:r>
          <a:r>
            <a:rPr lang="en-US" sz="4800" b="1" kern="1200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800" b="1" kern="1200" cap="all" spc="0" dirty="0" err="1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বল</a:t>
          </a:r>
          <a:r>
            <a:rPr lang="en-US" sz="4800" b="1" kern="1200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    ও </a:t>
          </a:r>
          <a:r>
            <a:rPr lang="en-US" sz="4800" b="1" kern="1200" cap="all" spc="0" dirty="0" err="1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পড়</a:t>
          </a:r>
          <a:r>
            <a:rPr lang="en-US" sz="4800" b="1" kern="1200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।</a:t>
          </a:r>
        </a:p>
      </dsp:txBody>
      <dsp:txXfrm>
        <a:off x="7469786" y="2092960"/>
        <a:ext cx="3586281" cy="2092960"/>
      </dsp:txXfrm>
    </dsp:sp>
    <dsp:sp modelId="{8D7B23F3-A890-4352-968B-19BF0DFD10F4}">
      <dsp:nvSpPr>
        <dsp:cNvPr id="0" name=""/>
        <dsp:cNvSpPr/>
      </dsp:nvSpPr>
      <dsp:spPr>
        <a:xfrm>
          <a:off x="8429998" y="313944"/>
          <a:ext cx="1742389" cy="174238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0F6D5-DE3C-4BEE-A546-3BB81468EB47}">
      <dsp:nvSpPr>
        <dsp:cNvPr id="0" name=""/>
        <dsp:cNvSpPr/>
      </dsp:nvSpPr>
      <dsp:spPr>
        <a:xfrm>
          <a:off x="1386877" y="0"/>
          <a:ext cx="990603" cy="78486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7DD9E-CADD-415D-8921-A6B57EB1310A}" type="datetimeFigureOut">
              <a:rPr lang="en-US" smtClean="0"/>
              <a:t>05/17/20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48C26-CAA0-4ACF-8BC6-43E76F1D1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8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3419-6C11-4532-97F0-52EE76C57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45681-7E19-4D19-A295-B90A7F50D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15EB7-D60C-4635-B964-ECE99E9E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0E42F-1C09-4028-85ED-AE07F299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FB5A3-A53C-45ED-AA34-15B964422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AFE2D-6C26-4DB8-B223-33B8C4729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0BE9B-51A1-4C33-9A92-EE806C300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E1CE3-6622-4337-9D5C-DCE54D615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EB43D-D9FA-4B41-94D0-DB4E8649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787D1-E25F-4BA7-8996-C79361B6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7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A0B36E-5612-4C01-9C0C-00E4899383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F75451-F0A0-426D-AFED-D3D138506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CD966-156A-47DE-A175-3F7F71B7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E8E17-D7F8-435A-9CB6-35FA16C13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8F563-5951-4685-9406-E39D575A1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967C0-CCFA-4060-999E-C6275883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3B1CC-85C8-4CEE-9AAD-5959A200F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7BC69-9BF0-431D-AA46-0E5EFE573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FC368-F26C-4BB5-BFDC-9CA0FE9F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3ECDF-93B8-4148-A58D-A6F17E8C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2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A8763-F43C-4B07-B1F8-55E40900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27C6F-FFBA-4AC3-BDDB-327EAA7C5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C350A-5799-4F91-8673-5DD388B05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91396-5281-40E2-991B-5956139B8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44248-5734-42BC-8502-2204A0249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3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ABBC0-B5A7-4D6E-AA69-D64042011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43708-44C0-4349-B786-28DA27BE3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F8070-8531-47BE-B281-8DC573143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C112A-AB97-4E85-B6EF-C00B5362C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32576-AC30-4BEC-B9D3-32930D1FB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8EDC3-D7DC-4DE2-B584-E4AB13C7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5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5B0F-FE84-401B-B130-FF0C06DEF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BB9FC-070A-4281-BF11-9D9EB1AB9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889E6-180B-4F2E-BE0A-B01722370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C1C0A-B034-4CFD-BC8A-FF2FC2690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CE24A6-91BE-4B52-B533-41E9E6FF28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F7EE23-5A58-43CE-9C11-F5814256D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A6B140-65FC-49F4-80C5-B3460F891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D7726-3902-4AD0-9F94-D6426A80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656B5-0943-4469-8308-28E319128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19CD3C-AB1D-44CA-908D-3A486888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87B59-0093-4D47-BB10-CA2A5F61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53CC6-64AA-4371-9BB0-B13F1678D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7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4D674B-498F-436E-A388-735A75C5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0077E4-E35C-44F6-A87F-7E4BDF7C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E3F4B-7E5D-43BE-A6FC-A52653DEA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shamimatuly75@gmail.com</a:t>
            </a:r>
            <a:endParaRPr 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EEC686B-5C20-4DE2-BEB1-EE8AC89B6DE1}"/>
              </a:ext>
            </a:extLst>
          </p:cNvPr>
          <p:cNvSpPr/>
          <p:nvPr userDrawn="1"/>
        </p:nvSpPr>
        <p:spPr>
          <a:xfrm>
            <a:off x="0" y="0"/>
            <a:ext cx="12270154" cy="6858000"/>
          </a:xfrm>
          <a:prstGeom prst="frame">
            <a:avLst>
              <a:gd name="adj1" fmla="val 3056"/>
            </a:avLst>
          </a:prstGeom>
          <a:solidFill>
            <a:srgbClr val="F462E3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3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22739-644C-4BEB-B1C8-AEFA8980D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BFDC6-A702-4215-AF50-BD8E3F505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6CF54-CDF9-4500-A354-5C7A32739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43B3A-A716-49A6-8520-96CBAF357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DD9E4-1D8C-45A6-A857-7C17D32E7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B5073-400C-44DF-A927-B26679040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5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D7F85-A92C-473B-A194-A9399F56A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00F6F8-45E7-4F76-91EE-EEBB514B7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4DECC-3257-4C6F-BF04-0B2592530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88EFD-80A6-4B3C-966C-9A35C0C96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D0F91-E25C-4154-A84F-8CEDDA8B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938E1-DDB0-4313-A5BB-CC6280C5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7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EA92-58B0-445C-9E9D-1CB9FE478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05/17/20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8FA00-B824-4580-81BC-499193D5F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5600" y="6475318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Mostafijur</a:t>
            </a:r>
            <a:r>
              <a:rPr lang="en-US" dirty="0"/>
              <a:t> Rahman. Assistant Teacher. </a:t>
            </a:r>
            <a:r>
              <a:rPr lang="en-US" dirty="0" err="1"/>
              <a:t>Nishcintapur</a:t>
            </a:r>
            <a:r>
              <a:rPr lang="en-US" dirty="0"/>
              <a:t> GPS. </a:t>
            </a:r>
            <a:r>
              <a:rPr lang="en-US" dirty="0" err="1"/>
              <a:t>Monohargonj</a:t>
            </a:r>
            <a:r>
              <a:rPr lang="en-US" dirty="0"/>
              <a:t>. Comilla. 01716587767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C694D-0450-426E-B776-989B76429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475319"/>
            <a:ext cx="605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1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 userDrawn="1">
          <p15:clr>
            <a:srgbClr val="F26B43"/>
          </p15:clr>
        </p15:guide>
        <p15:guide id="2" orient="horz" pos="1440" userDrawn="1">
          <p15:clr>
            <a:srgbClr val="F26B43"/>
          </p15:clr>
        </p15:guide>
        <p15:guide id="3" orient="horz" pos="3696" userDrawn="1">
          <p15:clr>
            <a:srgbClr val="F26B43"/>
          </p15:clr>
        </p15:guide>
        <p15:guide id="4" orient="horz" pos="432" userDrawn="1">
          <p15:clr>
            <a:srgbClr val="F26B43"/>
          </p15:clr>
        </p15:guide>
        <p15:guide id="5" orient="horz" pos="1512" userDrawn="1">
          <p15:clr>
            <a:srgbClr val="F26B43"/>
          </p15:clr>
        </p15:guide>
        <p15:guide id="6" pos="7089" userDrawn="1">
          <p15:clr>
            <a:srgbClr val="F26B43"/>
          </p15:clr>
        </p15:guide>
        <p15:guide id="7" pos="960" userDrawn="1">
          <p15:clr>
            <a:srgbClr val="F26B43"/>
          </p15:clr>
        </p15:guide>
        <p15:guide id="8" pos="8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6.jpg"/><Relationship Id="rId7" Type="http://schemas.microsoft.com/office/2007/relationships/hdphoto" Target="../media/hdphoto9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6.jpg"/><Relationship Id="rId7" Type="http://schemas.openxmlformats.org/officeDocument/2006/relationships/image" Target="../media/image3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38.png"/><Relationship Id="rId10" Type="http://schemas.microsoft.com/office/2007/relationships/hdphoto" Target="../media/hdphoto12.wdp"/><Relationship Id="rId4" Type="http://schemas.openxmlformats.org/officeDocument/2006/relationships/image" Target="../media/image37.jpe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6.jpg"/><Relationship Id="rId7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36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6.jpg"/><Relationship Id="rId7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36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g"/><Relationship Id="rId7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6.jpg"/><Relationship Id="rId7" Type="http://schemas.openxmlformats.org/officeDocument/2006/relationships/image" Target="../media/image5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jp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jpg"/><Relationship Id="rId7" Type="http://schemas.microsoft.com/office/2007/relationships/hdphoto" Target="../media/hdphoto6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8.wdp"/><Relationship Id="rId5" Type="http://schemas.openxmlformats.org/officeDocument/2006/relationships/image" Target="../media/image16.jpeg"/><Relationship Id="rId10" Type="http://schemas.openxmlformats.org/officeDocument/2006/relationships/image" Target="../media/image19.png"/><Relationship Id="rId4" Type="http://schemas.openxmlformats.org/officeDocument/2006/relationships/image" Target="../media/image15.jpeg"/><Relationship Id="rId9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270"/>
            <a:ext cx="12192000" cy="69202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32" y="382810"/>
            <a:ext cx="1095375" cy="10953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64" y="3840338"/>
            <a:ext cx="3619500" cy="2476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516113"/>
            <a:ext cx="4762500" cy="45624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26128" y="1288870"/>
            <a:ext cx="6815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IN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16687" y="2665927"/>
            <a:ext cx="46879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IN" sz="115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138" y="4032955"/>
            <a:ext cx="3619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2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5715000"/>
            <a:ext cx="11887200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4800" y="151280"/>
            <a:ext cx="11654477" cy="1109383"/>
            <a:chOff x="0" y="0"/>
            <a:chExt cx="9144000" cy="1143000"/>
          </a:xfrm>
        </p:grpSpPr>
        <p:sp>
          <p:nvSpPr>
            <p:cNvPr id="13" name="Round Diagonal Corner Rectangle 12"/>
            <p:cNvSpPr/>
            <p:nvPr/>
          </p:nvSpPr>
          <p:spPr>
            <a:xfrm>
              <a:off x="0" y="0"/>
              <a:ext cx="9144000" cy="1143000"/>
            </a:xfrm>
            <a:prstGeom prst="round2DiagRect">
              <a:avLst/>
            </a:prstGeom>
            <a:solidFill>
              <a:srgbClr val="F676E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565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9143" y="0"/>
              <a:ext cx="903857" cy="10668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10567" y="158172"/>
              <a:ext cx="835910" cy="94211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Rounded Rectangle 1"/>
          <p:cNvSpPr/>
          <p:nvPr/>
        </p:nvSpPr>
        <p:spPr>
          <a:xfrm>
            <a:off x="2590800" y="0"/>
            <a:ext cx="7924800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55269" y="76200"/>
            <a:ext cx="5455920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95600" y="5708245"/>
            <a:ext cx="5745480" cy="1025064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074" name="Picture 2" descr="Image result for ডা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25" y="1510144"/>
            <a:ext cx="5994444" cy="42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3457" y="1516900"/>
            <a:ext cx="6030379" cy="420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39436" y="177351"/>
            <a:ext cx="11581178" cy="1016409"/>
            <a:chOff x="0" y="0"/>
            <a:chExt cx="9144000" cy="1143000"/>
          </a:xfrm>
        </p:grpSpPr>
        <p:sp>
          <p:nvSpPr>
            <p:cNvPr id="17" name="Round Diagonal Corner Rectangle 16"/>
            <p:cNvSpPr/>
            <p:nvPr/>
          </p:nvSpPr>
          <p:spPr>
            <a:xfrm>
              <a:off x="0" y="0"/>
              <a:ext cx="9144000" cy="1143000"/>
            </a:xfrm>
            <a:prstGeom prst="round2DiagRect">
              <a:avLst/>
            </a:prstGeom>
            <a:solidFill>
              <a:srgbClr val="F676E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565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3146" y="0"/>
              <a:ext cx="989854" cy="10668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63308" y="76200"/>
              <a:ext cx="873817" cy="10668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2446020" y="143470"/>
            <a:ext cx="76123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Left Arrow 3"/>
          <p:cNvSpPr/>
          <p:nvPr/>
        </p:nvSpPr>
        <p:spPr>
          <a:xfrm>
            <a:off x="4114801" y="4191316"/>
            <a:ext cx="1399309" cy="1218885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934200" y="5029200"/>
            <a:ext cx="1497330" cy="118468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4114800" y="1676400"/>
            <a:ext cx="1584960" cy="1194486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666548" y="2357958"/>
            <a:ext cx="1791653" cy="1330656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2823" y="1758992"/>
            <a:ext cx="2813104" cy="1898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0057" y="1724899"/>
            <a:ext cx="2833743" cy="1898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E4E9"/>
              </a:clrFrom>
              <a:clrTo>
                <a:srgbClr val="FFE4E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0058" y="4248997"/>
            <a:ext cx="2833743" cy="1898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2823" y="4273592"/>
            <a:ext cx="2813104" cy="1898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503420" y="1912204"/>
            <a:ext cx="1318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ডালা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6470" y="2660349"/>
            <a:ext cx="1684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ডালিম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4419602"/>
            <a:ext cx="1386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ডিম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5230487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ডানা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312920" y="5867400"/>
            <a:ext cx="4457700" cy="9144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কের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22122" y="5791200"/>
            <a:ext cx="6141720" cy="10668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বাজাই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0" y="134471"/>
            <a:ext cx="11581180" cy="1008529"/>
            <a:chOff x="0" y="0"/>
            <a:chExt cx="9144000" cy="1143000"/>
          </a:xfrm>
        </p:grpSpPr>
        <p:sp>
          <p:nvSpPr>
            <p:cNvPr id="10" name="Round Diagonal Corner Rectangle 9"/>
            <p:cNvSpPr/>
            <p:nvPr/>
          </p:nvSpPr>
          <p:spPr>
            <a:xfrm>
              <a:off x="0" y="0"/>
              <a:ext cx="9144000" cy="1143000"/>
            </a:xfrm>
            <a:prstGeom prst="round2DiagRect">
              <a:avLst/>
            </a:prstGeom>
            <a:solidFill>
              <a:srgbClr val="F676E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565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0493" y="0"/>
              <a:ext cx="962506" cy="10668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5084" y="106678"/>
              <a:ext cx="939551" cy="10210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Rounded Rectangle 2"/>
          <p:cNvSpPr/>
          <p:nvPr/>
        </p:nvSpPr>
        <p:spPr>
          <a:xfrm>
            <a:off x="2034540" y="0"/>
            <a:ext cx="7726680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79370" y="0"/>
            <a:ext cx="6637020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098" name="Picture 2" descr="Image result for ঢাক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652" y="1573510"/>
            <a:ext cx="6804660" cy="421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7" grpId="0"/>
      <p:bldP spid="3" grpId="0"/>
      <p:bldP spid="3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62857" y="186019"/>
            <a:ext cx="11573849" cy="1008529"/>
            <a:chOff x="0" y="0"/>
            <a:chExt cx="9144000" cy="1143000"/>
          </a:xfrm>
        </p:grpSpPr>
        <p:sp>
          <p:nvSpPr>
            <p:cNvPr id="20" name="Round Diagonal Corner Rectangle 19"/>
            <p:cNvSpPr/>
            <p:nvPr/>
          </p:nvSpPr>
          <p:spPr>
            <a:xfrm>
              <a:off x="0" y="0"/>
              <a:ext cx="9144000" cy="1143000"/>
            </a:xfrm>
            <a:prstGeom prst="round2DiagRect">
              <a:avLst/>
            </a:prstGeom>
            <a:solidFill>
              <a:srgbClr val="F676E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565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4739" y="0"/>
              <a:ext cx="1008260" cy="10668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59791" y="76200"/>
              <a:ext cx="864490" cy="10668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2266856" y="244376"/>
            <a:ext cx="92125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Left Arrow 3"/>
          <p:cNvSpPr/>
          <p:nvPr/>
        </p:nvSpPr>
        <p:spPr>
          <a:xfrm>
            <a:off x="4122420" y="4267200"/>
            <a:ext cx="1882140" cy="1219201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492240" y="4953000"/>
            <a:ext cx="1790700" cy="121920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4038601" y="1706858"/>
            <a:ext cx="2796539" cy="1188743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705600" y="2528455"/>
            <a:ext cx="1577340" cy="114300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21003"/>
              </a:clrFrom>
              <a:clrTo>
                <a:srgbClr val="02100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1492" y="1772148"/>
            <a:ext cx="2795521" cy="1886004"/>
          </a:xfrm>
          <a:prstGeom prst="ellipse">
            <a:avLst/>
          </a:prstGeom>
          <a:ln w="63500" cap="rnd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3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1664" y="1718735"/>
            <a:ext cx="2772934" cy="1886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143" l="229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920" y="4327003"/>
            <a:ext cx="3324800" cy="2020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248150" y="1905000"/>
            <a:ext cx="286131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ঢোলকলমি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1320" y="2658070"/>
            <a:ext cx="17830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ঢোল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04360" y="4419600"/>
            <a:ext cx="161544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ঢাকনা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6972" y="5105400"/>
            <a:ext cx="142402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ঢেড়স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125" l="0" r="961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956" y="4261044"/>
            <a:ext cx="3071193" cy="2086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39436" y="139769"/>
            <a:ext cx="11654476" cy="1075765"/>
            <a:chOff x="0" y="0"/>
            <a:chExt cx="9144000" cy="1143000"/>
          </a:xfrm>
        </p:grpSpPr>
        <p:sp>
          <p:nvSpPr>
            <p:cNvPr id="10" name="Round Diagonal Corner Rectangle 9"/>
            <p:cNvSpPr/>
            <p:nvPr/>
          </p:nvSpPr>
          <p:spPr>
            <a:xfrm>
              <a:off x="0" y="0"/>
              <a:ext cx="9144000" cy="1143000"/>
            </a:xfrm>
            <a:prstGeom prst="round2DiagRect">
              <a:avLst/>
            </a:prstGeom>
            <a:solidFill>
              <a:srgbClr val="F676E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565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9572" y="0"/>
              <a:ext cx="1023428" cy="10668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84130" y="94383"/>
              <a:ext cx="929399" cy="102365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845" y="1517072"/>
            <a:ext cx="3976255" cy="41148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811655" y="76200"/>
            <a:ext cx="8568693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33601" y="5742434"/>
            <a:ext cx="7660291" cy="886966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</a:t>
            </a:r>
            <a:r>
              <a:rPr lang="en-US" sz="6600" b="1" dirty="0" err="1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122" name="Picture 2" descr="Image result for চরণ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771" y="1517072"/>
            <a:ext cx="3200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235391" y="5770006"/>
            <a:ext cx="3456709" cy="886966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</a:t>
            </a:r>
            <a:r>
              <a:rPr lang="en-US" sz="6600" b="1" dirty="0" err="1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endParaRPr lang="en-US" sz="6600" b="1" dirty="0">
              <a:ln w="5080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82092" y="180380"/>
            <a:ext cx="7660291" cy="886966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</a:t>
            </a:r>
            <a:r>
              <a:rPr lang="en-US" sz="6600" b="1" dirty="0" err="1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13" grpId="0"/>
      <p:bldP spid="13" grpId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62857" y="186019"/>
            <a:ext cx="11573849" cy="1008529"/>
            <a:chOff x="0" y="0"/>
            <a:chExt cx="9144000" cy="1143000"/>
          </a:xfrm>
        </p:grpSpPr>
        <p:sp>
          <p:nvSpPr>
            <p:cNvPr id="20" name="Round Diagonal Corner Rectangle 19"/>
            <p:cNvSpPr/>
            <p:nvPr/>
          </p:nvSpPr>
          <p:spPr>
            <a:xfrm>
              <a:off x="0" y="0"/>
              <a:ext cx="9144000" cy="1143000"/>
            </a:xfrm>
            <a:prstGeom prst="round2DiagRect">
              <a:avLst/>
            </a:prstGeom>
            <a:solidFill>
              <a:srgbClr val="F676E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565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4739" y="0"/>
              <a:ext cx="1008260" cy="10668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76094" y="76200"/>
              <a:ext cx="948187" cy="10668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2046881" y="195001"/>
            <a:ext cx="92125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Left Arrow 3"/>
          <p:cNvSpPr/>
          <p:nvPr/>
        </p:nvSpPr>
        <p:spPr>
          <a:xfrm>
            <a:off x="4420509" y="4861101"/>
            <a:ext cx="1707320" cy="1253835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124701" y="4846841"/>
            <a:ext cx="1584959" cy="129540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4362388" y="2133600"/>
            <a:ext cx="1836419" cy="1219200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831873" y="2133600"/>
            <a:ext cx="1851660" cy="129540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6202" y="4233565"/>
            <a:ext cx="2666999" cy="1761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27280" y="1743670"/>
            <a:ext cx="1599636" cy="1913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1493" y="4418052"/>
            <a:ext cx="2666999" cy="1741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753281" y="2381229"/>
            <a:ext cx="152063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কিরণ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66163" y="2319635"/>
            <a:ext cx="17830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তোরণ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5364" y="5077041"/>
            <a:ext cx="161544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হরিণ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95279" y="5113326"/>
            <a:ext cx="142402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বীণা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32-Point Star 1"/>
          <p:cNvSpPr/>
          <p:nvPr/>
        </p:nvSpPr>
        <p:spPr>
          <a:xfrm>
            <a:off x="1565084" y="2133600"/>
            <a:ext cx="1254316" cy="1219200"/>
          </a:xfrm>
          <a:prstGeom prst="star32">
            <a:avLst>
              <a:gd name="adj" fmla="val 19606"/>
            </a:avLst>
          </a:prstGeom>
          <a:solidFill>
            <a:srgbClr val="FF9900"/>
          </a:solidFill>
          <a:ln>
            <a:solidFill>
              <a:srgbClr val="FFFF66"/>
            </a:solidFill>
          </a:ln>
          <a:effectLst>
            <a:glow rad="1003300">
              <a:srgbClr val="FFFF66">
                <a:alpha val="7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2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12" grpId="0"/>
      <p:bldP spid="13" grpId="0"/>
      <p:bldP spid="14" grpId="0"/>
      <p:bldP spid="15" grpId="0"/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1726" y="173744"/>
            <a:ext cx="11654476" cy="1044878"/>
            <a:chOff x="0" y="0"/>
            <a:chExt cx="9144000" cy="1143000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0" y="0"/>
              <a:ext cx="9144000" cy="1143000"/>
            </a:xfrm>
            <a:prstGeom prst="round2DiagRect">
              <a:avLst/>
            </a:prstGeom>
            <a:solidFill>
              <a:srgbClr val="F676E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565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52" y="0"/>
              <a:ext cx="969075" cy="106679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96422" y="76201"/>
              <a:ext cx="969075" cy="106679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3901440" y="111206"/>
            <a:ext cx="50901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60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60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60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60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8036" y="3657600"/>
            <a:ext cx="2409412" cy="114300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>
                <a:ln w="5080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6600" b="1" dirty="0" err="1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গর</a:t>
            </a:r>
            <a:r>
              <a:rPr lang="en-US" sz="6600" b="1" dirty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3733800"/>
            <a:ext cx="2524124" cy="99060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>
                <a:ln w="5080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ঠো</a:t>
            </a:r>
            <a:r>
              <a:rPr lang="en-US" sz="6600" b="1" dirty="0" err="1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ঙা</a:t>
            </a:r>
            <a:r>
              <a:rPr lang="en-US" sz="6600" b="1" dirty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05400" y="3657600"/>
            <a:ext cx="1981200" cy="114300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>
                <a:ln w="5080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ডা</a:t>
            </a:r>
            <a:r>
              <a:rPr lang="en-US" sz="6600" b="1" dirty="0" err="1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6600" b="1" dirty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81226" y="3657600"/>
            <a:ext cx="1783080" cy="114300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>
                <a:ln w="5080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ঢা</a:t>
            </a:r>
            <a:r>
              <a:rPr lang="en-US" sz="6600" b="1" dirty="0" err="1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6600" b="1" dirty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300210" y="3757495"/>
            <a:ext cx="2278380" cy="1020316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>
                <a:ln w="5080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চর</a:t>
            </a:r>
            <a:r>
              <a:rPr lang="en-US" sz="6600" b="1" dirty="0" err="1">
                <a:ln w="5080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6600" b="1" dirty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3" name="Picture 4" descr="Image result for টগ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ঢাক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5" t="32087" r="18714" b="30183"/>
          <a:stretch/>
        </p:blipFill>
        <p:spPr bwMode="auto">
          <a:xfrm>
            <a:off x="7314724" y="167640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ডাব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9" t="25617" r="23259" b="16395"/>
          <a:stretch/>
        </p:blipFill>
        <p:spPr bwMode="auto">
          <a:xfrm>
            <a:off x="5181600" y="167640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ঠোঙ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55" y="1676400"/>
            <a:ext cx="182230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চরণ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676401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74420" y="3634908"/>
            <a:ext cx="1287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36620" y="3636818"/>
            <a:ext cx="1287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6400" y="3636818"/>
            <a:ext cx="1287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32470" y="3657601"/>
            <a:ext cx="1386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ঢ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27130" y="3667489"/>
            <a:ext cx="1287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ণ</a:t>
            </a:r>
          </a:p>
        </p:txBody>
      </p:sp>
      <p:sp>
        <p:nvSpPr>
          <p:cNvPr id="11" name="Up Arrow Callout 10"/>
          <p:cNvSpPr/>
          <p:nvPr/>
        </p:nvSpPr>
        <p:spPr>
          <a:xfrm>
            <a:off x="1257300" y="3070694"/>
            <a:ext cx="1066800" cy="434507"/>
          </a:xfrm>
          <a:prstGeom prst="upArrowCallou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করুন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Up Arrow Callout 22"/>
          <p:cNvSpPr/>
          <p:nvPr/>
        </p:nvSpPr>
        <p:spPr>
          <a:xfrm>
            <a:off x="3439608" y="3070694"/>
            <a:ext cx="1066800" cy="434507"/>
          </a:xfrm>
          <a:prstGeom prst="upArrowCallou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করুন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Up Arrow Callout 23"/>
          <p:cNvSpPr/>
          <p:nvPr/>
        </p:nvSpPr>
        <p:spPr>
          <a:xfrm>
            <a:off x="5562600" y="3048001"/>
            <a:ext cx="1066800" cy="434507"/>
          </a:xfrm>
          <a:prstGeom prst="upArrowCallou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করুন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Up Arrow Callout 24"/>
          <p:cNvSpPr/>
          <p:nvPr/>
        </p:nvSpPr>
        <p:spPr>
          <a:xfrm>
            <a:off x="7695724" y="3048001"/>
            <a:ext cx="1066800" cy="434507"/>
          </a:xfrm>
          <a:prstGeom prst="upArrowCallou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করুন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Up Arrow Callout 25"/>
          <p:cNvSpPr/>
          <p:nvPr/>
        </p:nvSpPr>
        <p:spPr>
          <a:xfrm>
            <a:off x="9906000" y="3048001"/>
            <a:ext cx="1066800" cy="434507"/>
          </a:xfrm>
          <a:prstGeom prst="upArrowCallou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করুন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03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-2.22222E-6 L -4.87179E-6 0.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1.11111E-6 L -3.07692E-6 0.2111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1 0.0044 L 0.00361 0.2155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1 0.00139 L -0.00561 0.20139 " pathEditMode="relative" rAng="0" ptsTypes="AA">
                                      <p:cBhvr>
                                        <p:cTn id="107" dur="1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7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2.22222E-6 L 0.00347 0.18889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11" grpId="0" animBg="1"/>
      <p:bldP spid="1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719184" y="4572000"/>
            <a:ext cx="3221356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dirty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ঢাক</a:t>
            </a:r>
            <a:endParaRPr lang="en-US" sz="6000" b="1" dirty="0">
              <a:ln w="5080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12520" y="5562600"/>
            <a:ext cx="1783080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791576" y="5715000"/>
            <a:ext cx="3019424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dirty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ডাব</a:t>
            </a:r>
            <a:endParaRPr lang="en-US" sz="6000" b="1" dirty="0">
              <a:ln w="5080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44880" y="1232477"/>
            <a:ext cx="1981200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035416" y="3505200"/>
            <a:ext cx="2426970" cy="9906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dirty="0" err="1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ঠোঙা</a:t>
            </a:r>
            <a:endParaRPr lang="en-US" sz="6000" b="1" dirty="0">
              <a:ln w="5080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2763" y="2362200"/>
            <a:ext cx="2524124" cy="9906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90988" y="3505200"/>
            <a:ext cx="2409412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936356" y="1219200"/>
            <a:ext cx="2575560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dirty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টগর</a:t>
            </a:r>
            <a:endParaRPr lang="en-US" sz="6000" b="1" dirty="0">
              <a:ln w="5080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6366" y="187598"/>
            <a:ext cx="11581178" cy="1044879"/>
            <a:chOff x="0" y="0"/>
            <a:chExt cx="9144000" cy="1143000"/>
          </a:xfrm>
        </p:grpSpPr>
        <p:sp>
          <p:nvSpPr>
            <p:cNvPr id="16" name="Round Diagonal Corner Rectangle 15"/>
            <p:cNvSpPr/>
            <p:nvPr/>
          </p:nvSpPr>
          <p:spPr>
            <a:xfrm>
              <a:off x="0" y="0"/>
              <a:ext cx="9144000" cy="1143000"/>
            </a:xfrm>
            <a:prstGeom prst="round2DiagRect">
              <a:avLst/>
            </a:prstGeom>
            <a:solidFill>
              <a:srgbClr val="F676E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565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7674" y="0"/>
              <a:ext cx="995326" cy="10668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09694" y="76198"/>
              <a:ext cx="942288" cy="106680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2663111" y="182611"/>
            <a:ext cx="839533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83285" y="4572000"/>
            <a:ext cx="1783080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686800" y="2209800"/>
            <a:ext cx="3221356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dirty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চরণ</a:t>
            </a:r>
            <a:endParaRPr lang="en-US" sz="6000" b="1" dirty="0">
              <a:ln w="5080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14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436E-6 3.33333E-6 L -0.39864 -0.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9" y="-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-3.33333E-6 L -0.375 -0.16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39209 0.327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5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-0.00556 L -0.39904 0.33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2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 1.11022E-16 L -0.40465 0.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79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46366" y="187598"/>
            <a:ext cx="11581178" cy="1044879"/>
            <a:chOff x="0" y="0"/>
            <a:chExt cx="9144000" cy="1143000"/>
          </a:xfrm>
        </p:grpSpPr>
        <p:sp>
          <p:nvSpPr>
            <p:cNvPr id="16" name="Round Diagonal Corner Rectangle 15"/>
            <p:cNvSpPr/>
            <p:nvPr/>
          </p:nvSpPr>
          <p:spPr>
            <a:xfrm>
              <a:off x="0" y="0"/>
              <a:ext cx="9144000" cy="1143000"/>
            </a:xfrm>
            <a:prstGeom prst="round2DiagRect">
              <a:avLst/>
            </a:prstGeom>
            <a:solidFill>
              <a:srgbClr val="F676E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565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7674" y="0"/>
              <a:ext cx="995326" cy="10668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09694" y="76198"/>
              <a:ext cx="969634" cy="106680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3008818" y="229619"/>
            <a:ext cx="839533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1" name="Picture 4" descr="Image result for টগ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ঢাক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5" t="32087" r="18714" b="30183"/>
          <a:stretch/>
        </p:blipFill>
        <p:spPr bwMode="auto">
          <a:xfrm>
            <a:off x="3048000" y="167640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ডাব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9" t="25617" r="23259" b="16395"/>
          <a:stretch/>
        </p:blipFill>
        <p:spPr bwMode="auto">
          <a:xfrm>
            <a:off x="5181600" y="167640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Image result for ঠোঙ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76400"/>
            <a:ext cx="182230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result for চরণ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676401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 Arrow Callout 1"/>
          <p:cNvSpPr/>
          <p:nvPr/>
        </p:nvSpPr>
        <p:spPr>
          <a:xfrm>
            <a:off x="914400" y="3124200"/>
            <a:ext cx="1828800" cy="1143000"/>
          </a:xfrm>
          <a:prstGeom prst="upArrowCallout">
            <a:avLst/>
          </a:prstGeom>
          <a:gradFill>
            <a:gsLst>
              <a:gs pos="13000">
                <a:schemeClr val="accent4">
                  <a:lumMod val="60000"/>
                  <a:lumOff val="4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solidFill>
              <a:srgbClr val="F462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Callout 30"/>
          <p:cNvSpPr/>
          <p:nvPr/>
        </p:nvSpPr>
        <p:spPr>
          <a:xfrm>
            <a:off x="3048000" y="3124200"/>
            <a:ext cx="1828800" cy="1143000"/>
          </a:xfrm>
          <a:prstGeom prst="upArrowCallout">
            <a:avLst/>
          </a:prstGeom>
          <a:gradFill>
            <a:gsLst>
              <a:gs pos="13000">
                <a:schemeClr val="accent4">
                  <a:lumMod val="60000"/>
                  <a:lumOff val="4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solidFill>
              <a:srgbClr val="F462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Callout 31"/>
          <p:cNvSpPr/>
          <p:nvPr/>
        </p:nvSpPr>
        <p:spPr>
          <a:xfrm>
            <a:off x="5181600" y="3124200"/>
            <a:ext cx="1828800" cy="1143000"/>
          </a:xfrm>
          <a:prstGeom prst="upArrowCallout">
            <a:avLst/>
          </a:prstGeom>
          <a:gradFill>
            <a:gsLst>
              <a:gs pos="13000">
                <a:schemeClr val="accent4">
                  <a:lumMod val="60000"/>
                  <a:lumOff val="4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solidFill>
              <a:srgbClr val="F462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Callout 32"/>
          <p:cNvSpPr/>
          <p:nvPr/>
        </p:nvSpPr>
        <p:spPr>
          <a:xfrm>
            <a:off x="7315200" y="3151909"/>
            <a:ext cx="1828800" cy="1143000"/>
          </a:xfrm>
          <a:prstGeom prst="upArrowCallout">
            <a:avLst/>
          </a:prstGeom>
          <a:gradFill>
            <a:gsLst>
              <a:gs pos="13000">
                <a:schemeClr val="accent4">
                  <a:lumMod val="60000"/>
                  <a:lumOff val="4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solidFill>
              <a:srgbClr val="F462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Callout 33"/>
          <p:cNvSpPr/>
          <p:nvPr/>
        </p:nvSpPr>
        <p:spPr>
          <a:xfrm>
            <a:off x="9448800" y="3124200"/>
            <a:ext cx="1828800" cy="1143000"/>
          </a:xfrm>
          <a:prstGeom prst="upArrowCallout">
            <a:avLst/>
          </a:prstGeom>
          <a:gradFill>
            <a:gsLst>
              <a:gs pos="13000">
                <a:schemeClr val="accent4">
                  <a:lumMod val="60000"/>
                  <a:lumOff val="4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solidFill>
              <a:srgbClr val="F462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39439" y="5181600"/>
            <a:ext cx="3221356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dirty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ডাব</a:t>
            </a:r>
            <a:endParaRPr lang="en-US" sz="6000" b="1" dirty="0">
              <a:ln w="5080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72576" y="5250873"/>
            <a:ext cx="3019424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dirty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ঢাক</a:t>
            </a:r>
            <a:endParaRPr lang="en-US" sz="6000" b="1" dirty="0">
              <a:ln w="5080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08818" y="5181600"/>
            <a:ext cx="2426970" cy="9906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dirty="0" err="1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ঠোঙা</a:t>
            </a:r>
            <a:endParaRPr lang="en-US" sz="6000" b="1" dirty="0">
              <a:ln w="5080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17187" y="5181600"/>
            <a:ext cx="2575560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dirty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টগর</a:t>
            </a:r>
            <a:endParaRPr lang="en-US" sz="6000" b="1" dirty="0">
              <a:ln w="5080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086600" y="5181600"/>
            <a:ext cx="3019424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dirty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চরণ</a:t>
            </a:r>
            <a:endParaRPr lang="en-US" sz="6000" b="1" dirty="0">
              <a:ln w="5080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3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231E-6 -2.48555E-6 L -0.56531 -0.270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72" y="-13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54 -0.0111 L 0.34362 -0.249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8" y="-11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812E-6 9.24855E-7 L -0.39329 -0.260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71" y="-130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9 -0.01665 L 0.34882 -0.260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12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154E-6 9.24855E-7 L 0.14863 -0.2719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5" y="-13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/>
          <p:nvPr/>
        </p:nvGrpSpPr>
        <p:grpSpPr>
          <a:xfrm>
            <a:off x="304801" y="182108"/>
            <a:ext cx="11654477" cy="891219"/>
            <a:chOff x="0" y="0"/>
            <a:chExt cx="9144000" cy="1143000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0" y="0"/>
              <a:ext cx="9144000" cy="1143000"/>
            </a:xfrm>
            <a:prstGeom prst="round2DiagRect">
              <a:avLst/>
            </a:prstGeom>
            <a:solidFill>
              <a:srgbClr val="F676E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565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9142" y="1"/>
              <a:ext cx="903858" cy="1066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72833" y="96867"/>
              <a:ext cx="854829" cy="99638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3962400" y="-105192"/>
            <a:ext cx="3962400" cy="77251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oftRound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9600" b="1" cap="all" dirty="0">
                <a:ln>
                  <a:solidFill>
                    <a:srgbClr val="F462E3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</a:t>
            </a:r>
            <a:endParaRPr lang="en-US" sz="2800" b="1" cap="all" dirty="0">
              <a:ln>
                <a:solidFill>
                  <a:srgbClr val="F462E3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589550"/>
              </p:ext>
            </p:extLst>
          </p:nvPr>
        </p:nvGraphicFramePr>
        <p:xfrm>
          <a:off x="746760" y="5181600"/>
          <a:ext cx="10797540" cy="1554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59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9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95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r>
                        <a:rPr lang="en-US" sz="9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ট</a:t>
                      </a:r>
                    </a:p>
                  </a:txBody>
                  <a:tcPr marL="118872" marR="118872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960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ঠ </a:t>
                      </a:r>
                      <a:endParaRPr lang="en-US" sz="9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8872" marR="118872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9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ড</a:t>
                      </a:r>
                    </a:p>
                  </a:txBody>
                  <a:tcPr marL="118872" marR="118872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ঢ</a:t>
                      </a:r>
                    </a:p>
                  </a:txBody>
                  <a:tcPr marL="118872" marR="118872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9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ণ</a:t>
                      </a:r>
                    </a:p>
                  </a:txBody>
                  <a:tcPr marL="118872" marR="118872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7280" y="1905001"/>
            <a:ext cx="3169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n>
                  <a:solidFill>
                    <a:srgbClr val="7030A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সামনে</a:t>
            </a:r>
            <a:endParaRPr lang="en-US" sz="6000" dirty="0">
              <a:ln>
                <a:solidFill>
                  <a:srgbClr val="7030A0"/>
                </a:solidFill>
              </a:ln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1080" y="3349173"/>
            <a:ext cx="3169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n>
                  <a:solidFill>
                    <a:srgbClr val="7030A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পিছনে</a:t>
            </a:r>
            <a:endParaRPr lang="en-US" sz="6000" dirty="0">
              <a:ln>
                <a:solidFill>
                  <a:srgbClr val="7030A0"/>
                </a:solidFill>
              </a:ln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1300" y="111204"/>
            <a:ext cx="66675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পিছনের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বর্ণটি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257637"/>
            <a:ext cx="3962400" cy="64479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oftRound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1300" b="1" cap="all" dirty="0">
                <a:ln>
                  <a:solidFill>
                    <a:srgbClr val="F462E3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ঠ</a:t>
            </a:r>
            <a:endParaRPr lang="en-US" sz="2400" b="1" cap="all" dirty="0">
              <a:ln>
                <a:solidFill>
                  <a:srgbClr val="F462E3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-548082"/>
            <a:ext cx="3962400" cy="77251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oftRound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9600" b="1" cap="all" dirty="0">
                <a:ln>
                  <a:solidFill>
                    <a:srgbClr val="F462E3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ড</a:t>
            </a:r>
            <a:endParaRPr lang="en-US" sz="2800" b="1" cap="all" dirty="0">
              <a:ln>
                <a:solidFill>
                  <a:srgbClr val="F462E3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87370" y="-731467"/>
            <a:ext cx="4194630" cy="77251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oftRound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9600" b="1" cap="all" dirty="0">
                <a:ln>
                  <a:solidFill>
                    <a:srgbClr val="F462E3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ঢ</a:t>
            </a:r>
            <a:endParaRPr lang="en-US" sz="2800" b="1" cap="all" dirty="0">
              <a:ln>
                <a:solidFill>
                  <a:srgbClr val="F462E3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-381000"/>
            <a:ext cx="3962400" cy="77251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oftRound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9600" b="1" cap="all" dirty="0">
                <a:ln>
                  <a:solidFill>
                    <a:srgbClr val="F462E3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ণ</a:t>
            </a:r>
            <a:endParaRPr lang="en-US" sz="2800" b="1" cap="all" dirty="0">
              <a:ln>
                <a:solidFill>
                  <a:srgbClr val="F462E3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7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7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xit" presetSubtype="16" fill="hold" grpId="5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7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5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7" presetClass="entr" presetSubtype="1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7" presetClass="entr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7" presetClass="entr" presetSubtype="1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5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5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0" grpId="2"/>
      <p:bldP spid="10" grpId="3"/>
      <p:bldP spid="10" grpId="4"/>
      <p:bldP spid="10" grpId="5"/>
      <p:bldP spid="10" grpId="6"/>
      <p:bldP spid="10" grpId="7"/>
      <p:bldP spid="10" grpId="8"/>
      <p:bldP spid="10" grpId="9"/>
      <p:bldP spid="11" grpId="0"/>
      <p:bldP spid="11" grpId="1"/>
      <p:bldP spid="11" grpId="2"/>
      <p:bldP spid="11" grpId="3"/>
      <p:bldP spid="11" grpId="4"/>
      <p:bldP spid="11" grpId="5"/>
      <p:bldP spid="11" grpId="6"/>
      <p:bldP spid="11" grpId="7"/>
      <p:bldP spid="11" grpId="8"/>
      <p:bldP spid="11" grpId="9"/>
      <p:bldP spid="12" grpId="0"/>
      <p:bldP spid="13" grpId="0"/>
      <p:bldP spid="13" grpId="2"/>
      <p:bldP spid="14" grpId="0"/>
      <p:bldP spid="14" grpId="2"/>
      <p:bldP spid="15" grpId="0"/>
      <p:bldP spid="15" grpId="1"/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" y="189039"/>
            <a:ext cx="11536680" cy="656086"/>
            <a:chOff x="0" y="0"/>
            <a:chExt cx="9144000" cy="1143000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0" y="0"/>
              <a:ext cx="9144000" cy="1143000"/>
            </a:xfrm>
            <a:prstGeom prst="round2DiagRect">
              <a:avLst/>
            </a:prstGeom>
            <a:solidFill>
              <a:srgbClr val="F676E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565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1143000" cy="1066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78914" y="68920"/>
              <a:ext cx="859739" cy="10740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Horizontal Scroll 1"/>
          <p:cNvSpPr/>
          <p:nvPr/>
        </p:nvSpPr>
        <p:spPr>
          <a:xfrm>
            <a:off x="2628900" y="-92518"/>
            <a:ext cx="6934200" cy="1219200"/>
          </a:xfrm>
          <a:prstGeom prst="horizontalScroll">
            <a:avLst>
              <a:gd name="adj" fmla="val 2500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dirty="0" err="1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200" b="1" dirty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0" y="830358"/>
            <a:ext cx="11536680" cy="57990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3366655"/>
            <a:ext cx="4160520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000" b="1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b="1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as-IN" sz="4000" b="1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b="1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4000" b="1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4000" b="1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4000" b="1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4000" b="1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as-IN" sz="4000" b="1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b="1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4000" b="1" dirty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ln/>
                <a:solidFill>
                  <a:srgbClr val="BBB709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ln/>
                <a:solidFill>
                  <a:srgbClr val="BBB70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BBB709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ln/>
                <a:solidFill>
                  <a:srgbClr val="BBB709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b="1" dirty="0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 err="1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শ্চিন্তপুর</a:t>
            </a:r>
            <a:r>
              <a:rPr lang="en-US" sz="3200" b="1" dirty="0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ln/>
              <a:solidFill>
                <a:srgbClr val="F462E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200" b="1" dirty="0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b="1" dirty="0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b="1" dirty="0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b="1" dirty="0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as-IN" sz="3200" b="1" dirty="0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 err="1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গঞ্জ</a:t>
            </a:r>
            <a:r>
              <a:rPr lang="en-US" sz="3200" b="1" dirty="0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200" b="1" dirty="0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2800" y="3722133"/>
            <a:ext cx="4038600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b="1" dirty="0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b="1" dirty="0" err="1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4000" b="1" dirty="0">
              <a:ln/>
              <a:solidFill>
                <a:srgbClr val="F462E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b="1" dirty="0" err="1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3200" b="1" dirty="0">
              <a:ln/>
              <a:solidFill>
                <a:srgbClr val="F462E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200" b="1" dirty="0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শিখি</a:t>
            </a:r>
            <a:endParaRPr lang="en-US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b="1" dirty="0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27000">
                    <a:schemeClr val="accent1">
                      <a:alpha val="78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ট, ঠ, ড, ঢ, ণ।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754241"/>
            <a:ext cx="3134360" cy="31343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42374" y="1699360"/>
            <a:ext cx="1447800" cy="15192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066800"/>
            <a:ext cx="3505200" cy="327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70" y="1981201"/>
            <a:ext cx="1437850" cy="165087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0922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353291" y="146033"/>
            <a:ext cx="11581178" cy="1044879"/>
            <a:chOff x="0" y="0"/>
            <a:chExt cx="9144000" cy="1143000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0" y="0"/>
              <a:ext cx="9144000" cy="1143000"/>
            </a:xfrm>
            <a:prstGeom prst="round2DiagRect">
              <a:avLst/>
            </a:prstGeom>
            <a:solidFill>
              <a:srgbClr val="F676E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565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2371" y="0"/>
              <a:ext cx="940629" cy="1066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76879" y="132963"/>
              <a:ext cx="936819" cy="101003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2951018" y="111204"/>
            <a:ext cx="657398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বর্ণটি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41967" y="2125935"/>
            <a:ext cx="118872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endParaRPr lang="en-US" sz="2800" dirty="0">
              <a:ln w="18000">
                <a:solidFill>
                  <a:schemeClr val="tx1"/>
                </a:solidFill>
                <a:prstDash val="solid"/>
                <a:miter lim="800000"/>
              </a:ln>
              <a:blipFill>
                <a:blip r:embed="rId4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3664527"/>
            <a:ext cx="118872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endParaRPr lang="en-US" sz="2800" dirty="0">
              <a:ln w="18000">
                <a:solidFill>
                  <a:schemeClr val="tx1"/>
                </a:solidFill>
                <a:prstDash val="solid"/>
                <a:miter lim="800000"/>
              </a:ln>
              <a:blipFill>
                <a:blip r:embed="rId5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3437" y="675409"/>
            <a:ext cx="118872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</a:t>
            </a:r>
            <a:endParaRPr lang="en-US" sz="2800" dirty="0">
              <a:ln w="18000">
                <a:solidFill>
                  <a:schemeClr val="tx1"/>
                </a:solidFill>
                <a:prstDash val="solid"/>
                <a:miter lim="800000"/>
              </a:ln>
              <a:blipFill>
                <a:blip r:embed="rId6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11342" y="3703290"/>
            <a:ext cx="118872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7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endParaRPr lang="en-US" sz="2800" dirty="0">
              <a:ln w="18000">
                <a:solidFill>
                  <a:schemeClr val="tx1"/>
                </a:solidFill>
                <a:prstDash val="solid"/>
                <a:miter lim="800000"/>
              </a:ln>
              <a:blipFill>
                <a:blip r:embed="rId7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05702" y="838200"/>
            <a:ext cx="118872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8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</a:t>
            </a:r>
            <a:endParaRPr lang="en-US" sz="2800" dirty="0">
              <a:ln w="18000">
                <a:solidFill>
                  <a:schemeClr val="tx1"/>
                </a:solidFill>
                <a:prstDash val="solid"/>
                <a:miter lim="800000"/>
              </a:ln>
              <a:blipFill>
                <a:blip r:embed="rId8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9" presetClass="entr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5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repeatCount="300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5" presetClass="entr" presetSubtype="0" repeatCount="300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5" presetClass="entr" presetSubtype="0" repeatCount="300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5" presetClass="entr" presetSubtype="0" repeatCount="300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5" presetClass="entr" presetSubtype="0" repeatCount="300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55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5" presetClass="entr" presetSubtype="0" repeatCount="300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15" presetClass="entr" presetSubtype="0" repeatCount="300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5" presetClass="entr" presetSubtype="0" repeatCount="300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15" presetClass="entr" presetSubtype="0" repeatCount="300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15" presetClass="entr" presetSubtype="0" repeatCount="300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000"/>
                            </p:stCondLst>
                            <p:childTnLst>
                              <p:par>
                                <p:cTn id="205" presetID="55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2" grpId="1"/>
      <p:bldP spid="12" grpId="2"/>
      <p:bldP spid="12" grpId="3"/>
      <p:bldP spid="12" grpId="4"/>
      <p:bldP spid="12" grpId="5"/>
      <p:bldP spid="13" grpId="0"/>
      <p:bldP spid="13" grpId="1"/>
      <p:bldP spid="13" grpId="2"/>
      <p:bldP spid="13" grpId="3"/>
      <p:bldP spid="13" grpId="4"/>
      <p:bldP spid="13" grpId="5"/>
      <p:bldP spid="14" grpId="0"/>
      <p:bldP spid="14" grpId="1"/>
      <p:bldP spid="14" grpId="2"/>
      <p:bldP spid="14" grpId="3"/>
      <p:bldP spid="14" grpId="4"/>
      <p:bldP spid="14" grpId="5"/>
      <p:bldP spid="15" grpId="0"/>
      <p:bldP spid="15" grpId="1"/>
      <p:bldP spid="15" grpId="2"/>
      <p:bldP spid="15" grpId="3"/>
      <p:bldP spid="15" grpId="4"/>
      <p:bldP spid="15" grpId="5"/>
      <p:bldP spid="16" grpId="0"/>
      <p:bldP spid="16" grpId="1"/>
      <p:bldP spid="16" grpId="2"/>
      <p:bldP spid="16" grpId="3"/>
      <p:bldP spid="16" grpId="4"/>
      <p:bldP spid="16" grpId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46366" y="193008"/>
            <a:ext cx="11581178" cy="1002175"/>
            <a:chOff x="0" y="0"/>
            <a:chExt cx="9144000" cy="1143001"/>
          </a:xfrm>
        </p:grpSpPr>
        <p:sp>
          <p:nvSpPr>
            <p:cNvPr id="13" name="Round Diagonal Corner Rectangle 12"/>
            <p:cNvSpPr/>
            <p:nvPr/>
          </p:nvSpPr>
          <p:spPr>
            <a:xfrm>
              <a:off x="0" y="0"/>
              <a:ext cx="9144000" cy="1143000"/>
            </a:xfrm>
            <a:prstGeom prst="round2DiagRect">
              <a:avLst/>
            </a:prstGeom>
            <a:solidFill>
              <a:srgbClr val="F676E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565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7838" y="0"/>
              <a:ext cx="935162" cy="10668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26258" y="76199"/>
              <a:ext cx="935154" cy="106680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3520440" y="159603"/>
            <a:ext cx="534924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বর্ণগুলো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440180" y="2055812"/>
            <a:ext cx="105003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40180" y="2667000"/>
            <a:ext cx="105994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40180" y="3275012"/>
            <a:ext cx="105003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0180" y="3810000"/>
            <a:ext cx="10500360" cy="74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40180" y="4419600"/>
            <a:ext cx="105003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-1493520" y="3924303"/>
            <a:ext cx="586740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40180" y="5029200"/>
            <a:ext cx="105003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40180" y="5638800"/>
            <a:ext cx="105003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40180" y="6246812"/>
            <a:ext cx="105003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6366" y="186019"/>
            <a:ext cx="11581178" cy="1008529"/>
            <a:chOff x="0" y="0"/>
            <a:chExt cx="9144000" cy="1143000"/>
          </a:xfrm>
        </p:grpSpPr>
        <p:sp>
          <p:nvSpPr>
            <p:cNvPr id="9" name="Round Diagonal Corner Rectangle 8"/>
            <p:cNvSpPr/>
            <p:nvPr/>
          </p:nvSpPr>
          <p:spPr>
            <a:xfrm>
              <a:off x="0" y="0"/>
              <a:ext cx="9144000" cy="1143000"/>
            </a:xfrm>
            <a:prstGeom prst="round2DiagRect">
              <a:avLst/>
            </a:prstGeom>
            <a:solidFill>
              <a:srgbClr val="F676E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565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7674" y="0"/>
              <a:ext cx="995326" cy="10668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23793" y="48258"/>
              <a:ext cx="955534" cy="10947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Oval 4"/>
          <p:cNvSpPr/>
          <p:nvPr/>
        </p:nvSpPr>
        <p:spPr>
          <a:xfrm>
            <a:off x="3223260" y="152400"/>
            <a:ext cx="6042660" cy="1066800"/>
          </a:xfrm>
          <a:prstGeom prst="ellipse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320" y="76202"/>
            <a:ext cx="5547360" cy="120032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5080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12525321"/>
              </p:ext>
            </p:extLst>
          </p:nvPr>
        </p:nvGraphicFramePr>
        <p:xfrm>
          <a:off x="548640" y="1397000"/>
          <a:ext cx="1109472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Smiley Face 11"/>
          <p:cNvSpPr/>
          <p:nvPr/>
        </p:nvSpPr>
        <p:spPr>
          <a:xfrm>
            <a:off x="1166949" y="1524000"/>
            <a:ext cx="2674620" cy="1905000"/>
          </a:xfrm>
          <a:prstGeom prst="smileyFac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48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48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miley Face 12"/>
          <p:cNvSpPr/>
          <p:nvPr/>
        </p:nvSpPr>
        <p:spPr>
          <a:xfrm>
            <a:off x="4808220" y="1447800"/>
            <a:ext cx="2575560" cy="1981200"/>
          </a:xfrm>
          <a:prstGeom prst="smileyFac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miley Face 13"/>
          <p:cNvSpPr/>
          <p:nvPr/>
        </p:nvSpPr>
        <p:spPr>
          <a:xfrm>
            <a:off x="8552688" y="1600200"/>
            <a:ext cx="2575560" cy="1828800"/>
          </a:xfrm>
          <a:prstGeom prst="smileyFac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gular Pentagon 7"/>
          <p:cNvSpPr/>
          <p:nvPr/>
        </p:nvSpPr>
        <p:spPr>
          <a:xfrm>
            <a:off x="609600" y="3886200"/>
            <a:ext cx="10995660" cy="2819400"/>
          </a:xfrm>
          <a:prstGeom prst="pentagon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46367" y="186019"/>
            <a:ext cx="11581178" cy="1008529"/>
            <a:chOff x="0" y="0"/>
            <a:chExt cx="9144000" cy="1143000"/>
          </a:xfrm>
        </p:grpSpPr>
        <p:sp>
          <p:nvSpPr>
            <p:cNvPr id="10" name="Round Diagonal Corner Rectangle 9"/>
            <p:cNvSpPr/>
            <p:nvPr/>
          </p:nvSpPr>
          <p:spPr>
            <a:xfrm>
              <a:off x="0" y="0"/>
              <a:ext cx="9144000" cy="1143000"/>
            </a:xfrm>
            <a:prstGeom prst="round2DiagRect">
              <a:avLst/>
            </a:prstGeom>
            <a:solidFill>
              <a:srgbClr val="F676E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565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9707" y="0"/>
              <a:ext cx="983293" cy="10668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63629" y="134619"/>
              <a:ext cx="1015697" cy="100838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Cloud 5"/>
          <p:cNvSpPr/>
          <p:nvPr/>
        </p:nvSpPr>
        <p:spPr>
          <a:xfrm>
            <a:off x="533400" y="1676400"/>
            <a:ext cx="11094720" cy="175260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Callout 2"/>
          <p:cNvSpPr/>
          <p:nvPr/>
        </p:nvSpPr>
        <p:spPr>
          <a:xfrm>
            <a:off x="4187190" y="0"/>
            <a:ext cx="3737610" cy="1447800"/>
          </a:xfrm>
          <a:prstGeom prst="down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35480" y="18873"/>
            <a:ext cx="802386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n w="5080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8860" y="2057400"/>
            <a:ext cx="9806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এলোমেলো</a:t>
            </a:r>
            <a:r>
              <a:rPr lang="en-US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440495" y="4572000"/>
            <a:ext cx="656461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ড, ট, ণ, ঢ, ঠ।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4" y="5331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45" y="149732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4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8" y="9903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07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23472" y="1220679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12" name="Picture 11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0447"/>
            <a:ext cx="12192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5" y="33584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35" y="138936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88" y="25100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1" y="2146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366" y="4024593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2047" y="3254276"/>
            <a:ext cx="49412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থেকো,সবাই</a:t>
            </a:r>
            <a:r>
              <a:rPr lang="en-US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6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1" y="533180"/>
            <a:ext cx="5978586" cy="53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5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4801" y="188258"/>
            <a:ext cx="11654477" cy="1075766"/>
            <a:chOff x="0" y="-1"/>
            <a:chExt cx="9144000" cy="1143001"/>
          </a:xfrm>
        </p:grpSpPr>
        <p:sp>
          <p:nvSpPr>
            <p:cNvPr id="10" name="Round Diagonal Corner Rectangle 9"/>
            <p:cNvSpPr/>
            <p:nvPr/>
          </p:nvSpPr>
          <p:spPr>
            <a:xfrm>
              <a:off x="0" y="0"/>
              <a:ext cx="9144000" cy="1143000"/>
            </a:xfrm>
            <a:prstGeom prst="round2DiagRect">
              <a:avLst/>
            </a:prstGeom>
            <a:solidFill>
              <a:srgbClr val="F676E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565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9358" y="0"/>
              <a:ext cx="844072" cy="106679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72160" y="-1"/>
              <a:ext cx="1067845" cy="109537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914401" y="1952686"/>
            <a:ext cx="11322973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শোনাঃ</a:t>
            </a:r>
            <a:endParaRPr lang="en-US" sz="32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১.১.১. 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বর্ণমালার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বলাঃ</a:t>
            </a:r>
            <a:endParaRPr lang="en-US" sz="32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১.১.১. 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বর্ণমালার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স্পস্ট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পড়াঃ</a:t>
            </a:r>
            <a:endParaRPr lang="en-US" sz="32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১.১.১.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বর্ণমালা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স্পস্ট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লেখাঃ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১.১.১. 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বর্ণমালা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আকৃতিতে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9840" y="111204"/>
            <a:ext cx="752856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57659" y="152402"/>
            <a:ext cx="11570316" cy="838200"/>
            <a:chOff x="0" y="-38098"/>
            <a:chExt cx="9144000" cy="949960"/>
          </a:xfrm>
        </p:grpSpPr>
        <p:sp>
          <p:nvSpPr>
            <p:cNvPr id="6" name="Round Diagonal Corner Rectangle 5"/>
            <p:cNvSpPr/>
            <p:nvPr/>
          </p:nvSpPr>
          <p:spPr>
            <a:xfrm>
              <a:off x="0" y="-38098"/>
              <a:ext cx="9144000" cy="911859"/>
            </a:xfrm>
            <a:prstGeom prst="round2DiagRect">
              <a:avLst/>
            </a:prstGeom>
            <a:solidFill>
              <a:srgbClr val="F676E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5400" b="1" dirty="0" err="1">
                  <a:ln w="50800"/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চল</a:t>
              </a:r>
              <a:r>
                <a:rPr lang="en-US" sz="5400" b="1" dirty="0">
                  <a:ln w="50800"/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ln w="50800"/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5400" b="1" dirty="0">
                  <a:ln w="50800"/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ln w="50800"/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ছড়া</a:t>
              </a:r>
              <a:r>
                <a:rPr lang="en-US" sz="5400" b="1" dirty="0">
                  <a:ln w="50800"/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ln w="50800"/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শুনি</a:t>
              </a:r>
              <a:endPara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565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011" y="0"/>
              <a:ext cx="1037989" cy="91186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39759" y="-1"/>
              <a:ext cx="825230" cy="87376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8261986" y="3619809"/>
            <a:ext cx="377761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ভোরের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কির</a:t>
            </a:r>
            <a:r>
              <a:rPr lang="en-US" sz="36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মেখে</a:t>
            </a:r>
            <a:endParaRPr 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হরি</a:t>
            </a:r>
            <a:r>
              <a:rPr lang="en-US" sz="36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ণে</a:t>
            </a:r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ধরায়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</a:t>
            </a:r>
            <a:r>
              <a:rPr lang="en-US" sz="36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ফেলে</a:t>
            </a:r>
            <a:endParaRPr 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ছোটে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চঞ্চল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---------</a:t>
            </a:r>
            <a:r>
              <a:rPr lang="en-US" sz="20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</a:t>
            </a:r>
            <a:r>
              <a:rPr lang="as-IN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0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ৃহীত</a:t>
            </a:r>
            <a:r>
              <a:rPr lang="en-US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1" y="2937207"/>
            <a:ext cx="3385185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ডানা</a:t>
            </a:r>
            <a:endParaRPr 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এ </a:t>
            </a:r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ঢেউ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ডানা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মেলে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সাগরেতে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উড়ে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136" y="1905000"/>
            <a:ext cx="4315865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টাট্টুঘোড়া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 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ঠেলাগাড়ি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ঘোড়ার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পিঠে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চড়বে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খোকা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হাঁড়ি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3800" y="1141448"/>
            <a:ext cx="455676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1"/>
            <a:r>
              <a:rPr lang="en-US" sz="4000" b="1" dirty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ট-</a:t>
            </a:r>
            <a:r>
              <a:rPr lang="en-US" sz="4000" b="1" dirty="0" err="1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4000" b="1" dirty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ছড়া</a:t>
            </a:r>
            <a:endParaRPr lang="en-US" sz="4000" b="1" dirty="0">
              <a:ln w="5080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29737" y="3736432"/>
            <a:ext cx="5670758" cy="1790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4" y="6496703"/>
            <a:ext cx="5719947" cy="1806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364" y="6477001"/>
            <a:ext cx="5927036" cy="1871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99" b="89764" l="9896" r="89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58" y="4091370"/>
            <a:ext cx="3636408" cy="2405333"/>
          </a:xfrm>
          <a:prstGeom prst="rect">
            <a:avLst/>
          </a:prstGeom>
        </p:spPr>
      </p:pic>
      <p:pic>
        <p:nvPicPr>
          <p:cNvPr id="14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061089" y="3720957"/>
            <a:ext cx="5638799" cy="1780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96000"/>
                    </a14:imgEffect>
                    <a14:imgEffect>
                      <a14:saturation sat="400000"/>
                    </a14:imgEffect>
                    <a14:imgEffect>
                      <a14:brightnessContrast bright="20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914" y="1143001"/>
            <a:ext cx="2859979" cy="2476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402" l="36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1195"/>
            <a:ext cx="11811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2920" y="320040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22320" y="297180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20440" y="312420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16680" y="342900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35480" y="259080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29840" y="3124200"/>
            <a:ext cx="406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33601" y="2328952"/>
            <a:ext cx="1200011" cy="186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5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2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0401" y="2314047"/>
            <a:ext cx="1298737" cy="18620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5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ঢ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270" y="2314047"/>
            <a:ext cx="1245731" cy="18620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5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</a:t>
            </a:r>
            <a:endParaRPr lang="en-US" sz="2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1" y="2269376"/>
            <a:ext cx="1298737" cy="186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5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</a:t>
            </a:r>
            <a:endParaRPr lang="en-US" sz="24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59664" y="2328952"/>
            <a:ext cx="1298737" cy="186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5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04800" y="185871"/>
            <a:ext cx="11735771" cy="1012091"/>
            <a:chOff x="0" y="0"/>
            <a:chExt cx="9144000" cy="1152098"/>
          </a:xfrm>
        </p:grpSpPr>
        <p:sp>
          <p:nvSpPr>
            <p:cNvPr id="21" name="Round Diagonal Corner Rectangle 20"/>
            <p:cNvSpPr/>
            <p:nvPr/>
          </p:nvSpPr>
          <p:spPr>
            <a:xfrm>
              <a:off x="0" y="0"/>
              <a:ext cx="9144000" cy="1143000"/>
            </a:xfrm>
            <a:prstGeom prst="round2DiagRect">
              <a:avLst/>
            </a:prstGeom>
            <a:solidFill>
              <a:srgbClr val="F676E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565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8115" y="0"/>
              <a:ext cx="964885" cy="10668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41428" y="85298"/>
              <a:ext cx="962355" cy="10668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2133600" y="35004"/>
            <a:ext cx="802386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81002" y="183850"/>
            <a:ext cx="11507880" cy="959150"/>
            <a:chOff x="0" y="0"/>
            <a:chExt cx="9144000" cy="1162004"/>
          </a:xfrm>
        </p:grpSpPr>
        <p:sp>
          <p:nvSpPr>
            <p:cNvPr id="11" name="Round Diagonal Corner Rectangle 10"/>
            <p:cNvSpPr/>
            <p:nvPr/>
          </p:nvSpPr>
          <p:spPr>
            <a:xfrm>
              <a:off x="0" y="0"/>
              <a:ext cx="9144000" cy="1143000"/>
            </a:xfrm>
            <a:prstGeom prst="round2DiagRect">
              <a:avLst/>
            </a:prstGeom>
            <a:solidFill>
              <a:srgbClr val="F676E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565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1094" y="0"/>
              <a:ext cx="1021906" cy="10668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25936" y="57105"/>
              <a:ext cx="835084" cy="110489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Rounded Rectangle 4"/>
          <p:cNvSpPr/>
          <p:nvPr/>
        </p:nvSpPr>
        <p:spPr>
          <a:xfrm>
            <a:off x="1638300" y="0"/>
            <a:ext cx="9014460" cy="9906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448338" y="5744570"/>
            <a:ext cx="7132320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79846" y="0"/>
            <a:ext cx="5869305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87980" y="5715000"/>
            <a:ext cx="6637020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তুলছে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176443" y="0"/>
            <a:ext cx="10050612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6600" b="1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95988" y="5715000"/>
            <a:ext cx="6637020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তুলি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8" name="Picture 4" descr="Image result for টগ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103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895601" y="1211030"/>
            <a:ext cx="6349455" cy="4572000"/>
            <a:chOff x="2794544" y="1211030"/>
            <a:chExt cx="6349455" cy="4572000"/>
          </a:xfrm>
        </p:grpSpPr>
        <p:grpSp>
          <p:nvGrpSpPr>
            <p:cNvPr id="3" name="Group 2"/>
            <p:cNvGrpSpPr/>
            <p:nvPr/>
          </p:nvGrpSpPr>
          <p:grpSpPr>
            <a:xfrm>
              <a:off x="3068096" y="1211030"/>
              <a:ext cx="6075903" cy="4572000"/>
              <a:chOff x="2183130" y="1828800"/>
              <a:chExt cx="5588000" cy="4216488"/>
            </a:xfrm>
          </p:grpSpPr>
          <p:pic>
            <p:nvPicPr>
              <p:cNvPr id="1026" name="Picture 2" descr="Image result for টগর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3130" y="1828800"/>
                <a:ext cx="5588000" cy="4191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Image result for টগর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7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583"/>
              <a:stretch/>
            </p:blipFill>
            <p:spPr bwMode="auto">
              <a:xfrm flipH="1">
                <a:off x="3656330" y="2093686"/>
                <a:ext cx="4114800" cy="39516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4" descr="Image result for টগর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0625" b="84792" l="27344" r="7968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4297" y="4267200"/>
                <a:ext cx="1148303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4" descr="Image result for টগর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0625" b="84792" l="27344" r="79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544" y="4267200"/>
              <a:ext cx="1447800" cy="1085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4" grpId="0"/>
      <p:bldP spid="14" grpId="1"/>
      <p:bldP spid="6" grpId="0"/>
      <p:bldP spid="6" grpId="1"/>
      <p:bldP spid="9" grpId="0"/>
      <p:bldP spid="9" grpId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ft Arrow 14"/>
          <p:cNvSpPr/>
          <p:nvPr/>
        </p:nvSpPr>
        <p:spPr>
          <a:xfrm>
            <a:off x="4267200" y="4144510"/>
            <a:ext cx="1592580" cy="1286470"/>
          </a:xfrm>
          <a:prstGeom prst="leftArrow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509992" y="5301442"/>
            <a:ext cx="2643408" cy="1327958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191000" y="1295400"/>
            <a:ext cx="1912620" cy="1210270"/>
          </a:xfrm>
          <a:prstGeom prst="leftArrow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392491" y="2286000"/>
            <a:ext cx="1775460" cy="12192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6470" y="1514448"/>
            <a:ext cx="2825842" cy="1914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8811" y="1529730"/>
            <a:ext cx="2825842" cy="1975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2432" y="4345865"/>
            <a:ext cx="2832769" cy="1963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6470" y="4345865"/>
            <a:ext cx="2825842" cy="1923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732020" y="14388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টিয়া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2492" y="2505670"/>
            <a:ext cx="298010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2930" y="4379209"/>
            <a:ext cx="164502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টুপি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9992" y="5579956"/>
            <a:ext cx="264340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04801" y="161693"/>
            <a:ext cx="11654476" cy="1030644"/>
            <a:chOff x="0" y="0"/>
            <a:chExt cx="9144000" cy="1143000"/>
          </a:xfrm>
        </p:grpSpPr>
        <p:sp>
          <p:nvSpPr>
            <p:cNvPr id="22" name="Round Diagonal Corner Rectangle 21"/>
            <p:cNvSpPr/>
            <p:nvPr/>
          </p:nvSpPr>
          <p:spPr>
            <a:xfrm>
              <a:off x="0" y="0"/>
              <a:ext cx="9144000" cy="1143000"/>
            </a:xfrm>
            <a:prstGeom prst="round2DiagRect">
              <a:avLst/>
            </a:prstGeom>
            <a:solidFill>
              <a:srgbClr val="F676E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565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9358" y="0"/>
              <a:ext cx="963643" cy="10668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70468" y="74201"/>
              <a:ext cx="837622" cy="106679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2284184" y="227401"/>
            <a:ext cx="94107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75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1" grpId="1" animBg="1"/>
      <p:bldP spid="10" grpId="0" animBg="1"/>
      <p:bldP spid="8" grpId="1"/>
      <p:bldP spid="9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962400" y="5715000"/>
            <a:ext cx="4876801" cy="9906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ঠো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ঙা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27145" y="5715000"/>
            <a:ext cx="5299710" cy="9906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ঠো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ঙা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খুলি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46365" y="152401"/>
            <a:ext cx="11577483" cy="1008529"/>
            <a:chOff x="3581400" y="1257300"/>
            <a:chExt cx="9144000" cy="1143000"/>
          </a:xfrm>
        </p:grpSpPr>
        <p:sp>
          <p:nvSpPr>
            <p:cNvPr id="11" name="Round Diagonal Corner Rectangle 10"/>
            <p:cNvSpPr/>
            <p:nvPr/>
          </p:nvSpPr>
          <p:spPr>
            <a:xfrm>
              <a:off x="3581400" y="1257300"/>
              <a:ext cx="9144000" cy="1143000"/>
            </a:xfrm>
            <a:prstGeom prst="round2DiagRect">
              <a:avLst/>
            </a:prstGeom>
            <a:solidFill>
              <a:srgbClr val="F676E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565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61950" y="1257300"/>
              <a:ext cx="962449" cy="10668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672085" y="1313179"/>
              <a:ext cx="810992" cy="10668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Rounded Rectangle 2"/>
          <p:cNvSpPr/>
          <p:nvPr/>
        </p:nvSpPr>
        <p:spPr>
          <a:xfrm>
            <a:off x="1638300" y="0"/>
            <a:ext cx="9410700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26080" y="0"/>
            <a:ext cx="6339840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ঠো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ঙা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052" name="Picture 4" descr="Image result for ঠোঙ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447800"/>
            <a:ext cx="320628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7888" y="1409806"/>
            <a:ext cx="31076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7" grpId="0"/>
      <p:bldP spid="3" grpId="0"/>
      <p:bldP spid="3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97876" y="176942"/>
            <a:ext cx="11657334" cy="1004158"/>
            <a:chOff x="0" y="0"/>
            <a:chExt cx="9144000" cy="1143000"/>
          </a:xfrm>
        </p:grpSpPr>
        <p:sp>
          <p:nvSpPr>
            <p:cNvPr id="20" name="Round Diagonal Corner Rectangle 19"/>
            <p:cNvSpPr/>
            <p:nvPr/>
          </p:nvSpPr>
          <p:spPr>
            <a:xfrm>
              <a:off x="0" y="0"/>
              <a:ext cx="9144000" cy="1143000"/>
            </a:xfrm>
            <a:prstGeom prst="round2DiagRect">
              <a:avLst/>
            </a:prstGeom>
            <a:solidFill>
              <a:srgbClr val="F676E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565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1094" y="0"/>
              <a:ext cx="1021906" cy="10668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13785" y="76200"/>
              <a:ext cx="861205" cy="10668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1909421" y="183884"/>
            <a:ext cx="901446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54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Left Arrow 5"/>
          <p:cNvSpPr/>
          <p:nvPr/>
        </p:nvSpPr>
        <p:spPr>
          <a:xfrm>
            <a:off x="4267200" y="4267200"/>
            <a:ext cx="2369820" cy="1219200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877050" y="5181600"/>
            <a:ext cx="1436370" cy="121920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4267200" y="1600200"/>
            <a:ext cx="1386840" cy="1143000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477000" y="2514600"/>
            <a:ext cx="1706880" cy="106680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286245" y="1672698"/>
            <a:ext cx="2848882" cy="1908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0" y="4267200"/>
            <a:ext cx="2869664" cy="1919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3337" y="4191001"/>
            <a:ext cx="2876591" cy="1905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4533900" y="1836004"/>
            <a:ext cx="148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ঠোঁট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37020" y="2674205"/>
            <a:ext cx="2278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ঠাণ্ডা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0580" y="4503004"/>
            <a:ext cx="2446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ঠেলাগাড়ি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0400" y="5417404"/>
            <a:ext cx="1882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ঠুসি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10" y="1560249"/>
            <a:ext cx="2876590" cy="1908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3271</TotalTime>
  <Words>500</Words>
  <Application>Microsoft Office PowerPoint</Application>
  <PresentationFormat>Widescreen</PresentationFormat>
  <Paragraphs>159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kushtia</dc:creator>
  <cp:lastModifiedBy>ZAHIRA</cp:lastModifiedBy>
  <cp:revision>340</cp:revision>
  <dcterms:created xsi:type="dcterms:W3CDTF">2006-08-16T00:00:00Z</dcterms:created>
  <dcterms:modified xsi:type="dcterms:W3CDTF">2020-05-16T22:03:21Z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7231256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