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3" r:id="rId3"/>
    <p:sldId id="261" r:id="rId4"/>
    <p:sldId id="276" r:id="rId5"/>
    <p:sldId id="277" r:id="rId6"/>
    <p:sldId id="281" r:id="rId7"/>
    <p:sldId id="291" r:id="rId8"/>
    <p:sldId id="266" r:id="rId9"/>
    <p:sldId id="297" r:id="rId10"/>
    <p:sldId id="293" r:id="rId11"/>
    <p:sldId id="294" r:id="rId12"/>
    <p:sldId id="295" r:id="rId13"/>
    <p:sldId id="296" r:id="rId14"/>
    <p:sldId id="288" r:id="rId15"/>
    <p:sldId id="298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2C5C7-A865-4728-AD35-BF9C2B06010A}" type="doc">
      <dgm:prSet loTypeId="urn:microsoft.com/office/officeart/2005/8/layout/radial5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590BEF-BB4D-43C7-9F3D-7836D9655B3A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1800" smtClean="0">
              <a:solidFill>
                <a:schemeClr val="tx1"/>
              </a:solidFill>
            </a:rPr>
            <a:t> </a:t>
          </a:r>
          <a:endParaRPr lang="en-US" sz="1800" dirty="0">
            <a:solidFill>
              <a:schemeClr val="tx1"/>
            </a:solidFill>
          </a:endParaRPr>
        </a:p>
      </dgm:t>
    </dgm:pt>
    <dgm:pt modelId="{875BA4F7-8030-438E-8B3A-C95AADBAE135}" type="parTrans" cxnId="{8999494D-D187-448B-8A19-FDED435B432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B908743-01E7-4A72-88E5-C99BBA8D87F4}" type="sibTrans" cxnId="{8999494D-D187-448B-8A19-FDED435B432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882F599-1792-4CA8-B402-F0F0125C4C00}">
      <dgm:prSet phldrT="[Text]" custT="1"/>
      <dgm:spPr>
        <a:solidFill>
          <a:srgbClr val="00CC00"/>
        </a:solidFill>
      </dgm:spPr>
      <dgm:t>
        <a:bodyPr/>
        <a:lstStyle/>
        <a:p>
          <a:pPr rtl="0"/>
          <a:r>
            <a:rPr kumimoji="0" lang="en-US" sz="20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rPr>
            <a:t>মীর</a:t>
          </a: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rPr>
            <a:t> </a:t>
          </a:r>
          <a:r>
            <a:rPr kumimoji="0" lang="en-US" sz="20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rPr>
            <a:t>মোশাররফ</a:t>
          </a: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rPr>
            <a:t> </a:t>
          </a:r>
          <a:r>
            <a:rPr kumimoji="0" lang="en-US" sz="20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rPr>
            <a:t>হো</a:t>
          </a:r>
          <a:r>
            <a:rPr kumimoji="0" lang="bn-BD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rPr>
            <a:t>সনে </a:t>
          </a:r>
          <a:r>
            <a:rPr kumimoji="0" lang="en-US" sz="200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DA7CE39C-C32C-412E-B5DA-44DB544F49F0}" type="parTrans" cxnId="{6EC007B6-C0D0-42AC-90FA-2A118F050E8D}">
      <dgm:prSet custT="1"/>
      <dgm:spPr>
        <a:solidFill>
          <a:srgbClr val="00CC00"/>
        </a:solidFill>
      </dgm:spPr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ECA56FC-556D-4492-84EA-B15E6FEE0915}" type="sibTrans" cxnId="{6EC007B6-C0D0-42AC-90FA-2A118F050E8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22862DA-8527-433C-81CC-9136600B2DB1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উল্লেখযোগ্য</a:t>
          </a:r>
          <a:r>
            <a: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রচনাঃ</a:t>
          </a:r>
          <a:r>
            <a: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বসন্তকুমারী</a:t>
          </a:r>
          <a:r>
            <a: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1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জমিদার</a:t>
          </a:r>
          <a:r>
            <a: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দর্পন</a:t>
          </a:r>
          <a:r>
            <a: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1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এর</a:t>
          </a:r>
          <a:r>
            <a: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‍</a:t>
          </a:r>
          <a:r>
            <a:rPr lang="en-US" sz="1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উপায়</a:t>
          </a:r>
          <a:r>
            <a: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</a:t>
          </a:r>
          <a:r>
            <a: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ইত্যাদি</a:t>
          </a:r>
          <a:r>
            <a: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1200" dirty="0">
            <a:solidFill>
              <a:schemeClr val="tx1"/>
            </a:solidFill>
          </a:endParaRPr>
        </a:p>
      </dgm:t>
    </dgm:pt>
    <dgm:pt modelId="{3FCBB724-483A-4C5C-BD04-70E6FCE21775}" type="parTrans" cxnId="{E6CDBEB2-C692-4E92-8422-744DF1776948}">
      <dgm:prSet custT="1"/>
      <dgm:spPr>
        <a:solidFill>
          <a:srgbClr val="FFC000"/>
        </a:solidFill>
      </dgm:spPr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EAED818-DB26-4F1C-AA4D-D19404DEDA9C}" type="sibTrans" cxnId="{E6CDBEB2-C692-4E92-8422-744DF177694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D794214-59C2-4703-96C5-CE9AE2994C4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মৃত্যুঃ 19এ ডিসেম্বর 1911</a:t>
          </a:r>
          <a:r>
            <a:rPr lang="bn-BD" sz="18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খ্রিষ্টাব্দে</a:t>
          </a:r>
          <a:endParaRPr lang="en-US" sz="1800" dirty="0">
            <a:solidFill>
              <a:schemeClr val="tx1"/>
            </a:solidFill>
          </a:endParaRPr>
        </a:p>
      </dgm:t>
    </dgm:pt>
    <dgm:pt modelId="{2932F61F-E362-45A7-B2FD-266F84782D9A}" type="parTrans" cxnId="{F45751A5-15F8-4302-9F00-05CE31AF16F3}">
      <dgm:prSet custT="1"/>
      <dgm:spPr>
        <a:solidFill>
          <a:srgbClr val="7030A0"/>
        </a:solidFill>
      </dgm:spPr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7443CA1-130E-4383-A4F0-4420AB1F9DFD}" type="sibTrans" cxnId="{F45751A5-15F8-4302-9F00-05CE31AF16F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48D307C-B40E-463B-A728-E0312A3BC298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জন্মঃ 13ই নভেম্বর 1847</a:t>
          </a:r>
          <a:r>
            <a:rPr lang="bn-BD" sz="18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খ্রিষ্টাব্দে</a:t>
          </a:r>
          <a:endParaRPr kumimoji="0" lang="en-US" sz="1800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DADE1F4-2F8E-4D2C-B0C7-082EF81A5850}" type="parTrans" cxnId="{422ED903-D781-47D7-A863-D22E2284F129}">
      <dgm:prSet custT="1"/>
      <dgm:spPr>
        <a:solidFill>
          <a:schemeClr val="accent2"/>
        </a:solidFill>
      </dgm:spPr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DE3EF14-273F-4536-B525-37AFC7D79326}" type="sibTrans" cxnId="{422ED903-D781-47D7-A863-D22E2284F12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42AD091-A9E6-41B6-A475-DFF8149DC01D}" type="pres">
      <dgm:prSet presAssocID="{6742C5C7-A865-4728-AD35-BF9C2B06010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148D3B-9B82-4F0E-B15F-5C8EDA0093D8}" type="pres">
      <dgm:prSet presAssocID="{41590BEF-BB4D-43C7-9F3D-7836D9655B3A}" presName="centerShape" presStyleLbl="node0" presStyleIdx="0" presStyleCnt="1" custScaleX="111965" custScaleY="107466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3AC9093-E85A-4E21-9E83-0C47D4C23896}" type="pres">
      <dgm:prSet presAssocID="{DA7CE39C-C32C-412E-B5DA-44DB544F49F0}" presName="parTrans" presStyleLbl="sibTrans2D1" presStyleIdx="0" presStyleCnt="4"/>
      <dgm:spPr/>
      <dgm:t>
        <a:bodyPr/>
        <a:lstStyle/>
        <a:p>
          <a:endParaRPr lang="en-US"/>
        </a:p>
      </dgm:t>
    </dgm:pt>
    <dgm:pt modelId="{457C13AA-E8DE-4306-B3F2-5F8B4176136E}" type="pres">
      <dgm:prSet presAssocID="{DA7CE39C-C32C-412E-B5DA-44DB544F49F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EAD2892-1FD6-40CC-BCAF-76500A16C2E2}" type="pres">
      <dgm:prSet presAssocID="{7882F599-1792-4CA8-B402-F0F0125C4C00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BD3DFD7-155A-4E9D-AC03-3EEF86D32C9E}" type="pres">
      <dgm:prSet presAssocID="{BDADE1F4-2F8E-4D2C-B0C7-082EF81A585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C354819-8DED-42D6-9683-B4D3BCF79B66}" type="pres">
      <dgm:prSet presAssocID="{BDADE1F4-2F8E-4D2C-B0C7-082EF81A585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74D4FEA-4DC2-4D0D-85A6-998D7E10A354}" type="pres">
      <dgm:prSet presAssocID="{548D307C-B40E-463B-A728-E0312A3BC298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83E90BE-22A7-43DA-916C-F836B2E093E4}" type="pres">
      <dgm:prSet presAssocID="{3FCBB724-483A-4C5C-BD04-70E6FCE21775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18EDFB6-A3DC-4CC7-8A67-0D9F791B4700}" type="pres">
      <dgm:prSet presAssocID="{3FCBB724-483A-4C5C-BD04-70E6FCE2177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487B05D-E1B8-45BF-A76F-6DCC45AB86D0}" type="pres">
      <dgm:prSet presAssocID="{722862DA-8527-433C-81CC-9136600B2DB1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AAB32D2-E261-4070-91EC-0FE42D2AAF67}" type="pres">
      <dgm:prSet presAssocID="{2932F61F-E362-45A7-B2FD-266F84782D9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870AE00-9711-4C5A-A4FE-53F81B1C4FEF}" type="pres">
      <dgm:prSet presAssocID="{2932F61F-E362-45A7-B2FD-266F84782D9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E42027B-E6FE-4CDA-9A08-B1466513C627}" type="pres">
      <dgm:prSet presAssocID="{DD794214-59C2-4703-96C5-CE9AE2994C47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C4A91FB7-F1A0-41E0-8E77-E9BA024E51B5}" type="presOf" srcId="{BDADE1F4-2F8E-4D2C-B0C7-082EF81A5850}" destId="{3C354819-8DED-42D6-9683-B4D3BCF79B66}" srcOrd="1" destOrd="0" presId="urn:microsoft.com/office/officeart/2005/8/layout/radial5"/>
    <dgm:cxn modelId="{B279465F-A35E-4188-94F4-D507A5CC4663}" type="presOf" srcId="{41590BEF-BB4D-43C7-9F3D-7836D9655B3A}" destId="{28148D3B-9B82-4F0E-B15F-5C8EDA0093D8}" srcOrd="0" destOrd="0" presId="urn:microsoft.com/office/officeart/2005/8/layout/radial5"/>
    <dgm:cxn modelId="{8999494D-D187-448B-8A19-FDED435B4328}" srcId="{6742C5C7-A865-4728-AD35-BF9C2B06010A}" destId="{41590BEF-BB4D-43C7-9F3D-7836D9655B3A}" srcOrd="0" destOrd="0" parTransId="{875BA4F7-8030-438E-8B3A-C95AADBAE135}" sibTransId="{FB908743-01E7-4A72-88E5-C99BBA8D87F4}"/>
    <dgm:cxn modelId="{6EC007B6-C0D0-42AC-90FA-2A118F050E8D}" srcId="{41590BEF-BB4D-43C7-9F3D-7836D9655B3A}" destId="{7882F599-1792-4CA8-B402-F0F0125C4C00}" srcOrd="0" destOrd="0" parTransId="{DA7CE39C-C32C-412E-B5DA-44DB544F49F0}" sibTransId="{FECA56FC-556D-4492-84EA-B15E6FEE0915}"/>
    <dgm:cxn modelId="{9353EBD6-74AE-4DDB-9C1A-6DE0B339BA48}" type="presOf" srcId="{722862DA-8527-433C-81CC-9136600B2DB1}" destId="{B487B05D-E1B8-45BF-A76F-6DCC45AB86D0}" srcOrd="0" destOrd="0" presId="urn:microsoft.com/office/officeart/2005/8/layout/radial5"/>
    <dgm:cxn modelId="{115D2E5A-8619-447F-88E9-F83F21E2FB8A}" type="presOf" srcId="{2932F61F-E362-45A7-B2FD-266F84782D9A}" destId="{DAAB32D2-E261-4070-91EC-0FE42D2AAF67}" srcOrd="0" destOrd="0" presId="urn:microsoft.com/office/officeart/2005/8/layout/radial5"/>
    <dgm:cxn modelId="{1AED8A77-028E-4521-B3C7-E2D6C07D3DFD}" type="presOf" srcId="{DA7CE39C-C32C-412E-B5DA-44DB544F49F0}" destId="{457C13AA-E8DE-4306-B3F2-5F8B4176136E}" srcOrd="1" destOrd="0" presId="urn:microsoft.com/office/officeart/2005/8/layout/radial5"/>
    <dgm:cxn modelId="{A311D2DB-89AC-43AB-A1B0-7C38C53B38A6}" type="presOf" srcId="{548D307C-B40E-463B-A728-E0312A3BC298}" destId="{A74D4FEA-4DC2-4D0D-85A6-998D7E10A354}" srcOrd="0" destOrd="0" presId="urn:microsoft.com/office/officeart/2005/8/layout/radial5"/>
    <dgm:cxn modelId="{E6CDBEB2-C692-4E92-8422-744DF1776948}" srcId="{41590BEF-BB4D-43C7-9F3D-7836D9655B3A}" destId="{722862DA-8527-433C-81CC-9136600B2DB1}" srcOrd="2" destOrd="0" parTransId="{3FCBB724-483A-4C5C-BD04-70E6FCE21775}" sibTransId="{2EAED818-DB26-4F1C-AA4D-D19404DEDA9C}"/>
    <dgm:cxn modelId="{5ED849EB-E63F-4C2B-9C9F-261A6AD83D39}" type="presOf" srcId="{DD794214-59C2-4703-96C5-CE9AE2994C47}" destId="{8E42027B-E6FE-4CDA-9A08-B1466513C627}" srcOrd="0" destOrd="0" presId="urn:microsoft.com/office/officeart/2005/8/layout/radial5"/>
    <dgm:cxn modelId="{F8E2C682-908B-4B46-AA23-965F15FFE885}" type="presOf" srcId="{3FCBB724-483A-4C5C-BD04-70E6FCE21775}" destId="{A18EDFB6-A3DC-4CC7-8A67-0D9F791B4700}" srcOrd="1" destOrd="0" presId="urn:microsoft.com/office/officeart/2005/8/layout/radial5"/>
    <dgm:cxn modelId="{F6A9EE7A-09EB-4ECD-837C-69D22BE43769}" type="presOf" srcId="{DA7CE39C-C32C-412E-B5DA-44DB544F49F0}" destId="{73AC9093-E85A-4E21-9E83-0C47D4C23896}" srcOrd="0" destOrd="0" presId="urn:microsoft.com/office/officeart/2005/8/layout/radial5"/>
    <dgm:cxn modelId="{F45751A5-15F8-4302-9F00-05CE31AF16F3}" srcId="{41590BEF-BB4D-43C7-9F3D-7836D9655B3A}" destId="{DD794214-59C2-4703-96C5-CE9AE2994C47}" srcOrd="3" destOrd="0" parTransId="{2932F61F-E362-45A7-B2FD-266F84782D9A}" sibTransId="{67443CA1-130E-4383-A4F0-4420AB1F9DFD}"/>
    <dgm:cxn modelId="{2FD3C150-9D15-403B-BBCE-0A1EDC1BE298}" type="presOf" srcId="{3FCBB724-483A-4C5C-BD04-70E6FCE21775}" destId="{A83E90BE-22A7-43DA-916C-F836B2E093E4}" srcOrd="0" destOrd="0" presId="urn:microsoft.com/office/officeart/2005/8/layout/radial5"/>
    <dgm:cxn modelId="{5023E227-18DB-4C60-BCD2-9E623D8BE688}" type="presOf" srcId="{2932F61F-E362-45A7-B2FD-266F84782D9A}" destId="{B870AE00-9711-4C5A-A4FE-53F81B1C4FEF}" srcOrd="1" destOrd="0" presId="urn:microsoft.com/office/officeart/2005/8/layout/radial5"/>
    <dgm:cxn modelId="{A9A4C70B-7FBB-43EE-BD71-C3B2DBAE0D5E}" type="presOf" srcId="{6742C5C7-A865-4728-AD35-BF9C2B06010A}" destId="{942AD091-A9E6-41B6-A475-DFF8149DC01D}" srcOrd="0" destOrd="0" presId="urn:microsoft.com/office/officeart/2005/8/layout/radial5"/>
    <dgm:cxn modelId="{DE43C789-7A8B-4130-BE27-805C24B670B8}" type="presOf" srcId="{7882F599-1792-4CA8-B402-F0F0125C4C00}" destId="{0EAD2892-1FD6-40CC-BCAF-76500A16C2E2}" srcOrd="0" destOrd="0" presId="urn:microsoft.com/office/officeart/2005/8/layout/radial5"/>
    <dgm:cxn modelId="{31AC3EA6-65AB-4259-971D-7F184EFEB1AF}" type="presOf" srcId="{BDADE1F4-2F8E-4D2C-B0C7-082EF81A5850}" destId="{EBD3DFD7-155A-4E9D-AC03-3EEF86D32C9E}" srcOrd="0" destOrd="0" presId="urn:microsoft.com/office/officeart/2005/8/layout/radial5"/>
    <dgm:cxn modelId="{422ED903-D781-47D7-A863-D22E2284F129}" srcId="{41590BEF-BB4D-43C7-9F3D-7836D9655B3A}" destId="{548D307C-B40E-463B-A728-E0312A3BC298}" srcOrd="1" destOrd="0" parTransId="{BDADE1F4-2F8E-4D2C-B0C7-082EF81A5850}" sibTransId="{9DE3EF14-273F-4536-B525-37AFC7D79326}"/>
    <dgm:cxn modelId="{21A8F112-B279-4792-9A1C-08816879E580}" type="presParOf" srcId="{942AD091-A9E6-41B6-A475-DFF8149DC01D}" destId="{28148D3B-9B82-4F0E-B15F-5C8EDA0093D8}" srcOrd="0" destOrd="0" presId="urn:microsoft.com/office/officeart/2005/8/layout/radial5"/>
    <dgm:cxn modelId="{93F02865-4659-4555-A94A-F9F554C9D631}" type="presParOf" srcId="{942AD091-A9E6-41B6-A475-DFF8149DC01D}" destId="{73AC9093-E85A-4E21-9E83-0C47D4C23896}" srcOrd="1" destOrd="0" presId="urn:microsoft.com/office/officeart/2005/8/layout/radial5"/>
    <dgm:cxn modelId="{AA7BE5D5-2170-424D-9C6C-F69158E0271F}" type="presParOf" srcId="{73AC9093-E85A-4E21-9E83-0C47D4C23896}" destId="{457C13AA-E8DE-4306-B3F2-5F8B4176136E}" srcOrd="0" destOrd="0" presId="urn:microsoft.com/office/officeart/2005/8/layout/radial5"/>
    <dgm:cxn modelId="{1FE63C36-A85C-4785-AA24-F3A6185E56E6}" type="presParOf" srcId="{942AD091-A9E6-41B6-A475-DFF8149DC01D}" destId="{0EAD2892-1FD6-40CC-BCAF-76500A16C2E2}" srcOrd="2" destOrd="0" presId="urn:microsoft.com/office/officeart/2005/8/layout/radial5"/>
    <dgm:cxn modelId="{4C1F30C3-98C4-49E6-85CE-78C2509DAD97}" type="presParOf" srcId="{942AD091-A9E6-41B6-A475-DFF8149DC01D}" destId="{EBD3DFD7-155A-4E9D-AC03-3EEF86D32C9E}" srcOrd="3" destOrd="0" presId="urn:microsoft.com/office/officeart/2005/8/layout/radial5"/>
    <dgm:cxn modelId="{ADAF9F17-1750-4587-B97F-37A67C75B200}" type="presParOf" srcId="{EBD3DFD7-155A-4E9D-AC03-3EEF86D32C9E}" destId="{3C354819-8DED-42D6-9683-B4D3BCF79B66}" srcOrd="0" destOrd="0" presId="urn:microsoft.com/office/officeart/2005/8/layout/radial5"/>
    <dgm:cxn modelId="{5DE2973B-C12D-4C00-872C-89D38F26640B}" type="presParOf" srcId="{942AD091-A9E6-41B6-A475-DFF8149DC01D}" destId="{A74D4FEA-4DC2-4D0D-85A6-998D7E10A354}" srcOrd="4" destOrd="0" presId="urn:microsoft.com/office/officeart/2005/8/layout/radial5"/>
    <dgm:cxn modelId="{EBF20026-D804-40D6-A11A-FCD87CFEFD5D}" type="presParOf" srcId="{942AD091-A9E6-41B6-A475-DFF8149DC01D}" destId="{A83E90BE-22A7-43DA-916C-F836B2E093E4}" srcOrd="5" destOrd="0" presId="urn:microsoft.com/office/officeart/2005/8/layout/radial5"/>
    <dgm:cxn modelId="{6A4043D2-C0DD-4FB4-81FA-E6B2EFC8C84E}" type="presParOf" srcId="{A83E90BE-22A7-43DA-916C-F836B2E093E4}" destId="{A18EDFB6-A3DC-4CC7-8A67-0D9F791B4700}" srcOrd="0" destOrd="0" presId="urn:microsoft.com/office/officeart/2005/8/layout/radial5"/>
    <dgm:cxn modelId="{5F8AFEFC-ACD4-459E-970B-D645BD6E903D}" type="presParOf" srcId="{942AD091-A9E6-41B6-A475-DFF8149DC01D}" destId="{B487B05D-E1B8-45BF-A76F-6DCC45AB86D0}" srcOrd="6" destOrd="0" presId="urn:microsoft.com/office/officeart/2005/8/layout/radial5"/>
    <dgm:cxn modelId="{B34C4C63-5D21-42B3-9BCA-296BE20D7853}" type="presParOf" srcId="{942AD091-A9E6-41B6-A475-DFF8149DC01D}" destId="{DAAB32D2-E261-4070-91EC-0FE42D2AAF67}" srcOrd="7" destOrd="0" presId="urn:microsoft.com/office/officeart/2005/8/layout/radial5"/>
    <dgm:cxn modelId="{EFCAB85B-15F4-46E1-A426-A61BC54A83C9}" type="presParOf" srcId="{DAAB32D2-E261-4070-91EC-0FE42D2AAF67}" destId="{B870AE00-9711-4C5A-A4FE-53F81B1C4FEF}" srcOrd="0" destOrd="0" presId="urn:microsoft.com/office/officeart/2005/8/layout/radial5"/>
    <dgm:cxn modelId="{AF40E126-6899-4C88-8999-3A95FD4E6CF6}" type="presParOf" srcId="{942AD091-A9E6-41B6-A475-DFF8149DC01D}" destId="{8E42027B-E6FE-4CDA-9A08-B1466513C62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AD2B8-1AE5-47D4-AEDF-E8E3F5E4E3F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4D402-0801-416D-ABF9-011A2910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2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62E9E-2065-4660-A199-C727F635B1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4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5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4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3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2F5-C504-42AF-8241-64C7AB383F1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4D64-A78A-45CB-BB5E-A30C6B25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0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2F5-C504-42AF-8241-64C7AB383F1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4D64-A78A-45CB-BB5E-A30C6B25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6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2F5-C504-42AF-8241-64C7AB383F1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4D64-A78A-45CB-BB5E-A30C6B25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7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1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2F5-C504-42AF-8241-64C7AB383F1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4D64-A78A-45CB-BB5E-A30C6B25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8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2F5-C504-42AF-8241-64C7AB383F1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4D64-A78A-45CB-BB5E-A30C6B25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9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2F5-C504-42AF-8241-64C7AB383F1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4D64-A78A-45CB-BB5E-A30C6B25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2F5-C504-42AF-8241-64C7AB383F1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4D64-A78A-45CB-BB5E-A30C6B25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9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2F5-C504-42AF-8241-64C7AB383F1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4D64-A78A-45CB-BB5E-A30C6B25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9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2F5-C504-42AF-8241-64C7AB383F1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4D64-A78A-45CB-BB5E-A30C6B25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2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2F5-C504-42AF-8241-64C7AB383F1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4D64-A78A-45CB-BB5E-A30C6B25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4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22F5-C504-42AF-8241-64C7AB383F1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4D64-A78A-45CB-BB5E-A30C6B25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5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522F5-C504-42AF-8241-64C7AB383F1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4D64-A78A-45CB-BB5E-A30C6B25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9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2638" y="615527"/>
            <a:ext cx="4192621" cy="11611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4968" y="1701279"/>
            <a:ext cx="4351714" cy="14465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143" y="1253765"/>
            <a:ext cx="2322915" cy="438335"/>
          </a:xfrm>
          <a:noFill/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US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3877" y="2100106"/>
            <a:ext cx="5436158" cy="3548978"/>
          </a:xfrm>
        </p:spPr>
      </p:pic>
      <p:sp>
        <p:nvSpPr>
          <p:cNvPr id="4" name="Rectangle 3"/>
          <p:cNvSpPr/>
          <p:nvPr/>
        </p:nvSpPr>
        <p:spPr>
          <a:xfrm rot="5400000">
            <a:off x="4148689" y="3446211"/>
            <a:ext cx="835861" cy="62717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5409" y="3031684"/>
            <a:ext cx="6379873" cy="646331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কবচ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9372" y="1798751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4148689" y="3446211"/>
            <a:ext cx="835861" cy="62717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1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557" y="3151332"/>
            <a:ext cx="6256865" cy="646331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কাশেম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ছখিনার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9016" y="2153240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4148689" y="3446211"/>
            <a:ext cx="835861" cy="62717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1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0132" y="2562520"/>
            <a:ext cx="7220931" cy="2862322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কাসেম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মহাবিপদে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পড়িলেন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কাসেমের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মহাবিপদ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অথবা,</a:t>
            </a:r>
          </a:p>
          <a:p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এক্ষণে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বাঁচিবার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ভরষা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আশাও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আকাঙ্ক্ষাও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9591" y="1772240"/>
            <a:ext cx="1671949" cy="4853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4148689" y="3446211"/>
            <a:ext cx="835861" cy="62717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758" y="2126991"/>
            <a:ext cx="7137698" cy="353943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n/>
                <a:latin typeface="NikoshBAN" pitchFamily="2" charset="0"/>
                <a:ea typeface="Calibri" pitchFamily="34" charset="0"/>
                <a:cs typeface="NikoshBAN" pitchFamily="2" charset="0"/>
              </a:rPr>
              <a:t>মীর</a:t>
            </a:r>
            <a:r>
              <a:rPr lang="en-US" sz="3200" dirty="0">
                <a:ln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n/>
                <a:latin typeface="NikoshBAN" pitchFamily="2" charset="0"/>
                <a:ea typeface="Calibri" pitchFamily="34" charset="0"/>
                <a:cs typeface="NikoshBAN" pitchFamily="2" charset="0"/>
              </a:rPr>
              <a:t>মোশাররফ</a:t>
            </a:r>
            <a:r>
              <a:rPr lang="en-US" sz="3200" dirty="0">
                <a:ln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n/>
                <a:latin typeface="NikoshBAN" pitchFamily="2" charset="0"/>
                <a:ea typeface="Calibri" pitchFamily="34" charset="0"/>
                <a:cs typeface="NikoshBAN" pitchFamily="2" charset="0"/>
              </a:rPr>
              <a:t>হো</a:t>
            </a:r>
            <a:r>
              <a:rPr lang="bn-BD" sz="3200" dirty="0">
                <a:ln/>
                <a:latin typeface="NikoshBAN" pitchFamily="2" charset="0"/>
                <a:ea typeface="Calibri" pitchFamily="34" charset="0"/>
                <a:cs typeface="NikoshBAN" pitchFamily="2" charset="0"/>
              </a:rPr>
              <a:t>সনে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 জন্মগ্রহন করেন?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কত সালে মৃত্যবরণ করেন?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রচনাগুলোর নাম বল।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পেশায়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ছিলেন?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অবনতি’গদ্যটির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কারবাকার যুদ্ধের কারণ কি?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794632" y="1296238"/>
            <a:ext cx="1671949" cy="5192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4148689" y="3446211"/>
            <a:ext cx="835861" cy="62717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4148689" y="3446211"/>
            <a:ext cx="835861" cy="627170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40409" y="1410651"/>
            <a:ext cx="1471817" cy="327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2274" y="2373086"/>
            <a:ext cx="8088086" cy="1676400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কাশেমের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যুদ্ধযাত্রা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" y="-76200"/>
            <a:ext cx="913044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6624"/>
            <a:ext cx="9293628" cy="68330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0155" y="2398956"/>
            <a:ext cx="4547845" cy="10627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7139" y="3581400"/>
            <a:ext cx="4939293" cy="969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48652" y="697427"/>
            <a:ext cx="4978368" cy="637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0569" y="1498866"/>
            <a:ext cx="394535" cy="30074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4352357" y="3286027"/>
            <a:ext cx="394535" cy="28319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49413" y="1970206"/>
            <a:ext cx="3388293" cy="3400907"/>
            <a:chOff x="712085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085" y="3455968"/>
              <a:ext cx="338829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(অর্নাস), এম,এ(বাংলা)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73597" y="2190425"/>
              <a:ext cx="1065266" cy="122277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3478" y="1932498"/>
            <a:ext cx="2543924" cy="3601738"/>
            <a:chOff x="5019467" y="1932498"/>
            <a:chExt cx="2543924" cy="3601738"/>
          </a:xfrm>
        </p:grpSpPr>
        <p:sp>
          <p:nvSpPr>
            <p:cNvPr id="7" name="TextBox 6"/>
            <p:cNvSpPr txBox="1"/>
            <p:nvPr/>
          </p:nvSpPr>
          <p:spPr>
            <a:xfrm>
              <a:off x="5114256" y="3595244"/>
              <a:ext cx="24114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ণীঃ আলিম  ১ম বর্ষ</a:t>
              </a:r>
              <a:endParaRPr lang="bn-IN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বাংলা ১ম পত্র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দুই</a:t>
              </a:r>
              <a:r>
                <a:rPr lang="en-US" sz="240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কাশেমের যুদ্ধযাত্রা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Content Placeholder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387" y="2228132"/>
              <a:ext cx="1084082" cy="12227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</p:pic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 rot="5400000">
            <a:off x="4148689" y="3446211"/>
            <a:ext cx="835861" cy="6271707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nic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57" y="1188489"/>
            <a:ext cx="3439895" cy="2363771"/>
          </a:xfrm>
          <a:prstGeom prst="round2DiagRect">
            <a:avLst/>
          </a:prstGeom>
        </p:spPr>
      </p:pic>
      <p:pic>
        <p:nvPicPr>
          <p:cNvPr id="8" name="Picture 7" descr="alexandar-bds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311" y="1188488"/>
            <a:ext cx="3439895" cy="2363771"/>
          </a:xfrm>
          <a:prstGeom prst="round2DiagRect">
            <a:avLst/>
          </a:prstGeom>
        </p:spPr>
      </p:pic>
      <p:pic>
        <p:nvPicPr>
          <p:cNvPr id="9" name="Picture 8" descr="Battle_in_Afghanist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9257" y="3802536"/>
            <a:ext cx="3439895" cy="2362200"/>
          </a:xfrm>
          <a:prstGeom prst="round2DiagRect">
            <a:avLst/>
          </a:prstGeom>
        </p:spPr>
      </p:pic>
      <p:pic>
        <p:nvPicPr>
          <p:cNvPr id="10" name="Picture 9" descr="Alexander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1310" y="3811570"/>
            <a:ext cx="3439895" cy="2362200"/>
          </a:xfrm>
          <a:prstGeom prst="round2Diag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51115" y="584462"/>
            <a:ext cx="4639872" cy="57574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6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চের ছ</a:t>
            </a:r>
            <a:r>
              <a:rPr lang="en-US" sz="6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বিগুলো</a:t>
            </a:r>
            <a:r>
              <a:rPr lang="en-US" sz="6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0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4148689" y="3446211"/>
            <a:ext cx="835861" cy="6271707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27283" y="1702159"/>
            <a:ext cx="1602556" cy="52075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1561" y="2776453"/>
            <a:ext cx="5334000" cy="14588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ত্রা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9009" y="4310695"/>
            <a:ext cx="2901099" cy="6564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normalizeH="0" baseline="0" dirty="0" err="1" smtClean="0">
                <a:ln/>
                <a:solidFill>
                  <a:srgbClr val="00CC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মীর</a:t>
            </a:r>
            <a:r>
              <a:rPr kumimoji="0" lang="en-US" sz="2800" b="1" i="0" u="none" strike="noStrike" normalizeH="0" baseline="0" dirty="0" smtClean="0">
                <a:ln/>
                <a:solidFill>
                  <a:srgbClr val="00CC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1" i="0" u="none" strike="noStrike" normalizeH="0" baseline="0" dirty="0" err="1" smtClean="0">
                <a:ln/>
                <a:solidFill>
                  <a:srgbClr val="00CC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মোশাররফ</a:t>
            </a:r>
            <a:r>
              <a:rPr kumimoji="0" lang="en-US" sz="2800" b="1" i="0" u="none" strike="noStrike" normalizeH="0" baseline="0" dirty="0" smtClean="0">
                <a:ln/>
                <a:solidFill>
                  <a:srgbClr val="00CC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1" i="0" u="none" strike="noStrike" normalizeH="0" baseline="0" dirty="0" err="1" smtClean="0">
                <a:ln/>
                <a:solidFill>
                  <a:srgbClr val="00CC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হোসনে</a:t>
            </a:r>
            <a:r>
              <a:rPr kumimoji="0" lang="en-US" sz="2800" b="1" i="0" u="none" strike="noStrike" normalizeH="0" baseline="0" dirty="0" smtClean="0">
                <a:ln/>
                <a:solidFill>
                  <a:srgbClr val="00CC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2800" b="1" i="0" u="none" strike="noStrike" normalizeH="0" baseline="0" dirty="0" smtClean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rot="5400000">
            <a:off x="4148689" y="3446211"/>
            <a:ext cx="835861" cy="627170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04513" y="1452972"/>
            <a:ext cx="1526727" cy="42649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9582" y="2384981"/>
            <a:ext cx="5816590" cy="3132400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</a:t>
            </a:r>
            <a:endParaRPr lang="bn-BD" sz="28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আত্নীয়-স্বজন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হারানোর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পরও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ধৈর্য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শত্রুর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মুখোমুখি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4148689" y="3446211"/>
            <a:ext cx="835861" cy="627170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19908029"/>
              </p:ext>
            </p:extLst>
          </p:nvPr>
        </p:nvGraphicFramePr>
        <p:xfrm>
          <a:off x="1297757" y="1629705"/>
          <a:ext cx="6583052" cy="437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620858" y="872033"/>
            <a:ext cx="2129493" cy="465441"/>
          </a:xfrm>
          <a:prstGeom prst="rect">
            <a:avLst/>
          </a:prstGeom>
          <a:noFill/>
          <a:ln>
            <a:noFill/>
          </a:ln>
        </p:spPr>
        <p:txBody>
          <a:bodyPr numCol="1">
            <a:prstTxWarp prst="textPlain">
              <a:avLst/>
            </a:prstTxWarp>
            <a:normAutofit fontScale="9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36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4148689" y="3446211"/>
            <a:ext cx="835861" cy="6271707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148D3B-9B82-4F0E-B15F-5C8EDA009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8148D3B-9B82-4F0E-B15F-5C8EDA009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8148D3B-9B82-4F0E-B15F-5C8EDA009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28148D3B-9B82-4F0E-B15F-5C8EDA009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AC9093-E85A-4E21-9E83-0C47D4C23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3AC9093-E85A-4E21-9E83-0C47D4C23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3AC9093-E85A-4E21-9E83-0C47D4C23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3AC9093-E85A-4E21-9E83-0C47D4C23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D2892-1FD6-40CC-BCAF-76500A16C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0EAD2892-1FD6-40CC-BCAF-76500A16C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0EAD2892-1FD6-40CC-BCAF-76500A16C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0EAD2892-1FD6-40CC-BCAF-76500A16C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3DFD7-155A-4E9D-AC03-3EEF86D32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EBD3DFD7-155A-4E9D-AC03-3EEF86D32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EBD3DFD7-155A-4E9D-AC03-3EEF86D32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EBD3DFD7-155A-4E9D-AC03-3EEF86D32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D4FEA-4DC2-4D0D-85A6-998D7E10A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A74D4FEA-4DC2-4D0D-85A6-998D7E10A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74D4FEA-4DC2-4D0D-85A6-998D7E10A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A74D4FEA-4DC2-4D0D-85A6-998D7E10A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3E90BE-22A7-43DA-916C-F836B2E0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83E90BE-22A7-43DA-916C-F836B2E0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83E90BE-22A7-43DA-916C-F836B2E0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A83E90BE-22A7-43DA-916C-F836B2E0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87B05D-E1B8-45BF-A76F-6DCC45AB8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487B05D-E1B8-45BF-A76F-6DCC45AB8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487B05D-E1B8-45BF-A76F-6DCC45AB8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487B05D-E1B8-45BF-A76F-6DCC45AB8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AB32D2-E261-4070-91EC-0FE42D2AA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AB32D2-E261-4070-91EC-0FE42D2AA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AAB32D2-E261-4070-91EC-0FE42D2AA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DAAB32D2-E261-4070-91EC-0FE42D2AA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42027B-E6FE-4CDA-9A08-B1466513C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E42027B-E6FE-4CDA-9A08-B1466513C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E42027B-E6FE-4CDA-9A08-B1466513C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8E42027B-E6FE-4CDA-9A08-B1466513C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85" y="1708220"/>
            <a:ext cx="5436116" cy="3257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8813" y="856398"/>
            <a:ext cx="1870861" cy="50520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148689" y="3446211"/>
            <a:ext cx="835861" cy="62717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08156"/>
            <a:ext cx="3675668" cy="5038163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1750" y="313250"/>
            <a:ext cx="5458120" cy="5142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4" y="908156"/>
            <a:ext cx="3731836" cy="2438400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4" y="3427237"/>
            <a:ext cx="3731836" cy="2519082"/>
          </a:xfrm>
          <a:prstGeom prst="round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4148689" y="3446211"/>
            <a:ext cx="835861" cy="627170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3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05526" y="1065080"/>
            <a:ext cx="34104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2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BD" sz="2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শিখি </a:t>
            </a:r>
            <a:r>
              <a:rPr lang="bn-BD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(নতুন শব্দ)</a:t>
            </a:r>
            <a:r>
              <a:rPr lang="bn-BD" sz="2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7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443788"/>
              </p:ext>
            </p:extLst>
          </p:nvPr>
        </p:nvGraphicFramePr>
        <p:xfrm>
          <a:off x="1816229" y="1690593"/>
          <a:ext cx="5697972" cy="3627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0736"/>
                <a:gridCol w="3517236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শব্দার্থ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2800" b="0" dirty="0" err="1" smtClean="0">
                          <a:latin typeface="NikoshBAN" pitchFamily="2" charset="0"/>
                          <a:cs typeface="NikoshBAN" pitchFamily="2" charset="0"/>
                        </a:rPr>
                        <a:t>তাত</a:t>
                      </a:r>
                      <a:endParaRPr lang="bn-BD" sz="28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800" b="0" dirty="0" err="1" smtClean="0">
                          <a:latin typeface="NikoshBAN" pitchFamily="2" charset="0"/>
                          <a:cs typeface="NikoshBAN" pitchFamily="2" charset="0"/>
                        </a:rPr>
                        <a:t>কারারে</a:t>
                      </a:r>
                      <a:r>
                        <a:rPr lang="en-US" sz="28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IN" sz="28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800" b="0" dirty="0" err="1" smtClean="0">
                          <a:latin typeface="NikoshBAN" pitchFamily="2" charset="0"/>
                          <a:cs typeface="NikoshBAN" pitchFamily="2" charset="0"/>
                        </a:rPr>
                        <a:t>পুরবাসী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2800" b="0" dirty="0" err="1" smtClean="0">
                          <a:latin typeface="NikoshBAN" pitchFamily="2" charset="0"/>
                          <a:cs typeface="NikoshBAN" pitchFamily="2" charset="0"/>
                        </a:rPr>
                        <a:t>অঙ্গরাগাদি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</a:t>
                      </a:r>
                      <a:r>
                        <a:rPr lang="en-US" sz="2800" b="0" dirty="0" err="1" smtClean="0">
                          <a:latin typeface="NikoshBAN" pitchFamily="2" charset="0"/>
                          <a:cs typeface="NikoshBAN" pitchFamily="2" charset="0"/>
                        </a:rPr>
                        <a:t>দুহিতা</a:t>
                      </a:r>
                      <a:r>
                        <a:rPr lang="en-US" sz="28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৬। </a:t>
                      </a:r>
                      <a:r>
                        <a:rPr lang="en-US" sz="2800" b="0" dirty="0" err="1" smtClean="0">
                          <a:latin typeface="NikoshBAN" pitchFamily="2" charset="0"/>
                          <a:cs typeface="NikoshBAN" pitchFamily="2" charset="0"/>
                        </a:rPr>
                        <a:t>বিষাদিতভাবে</a:t>
                      </a:r>
                      <a:r>
                        <a:rPr lang="en-US" sz="28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66648" y="2750395"/>
            <a:ext cx="378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প্রতিজ্ঞায়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প্রতিশ্রুতির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আবদ্ধ</a:t>
            </a:r>
            <a:endPara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2063" y="2251407"/>
            <a:ext cx="196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চাচা</a:t>
            </a:r>
            <a:endParaRPr lang="en-US" sz="28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5345" y="3246640"/>
            <a:ext cx="2270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নগরবাসী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2063" y="4294462"/>
            <a:ext cx="2270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কন্যা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6648" y="3709698"/>
            <a:ext cx="196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প্রসাধন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সামগ্রী</a:t>
            </a:r>
            <a:endParaRPr lang="en-US" sz="28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2063" y="4757520"/>
            <a:ext cx="327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টানাটানা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করুনভাবে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4148689" y="3446211"/>
            <a:ext cx="835861" cy="627170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342</Words>
  <Application>Microsoft Office PowerPoint</Application>
  <PresentationFormat>On-screen Show (4:3)</PresentationFormat>
  <Paragraphs>79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বিশ্লেষণ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MR Mizan</cp:lastModifiedBy>
  <cp:revision>49</cp:revision>
  <dcterms:created xsi:type="dcterms:W3CDTF">2020-04-06T08:33:58Z</dcterms:created>
  <dcterms:modified xsi:type="dcterms:W3CDTF">2020-04-30T12:11:59Z</dcterms:modified>
</cp:coreProperties>
</file>