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AA633-5747-41EC-A75F-F5000353569A}" type="doc">
      <dgm:prSet loTypeId="urn:microsoft.com/office/officeart/2005/8/layout/radial5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7FDE92-9095-4A34-ACDA-294A4C327D23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সমাস ছয় প্রকার।</a:t>
          </a:r>
        </a:p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যথাঃ </a:t>
          </a:r>
          <a:endParaRPr lang="en-US" sz="2000" dirty="0">
            <a:solidFill>
              <a:schemeClr val="tx1"/>
            </a:solidFill>
          </a:endParaRPr>
        </a:p>
      </dgm:t>
    </dgm:pt>
    <dgm:pt modelId="{CF7D5437-62A1-4CE3-8E58-8E3470099ACC}" type="parTrans" cxnId="{08D65083-8814-4D03-A546-C1D735752CB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F09EAF2-073D-47FA-96CA-46829F32FFFE}" type="sibTrans" cxnId="{08D65083-8814-4D03-A546-C1D735752CB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2B98B38-4D45-467C-B80B-F4D5BB45A49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তৎপুরুষ সমাস</a:t>
          </a:r>
          <a:endParaRPr lang="en-US" sz="2000" dirty="0">
            <a:solidFill>
              <a:schemeClr val="tx1"/>
            </a:solidFill>
          </a:endParaRPr>
        </a:p>
      </dgm:t>
    </dgm:pt>
    <dgm:pt modelId="{7F30C376-5D6B-4142-8353-DA61B27C6AED}" type="parTrans" cxnId="{6BE9739F-9DDC-433F-BB0A-4C2105BDF9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B7A2E65-A7C4-4DF0-A5D2-7FF084D359F9}" type="sibTrans" cxnId="{6BE9739F-9DDC-433F-BB0A-4C2105BDF90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BB25F74-00A5-42CA-AEA9-80E2577DB5F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কর্মধারয় সমাস</a:t>
          </a:r>
          <a:endParaRPr lang="en-US" sz="2000" dirty="0">
            <a:solidFill>
              <a:schemeClr val="tx1"/>
            </a:solidFill>
          </a:endParaRPr>
        </a:p>
      </dgm:t>
    </dgm:pt>
    <dgm:pt modelId="{FEA970AF-FCC1-4B09-A7F1-4D0505149D98}" type="parTrans" cxnId="{AC9B716A-B313-4BA5-9D00-EAA1CAEECAE9}">
      <dgm:prSet custT="1"/>
      <dgm:spPr>
        <a:solidFill>
          <a:srgbClr val="0070C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FAC7E1C-5921-4D6E-BF05-58150293E04B}" type="sibTrans" cxnId="{AC9B716A-B313-4BA5-9D00-EAA1CAEECAE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F2AD485-9ADE-454D-BDE0-27E12161110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দ্বিগু সমাস</a:t>
          </a:r>
          <a:endParaRPr lang="en-US" sz="2000" dirty="0">
            <a:solidFill>
              <a:schemeClr val="tx1"/>
            </a:solidFill>
          </a:endParaRPr>
        </a:p>
      </dgm:t>
    </dgm:pt>
    <dgm:pt modelId="{378BB21D-89FF-4882-AF13-2C8A49D44977}" type="parTrans" cxnId="{C3BEDC8A-A58E-408F-8553-511038179B1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0678A7-D4A9-446B-B4F3-59C8CC2AE84F}" type="sibTrans" cxnId="{C3BEDC8A-A58E-408F-8553-511038179B1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E4C4E51-29A0-49D3-BF1B-BD4E1D00BE87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দ্বন্দ সমাস</a:t>
          </a:r>
          <a:endParaRPr lang="en-US" sz="2000" dirty="0">
            <a:solidFill>
              <a:schemeClr val="tx1"/>
            </a:solidFill>
          </a:endParaRPr>
        </a:p>
      </dgm:t>
    </dgm:pt>
    <dgm:pt modelId="{B310E41B-1933-4D6A-8A24-C05486FAADBF}" type="parTrans" cxnId="{B022C84E-2F5A-4C84-B101-F6FCFA450C64}">
      <dgm:prSet custT="1"/>
      <dgm:spPr>
        <a:solidFill>
          <a:schemeClr val="accent6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1FF01E4-5E7D-4E69-AA6B-7CE190D5D8F8}" type="sibTrans" cxnId="{B022C84E-2F5A-4C84-B101-F6FCFA450C6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EC097A0-0C6C-4FEE-A095-A3BBB0003693}">
      <dgm:prSet custT="1"/>
      <dgm:spPr>
        <a:solidFill>
          <a:srgbClr val="00CC00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বহুব্রীহি সমাস</a:t>
          </a:r>
          <a:endParaRPr lang="en-US" sz="2000" dirty="0">
            <a:solidFill>
              <a:schemeClr val="tx1"/>
            </a:solidFill>
          </a:endParaRPr>
        </a:p>
      </dgm:t>
    </dgm:pt>
    <dgm:pt modelId="{BB18E8A8-0D37-47EA-B2DF-0AAB209A39AA}" type="parTrans" cxnId="{BAF072F0-E179-4545-BCD3-5BD12CD344A9}">
      <dgm:prSet custT="1"/>
      <dgm:spPr>
        <a:solidFill>
          <a:srgbClr val="00CC0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09C29A1-00AF-482C-B090-DE7632B301E6}" type="sibTrans" cxnId="{BAF072F0-E179-4545-BCD3-5BD12CD344A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65373E5-4961-44B4-9C29-C6695C341EFF}">
      <dgm:prSet custT="1"/>
      <dgm:spPr>
        <a:solidFill>
          <a:srgbClr val="7030A0"/>
        </a:solid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অব্যয়ীভাব সমাস</a:t>
          </a:r>
          <a:endParaRPr lang="en-US" sz="1800" dirty="0">
            <a:solidFill>
              <a:schemeClr val="tx1"/>
            </a:solidFill>
          </a:endParaRPr>
        </a:p>
      </dgm:t>
    </dgm:pt>
    <dgm:pt modelId="{5AAA165B-B68B-46A1-BD9A-9135C1A77CBF}" type="parTrans" cxnId="{B5367010-33E8-4800-9E36-FFEAA02BF496}">
      <dgm:prSet custT="1"/>
      <dgm:spPr>
        <a:solidFill>
          <a:srgbClr val="7030A0"/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44D94F1-E85B-4C97-B701-CACFCFAC6C87}" type="sibTrans" cxnId="{B5367010-33E8-4800-9E36-FFEAA02BF49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BF45A36-32DB-4DCA-8B38-F00F6E786547}" type="pres">
      <dgm:prSet presAssocID="{68DAA633-5747-41EC-A75F-F500035356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46224-FCF7-4073-A0FC-0B6CDC5F6391}" type="pres">
      <dgm:prSet presAssocID="{517FDE92-9095-4A34-ACDA-294A4C327D23}" presName="centerShape" presStyleLbl="node0" presStyleIdx="0" presStyleCnt="1"/>
      <dgm:spPr/>
      <dgm:t>
        <a:bodyPr/>
        <a:lstStyle/>
        <a:p>
          <a:endParaRPr lang="en-US"/>
        </a:p>
      </dgm:t>
    </dgm:pt>
    <dgm:pt modelId="{E341E0C4-DB51-4BAE-A9EF-C768B9F06A02}" type="pres">
      <dgm:prSet presAssocID="{7F30C376-5D6B-4142-8353-DA61B27C6AE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B600006-F27E-407E-9B98-540454441DC7}" type="pres">
      <dgm:prSet presAssocID="{7F30C376-5D6B-4142-8353-DA61B27C6AE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49D144E-4379-47AD-ABE6-0D007D64BB22}" type="pres">
      <dgm:prSet presAssocID="{22B98B38-4D45-467C-B80B-F4D5BB45A4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7DADB-7D82-4C98-A149-549582E328E7}" type="pres">
      <dgm:prSet presAssocID="{FEA970AF-FCC1-4B09-A7F1-4D0505149D9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54639B8-5054-475E-9AFC-D0C37290A19F}" type="pres">
      <dgm:prSet presAssocID="{FEA970AF-FCC1-4B09-A7F1-4D0505149D9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C002EB5-11BD-4D8D-89F7-E37831C5D503}" type="pres">
      <dgm:prSet presAssocID="{1BB25F74-00A5-42CA-AEA9-80E2577DB5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DB015-EBF1-4F84-BC89-A302CB50659D}" type="pres">
      <dgm:prSet presAssocID="{5AAA165B-B68B-46A1-BD9A-9135C1A77CB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77CF0F4-3A01-49BE-BF9B-3BC52B744E83}" type="pres">
      <dgm:prSet presAssocID="{5AAA165B-B68B-46A1-BD9A-9135C1A77CB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FDA99C9-C217-4506-AB75-77A6DCBAA98E}" type="pres">
      <dgm:prSet presAssocID="{E65373E5-4961-44B4-9C29-C6695C341E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88800-587F-4DF3-BB5E-7E414F140D12}" type="pres">
      <dgm:prSet presAssocID="{BB18E8A8-0D37-47EA-B2DF-0AAB209A39A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994D4DE-0671-44EE-93D6-EA4BE9B78F88}" type="pres">
      <dgm:prSet presAssocID="{BB18E8A8-0D37-47EA-B2DF-0AAB209A39A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742DFF3-1619-4CE8-99DB-4F47EC66987C}" type="pres">
      <dgm:prSet presAssocID="{0EC097A0-0C6C-4FEE-A095-A3BBB00036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D9A43-30E7-4E90-8B88-255C78061309}" type="pres">
      <dgm:prSet presAssocID="{378BB21D-89FF-4882-AF13-2C8A49D4497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42EBF44-0802-496F-8B6D-8B5259B65BC8}" type="pres">
      <dgm:prSet presAssocID="{378BB21D-89FF-4882-AF13-2C8A49D4497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E0581DB-A7DE-4831-8496-C542F4BC2E2C}" type="pres">
      <dgm:prSet presAssocID="{0F2AD485-9ADE-454D-BDE0-27E1216111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46BC1-90F2-4C48-A34E-3492A8B03F61}" type="pres">
      <dgm:prSet presAssocID="{B310E41B-1933-4D6A-8A24-C05486FAADB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BB6DD95-1966-4417-BE1C-A8564FF5B0A6}" type="pres">
      <dgm:prSet presAssocID="{B310E41B-1933-4D6A-8A24-C05486FAADB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D368CA0-C7F3-4F31-B311-77268641B23E}" type="pres">
      <dgm:prSet presAssocID="{5E4C4E51-29A0-49D3-BF1B-BD4E1D00BE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61B92-56DF-41E6-BF6F-45157B15E1E4}" type="presOf" srcId="{517FDE92-9095-4A34-ACDA-294A4C327D23}" destId="{89846224-FCF7-4073-A0FC-0B6CDC5F6391}" srcOrd="0" destOrd="0" presId="urn:microsoft.com/office/officeart/2005/8/layout/radial5"/>
    <dgm:cxn modelId="{BE41899C-BB81-4D6D-8CB5-A7946A8130F0}" type="presOf" srcId="{1BB25F74-00A5-42CA-AEA9-80E2577DB5FC}" destId="{3C002EB5-11BD-4D8D-89F7-E37831C5D503}" srcOrd="0" destOrd="0" presId="urn:microsoft.com/office/officeart/2005/8/layout/radial5"/>
    <dgm:cxn modelId="{6BE9739F-9DDC-433F-BB0A-4C2105BDF908}" srcId="{517FDE92-9095-4A34-ACDA-294A4C327D23}" destId="{22B98B38-4D45-467C-B80B-F4D5BB45A49C}" srcOrd="0" destOrd="0" parTransId="{7F30C376-5D6B-4142-8353-DA61B27C6AED}" sibTransId="{5B7A2E65-A7C4-4DF0-A5D2-7FF084D359F9}"/>
    <dgm:cxn modelId="{B5367010-33E8-4800-9E36-FFEAA02BF496}" srcId="{517FDE92-9095-4A34-ACDA-294A4C327D23}" destId="{E65373E5-4961-44B4-9C29-C6695C341EFF}" srcOrd="2" destOrd="0" parTransId="{5AAA165B-B68B-46A1-BD9A-9135C1A77CBF}" sibTransId="{E44D94F1-E85B-4C97-B701-CACFCFAC6C87}"/>
    <dgm:cxn modelId="{2CFF1B0A-00F4-4FF5-BBB9-C5C016D3E80A}" type="presOf" srcId="{7F30C376-5D6B-4142-8353-DA61B27C6AED}" destId="{E341E0C4-DB51-4BAE-A9EF-C768B9F06A02}" srcOrd="0" destOrd="0" presId="urn:microsoft.com/office/officeart/2005/8/layout/radial5"/>
    <dgm:cxn modelId="{B3428B4D-DD36-4D9E-B677-34B2EDAA3B06}" type="presOf" srcId="{B310E41B-1933-4D6A-8A24-C05486FAADBF}" destId="{1BB6DD95-1966-4417-BE1C-A8564FF5B0A6}" srcOrd="1" destOrd="0" presId="urn:microsoft.com/office/officeart/2005/8/layout/radial5"/>
    <dgm:cxn modelId="{BE64D65A-5BC1-48B4-8D59-5117C63AD4F5}" type="presOf" srcId="{0EC097A0-0C6C-4FEE-A095-A3BBB0003693}" destId="{E742DFF3-1619-4CE8-99DB-4F47EC66987C}" srcOrd="0" destOrd="0" presId="urn:microsoft.com/office/officeart/2005/8/layout/radial5"/>
    <dgm:cxn modelId="{A2B17F78-AC72-4352-AFEE-E323EA686A3F}" type="presOf" srcId="{B310E41B-1933-4D6A-8A24-C05486FAADBF}" destId="{AB946BC1-90F2-4C48-A34E-3492A8B03F61}" srcOrd="0" destOrd="0" presId="urn:microsoft.com/office/officeart/2005/8/layout/radial5"/>
    <dgm:cxn modelId="{B022C84E-2F5A-4C84-B101-F6FCFA450C64}" srcId="{517FDE92-9095-4A34-ACDA-294A4C327D23}" destId="{5E4C4E51-29A0-49D3-BF1B-BD4E1D00BE87}" srcOrd="5" destOrd="0" parTransId="{B310E41B-1933-4D6A-8A24-C05486FAADBF}" sibTransId="{E1FF01E4-5E7D-4E69-AA6B-7CE190D5D8F8}"/>
    <dgm:cxn modelId="{D9DA0470-E997-4B23-87BB-D0B384B3B270}" type="presOf" srcId="{0F2AD485-9ADE-454D-BDE0-27E121611104}" destId="{1E0581DB-A7DE-4831-8496-C542F4BC2E2C}" srcOrd="0" destOrd="0" presId="urn:microsoft.com/office/officeart/2005/8/layout/radial5"/>
    <dgm:cxn modelId="{BAF072F0-E179-4545-BCD3-5BD12CD344A9}" srcId="{517FDE92-9095-4A34-ACDA-294A4C327D23}" destId="{0EC097A0-0C6C-4FEE-A095-A3BBB0003693}" srcOrd="3" destOrd="0" parTransId="{BB18E8A8-0D37-47EA-B2DF-0AAB209A39AA}" sibTransId="{009C29A1-00AF-482C-B090-DE7632B301E6}"/>
    <dgm:cxn modelId="{C3BEDC8A-A58E-408F-8553-511038179B11}" srcId="{517FDE92-9095-4A34-ACDA-294A4C327D23}" destId="{0F2AD485-9ADE-454D-BDE0-27E121611104}" srcOrd="4" destOrd="0" parTransId="{378BB21D-89FF-4882-AF13-2C8A49D44977}" sibTransId="{5E0678A7-D4A9-446B-B4F3-59C8CC2AE84F}"/>
    <dgm:cxn modelId="{64A4B9CC-CBCD-428F-9894-F70CBB1C4FDA}" type="presOf" srcId="{BB18E8A8-0D37-47EA-B2DF-0AAB209A39AA}" destId="{C994D4DE-0671-44EE-93D6-EA4BE9B78F88}" srcOrd="1" destOrd="0" presId="urn:microsoft.com/office/officeart/2005/8/layout/radial5"/>
    <dgm:cxn modelId="{AFDFBC5D-3E12-4108-BA60-417B77E02386}" type="presOf" srcId="{378BB21D-89FF-4882-AF13-2C8A49D44977}" destId="{4A0D9A43-30E7-4E90-8B88-255C78061309}" srcOrd="0" destOrd="0" presId="urn:microsoft.com/office/officeart/2005/8/layout/radial5"/>
    <dgm:cxn modelId="{1AFEEFCC-A51B-47AF-B768-78AA7CEC3F26}" type="presOf" srcId="{5E4C4E51-29A0-49D3-BF1B-BD4E1D00BE87}" destId="{ED368CA0-C7F3-4F31-B311-77268641B23E}" srcOrd="0" destOrd="0" presId="urn:microsoft.com/office/officeart/2005/8/layout/radial5"/>
    <dgm:cxn modelId="{351E4E81-45F1-493B-8CFC-83931399861A}" type="presOf" srcId="{E65373E5-4961-44B4-9C29-C6695C341EFF}" destId="{DFDA99C9-C217-4506-AB75-77A6DCBAA98E}" srcOrd="0" destOrd="0" presId="urn:microsoft.com/office/officeart/2005/8/layout/radial5"/>
    <dgm:cxn modelId="{E4BA0992-C201-4F6A-937D-0DC16004D720}" type="presOf" srcId="{FEA970AF-FCC1-4B09-A7F1-4D0505149D98}" destId="{754639B8-5054-475E-9AFC-D0C37290A19F}" srcOrd="1" destOrd="0" presId="urn:microsoft.com/office/officeart/2005/8/layout/radial5"/>
    <dgm:cxn modelId="{AB7CFB31-1669-4030-A1D4-2BE8EBE29767}" type="presOf" srcId="{7F30C376-5D6B-4142-8353-DA61B27C6AED}" destId="{7B600006-F27E-407E-9B98-540454441DC7}" srcOrd="1" destOrd="0" presId="urn:microsoft.com/office/officeart/2005/8/layout/radial5"/>
    <dgm:cxn modelId="{5C557169-6E85-4B4F-9445-F08F01B1E7FF}" type="presOf" srcId="{378BB21D-89FF-4882-AF13-2C8A49D44977}" destId="{442EBF44-0802-496F-8B6D-8B5259B65BC8}" srcOrd="1" destOrd="0" presId="urn:microsoft.com/office/officeart/2005/8/layout/radial5"/>
    <dgm:cxn modelId="{770CEA11-5A9D-4AEF-9493-1E2A4F021176}" type="presOf" srcId="{FEA970AF-FCC1-4B09-A7F1-4D0505149D98}" destId="{3D67DADB-7D82-4C98-A149-549582E328E7}" srcOrd="0" destOrd="0" presId="urn:microsoft.com/office/officeart/2005/8/layout/radial5"/>
    <dgm:cxn modelId="{BB277714-0D16-4846-B00E-FE218FD63DAD}" type="presOf" srcId="{5AAA165B-B68B-46A1-BD9A-9135C1A77CBF}" destId="{F86DB015-EBF1-4F84-BC89-A302CB50659D}" srcOrd="0" destOrd="0" presId="urn:microsoft.com/office/officeart/2005/8/layout/radial5"/>
    <dgm:cxn modelId="{6524B817-CD14-41EE-A120-17BC2F235406}" type="presOf" srcId="{5AAA165B-B68B-46A1-BD9A-9135C1A77CBF}" destId="{577CF0F4-3A01-49BE-BF9B-3BC52B744E83}" srcOrd="1" destOrd="0" presId="urn:microsoft.com/office/officeart/2005/8/layout/radial5"/>
    <dgm:cxn modelId="{26728AEE-C4E1-4AD4-BF54-35145AE0C1F4}" type="presOf" srcId="{68DAA633-5747-41EC-A75F-F5000353569A}" destId="{6BF45A36-32DB-4DCA-8B38-F00F6E786547}" srcOrd="0" destOrd="0" presId="urn:microsoft.com/office/officeart/2005/8/layout/radial5"/>
    <dgm:cxn modelId="{08D65083-8814-4D03-A546-C1D735752CB5}" srcId="{68DAA633-5747-41EC-A75F-F5000353569A}" destId="{517FDE92-9095-4A34-ACDA-294A4C327D23}" srcOrd="0" destOrd="0" parTransId="{CF7D5437-62A1-4CE3-8E58-8E3470099ACC}" sibTransId="{7F09EAF2-073D-47FA-96CA-46829F32FFFE}"/>
    <dgm:cxn modelId="{F4FDBC01-C437-433B-8E88-E516FADBB888}" type="presOf" srcId="{22B98B38-4D45-467C-B80B-F4D5BB45A49C}" destId="{749D144E-4379-47AD-ABE6-0D007D64BB22}" srcOrd="0" destOrd="0" presId="urn:microsoft.com/office/officeart/2005/8/layout/radial5"/>
    <dgm:cxn modelId="{9BC1F4F1-C350-43CA-9706-26C838217144}" type="presOf" srcId="{BB18E8A8-0D37-47EA-B2DF-0AAB209A39AA}" destId="{8F088800-587F-4DF3-BB5E-7E414F140D12}" srcOrd="0" destOrd="0" presId="urn:microsoft.com/office/officeart/2005/8/layout/radial5"/>
    <dgm:cxn modelId="{AC9B716A-B313-4BA5-9D00-EAA1CAEECAE9}" srcId="{517FDE92-9095-4A34-ACDA-294A4C327D23}" destId="{1BB25F74-00A5-42CA-AEA9-80E2577DB5FC}" srcOrd="1" destOrd="0" parTransId="{FEA970AF-FCC1-4B09-A7F1-4D0505149D98}" sibTransId="{EFAC7E1C-5921-4D6E-BF05-58150293E04B}"/>
    <dgm:cxn modelId="{ABBBDB9B-0BCA-446D-8D7E-EF03B7FE9E98}" type="presParOf" srcId="{6BF45A36-32DB-4DCA-8B38-F00F6E786547}" destId="{89846224-FCF7-4073-A0FC-0B6CDC5F6391}" srcOrd="0" destOrd="0" presId="urn:microsoft.com/office/officeart/2005/8/layout/radial5"/>
    <dgm:cxn modelId="{696D6B44-4FC9-4AA9-BB4D-B99E774803EA}" type="presParOf" srcId="{6BF45A36-32DB-4DCA-8B38-F00F6E786547}" destId="{E341E0C4-DB51-4BAE-A9EF-C768B9F06A02}" srcOrd="1" destOrd="0" presId="urn:microsoft.com/office/officeart/2005/8/layout/radial5"/>
    <dgm:cxn modelId="{5E891408-B829-491A-B93F-2FA18F110642}" type="presParOf" srcId="{E341E0C4-DB51-4BAE-A9EF-C768B9F06A02}" destId="{7B600006-F27E-407E-9B98-540454441DC7}" srcOrd="0" destOrd="0" presId="urn:microsoft.com/office/officeart/2005/8/layout/radial5"/>
    <dgm:cxn modelId="{5146DEE7-C9B1-49CE-B6EE-57C310A04565}" type="presParOf" srcId="{6BF45A36-32DB-4DCA-8B38-F00F6E786547}" destId="{749D144E-4379-47AD-ABE6-0D007D64BB22}" srcOrd="2" destOrd="0" presId="urn:microsoft.com/office/officeart/2005/8/layout/radial5"/>
    <dgm:cxn modelId="{488D9EC9-1C69-4961-A92B-68ABBF451B7C}" type="presParOf" srcId="{6BF45A36-32DB-4DCA-8B38-F00F6E786547}" destId="{3D67DADB-7D82-4C98-A149-549582E328E7}" srcOrd="3" destOrd="0" presId="urn:microsoft.com/office/officeart/2005/8/layout/radial5"/>
    <dgm:cxn modelId="{AFBACC9F-3464-478D-813C-60ED9E36A326}" type="presParOf" srcId="{3D67DADB-7D82-4C98-A149-549582E328E7}" destId="{754639B8-5054-475E-9AFC-D0C37290A19F}" srcOrd="0" destOrd="0" presId="urn:microsoft.com/office/officeart/2005/8/layout/radial5"/>
    <dgm:cxn modelId="{6E1E8DF7-7A07-4E33-8834-DEB33D9A8F07}" type="presParOf" srcId="{6BF45A36-32DB-4DCA-8B38-F00F6E786547}" destId="{3C002EB5-11BD-4D8D-89F7-E37831C5D503}" srcOrd="4" destOrd="0" presId="urn:microsoft.com/office/officeart/2005/8/layout/radial5"/>
    <dgm:cxn modelId="{59144836-1E8B-4FFA-BFFF-5E3E49D4D4A3}" type="presParOf" srcId="{6BF45A36-32DB-4DCA-8B38-F00F6E786547}" destId="{F86DB015-EBF1-4F84-BC89-A302CB50659D}" srcOrd="5" destOrd="0" presId="urn:microsoft.com/office/officeart/2005/8/layout/radial5"/>
    <dgm:cxn modelId="{C89C69E2-9FAC-450F-A208-626FDF3B8A99}" type="presParOf" srcId="{F86DB015-EBF1-4F84-BC89-A302CB50659D}" destId="{577CF0F4-3A01-49BE-BF9B-3BC52B744E83}" srcOrd="0" destOrd="0" presId="urn:microsoft.com/office/officeart/2005/8/layout/radial5"/>
    <dgm:cxn modelId="{F460BE83-6BC1-4764-AF97-94E08A9873FB}" type="presParOf" srcId="{6BF45A36-32DB-4DCA-8B38-F00F6E786547}" destId="{DFDA99C9-C217-4506-AB75-77A6DCBAA98E}" srcOrd="6" destOrd="0" presId="urn:microsoft.com/office/officeart/2005/8/layout/radial5"/>
    <dgm:cxn modelId="{0C88F5D7-FBAC-48BA-9498-1B4B2049D678}" type="presParOf" srcId="{6BF45A36-32DB-4DCA-8B38-F00F6E786547}" destId="{8F088800-587F-4DF3-BB5E-7E414F140D12}" srcOrd="7" destOrd="0" presId="urn:microsoft.com/office/officeart/2005/8/layout/radial5"/>
    <dgm:cxn modelId="{7074D589-04D7-439B-BCB9-AA1A904D1C74}" type="presParOf" srcId="{8F088800-587F-4DF3-BB5E-7E414F140D12}" destId="{C994D4DE-0671-44EE-93D6-EA4BE9B78F88}" srcOrd="0" destOrd="0" presId="urn:microsoft.com/office/officeart/2005/8/layout/radial5"/>
    <dgm:cxn modelId="{12286868-0C47-46D9-AC6A-76EC3EA52EDC}" type="presParOf" srcId="{6BF45A36-32DB-4DCA-8B38-F00F6E786547}" destId="{E742DFF3-1619-4CE8-99DB-4F47EC66987C}" srcOrd="8" destOrd="0" presId="urn:microsoft.com/office/officeart/2005/8/layout/radial5"/>
    <dgm:cxn modelId="{B7737B2A-184F-4D4A-86B5-8472A2A72480}" type="presParOf" srcId="{6BF45A36-32DB-4DCA-8B38-F00F6E786547}" destId="{4A0D9A43-30E7-4E90-8B88-255C78061309}" srcOrd="9" destOrd="0" presId="urn:microsoft.com/office/officeart/2005/8/layout/radial5"/>
    <dgm:cxn modelId="{22A56E35-2A4F-4557-B460-2A078691B460}" type="presParOf" srcId="{4A0D9A43-30E7-4E90-8B88-255C78061309}" destId="{442EBF44-0802-496F-8B6D-8B5259B65BC8}" srcOrd="0" destOrd="0" presId="urn:microsoft.com/office/officeart/2005/8/layout/radial5"/>
    <dgm:cxn modelId="{41676741-64A9-4D47-89AA-867E5A0F1B47}" type="presParOf" srcId="{6BF45A36-32DB-4DCA-8B38-F00F6E786547}" destId="{1E0581DB-A7DE-4831-8496-C542F4BC2E2C}" srcOrd="10" destOrd="0" presId="urn:microsoft.com/office/officeart/2005/8/layout/radial5"/>
    <dgm:cxn modelId="{8C1DC426-6015-4636-83F5-1BEEFD98EF9B}" type="presParOf" srcId="{6BF45A36-32DB-4DCA-8B38-F00F6E786547}" destId="{AB946BC1-90F2-4C48-A34E-3492A8B03F61}" srcOrd="11" destOrd="0" presId="urn:microsoft.com/office/officeart/2005/8/layout/radial5"/>
    <dgm:cxn modelId="{95B11B2D-F1AA-4B01-A5B6-CDFAA3B7A94E}" type="presParOf" srcId="{AB946BC1-90F2-4C48-A34E-3492A8B03F61}" destId="{1BB6DD95-1966-4417-BE1C-A8564FF5B0A6}" srcOrd="0" destOrd="0" presId="urn:microsoft.com/office/officeart/2005/8/layout/radial5"/>
    <dgm:cxn modelId="{D277E1AB-A131-4484-8CCA-AE2892E10264}" type="presParOf" srcId="{6BF45A36-32DB-4DCA-8B38-F00F6E786547}" destId="{ED368CA0-C7F3-4F31-B311-77268641B23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F0CFE-4D7E-4B75-AB49-7F010E564B4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12F0F-7890-4A30-A48C-9A04C19AD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AD97-04EE-452C-944D-5F7C07DCA17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4822-5946-4F3D-80B6-AA2FE70C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5338" y="2192590"/>
            <a:ext cx="5291806" cy="1439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272" y="3675064"/>
            <a:ext cx="5334000" cy="1515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5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8269" y="707009"/>
            <a:ext cx="4724370" cy="457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সমাসের শ্রেণী বিভাগ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69476" y="1390892"/>
          <a:ext cx="6639613" cy="42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846224-FCF7-4073-A0FC-0B6CDC5F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9846224-FCF7-4073-A0FC-0B6CDC5F6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1E0C4-DB51-4BAE-A9EF-C768B9F0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E341E0C4-DB51-4BAE-A9EF-C768B9F0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D144E-4379-47AD-ABE6-0D007D64B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49D144E-4379-47AD-ABE6-0D007D64B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67DADB-7D82-4C98-A149-549582E32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3D67DADB-7D82-4C98-A149-549582E32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02EB5-11BD-4D8D-89F7-E37831C5D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3C002EB5-11BD-4D8D-89F7-E37831C5D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6DB015-EBF1-4F84-BC89-A302CB506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F86DB015-EBF1-4F84-BC89-A302CB506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A99C9-C217-4506-AB75-77A6DCBAA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FDA99C9-C217-4506-AB75-77A6DCBAA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088800-587F-4DF3-BB5E-7E414F140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8F088800-587F-4DF3-BB5E-7E414F140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42DFF3-1619-4CE8-99DB-4F47EC669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742DFF3-1619-4CE8-99DB-4F47EC669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0D9A43-30E7-4E90-8B88-255C7806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4A0D9A43-30E7-4E90-8B88-255C78061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0581DB-A7DE-4831-8496-C542F4BC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E0581DB-A7DE-4831-8496-C542F4BC2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46BC1-90F2-4C48-A34E-3492A8B0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AB946BC1-90F2-4C48-A34E-3492A8B03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68CA0-C7F3-4F31-B311-77268641B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ED368CA0-C7F3-4F31-B311-77268641B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838" y="1545995"/>
            <a:ext cx="5593051" cy="402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3124200"/>
            <a:ext cx="609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02080" y="309372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7120" y="309372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35281" y="3146116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4480" y="309372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3965670" y="2499361"/>
            <a:ext cx="389700" cy="533400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876" y="3810000"/>
            <a:ext cx="1423447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1198" y="3786156"/>
            <a:ext cx="2168166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97" y="3786156"/>
            <a:ext cx="2168166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9596" y="3792873"/>
            <a:ext cx="2168166" cy="34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 সমাস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73" y="1404594"/>
            <a:ext cx="3185263" cy="27314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09" y="1404593"/>
            <a:ext cx="3234212" cy="273141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TextBox 5"/>
          <p:cNvSpPr txBox="1"/>
          <p:nvPr/>
        </p:nvSpPr>
        <p:spPr>
          <a:xfrm>
            <a:off x="4245035" y="2477677"/>
            <a:ext cx="65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431356" y="4249872"/>
            <a:ext cx="2281286" cy="609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=মাবাপ</a:t>
            </a:r>
            <a:endParaRPr lang="en-US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2" y="756567"/>
            <a:ext cx="3000865" cy="22278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84" y="745962"/>
            <a:ext cx="2861822" cy="22278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4149437" y="1455003"/>
            <a:ext cx="80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39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11037" y="3231855"/>
            <a:ext cx="2169523" cy="609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=হাত-পা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17" y="4110086"/>
            <a:ext cx="7924764" cy="193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দ্বন্দ শব্দের অর্থ জোড়া। দুই বা ততোধিকপদ মিলিত হলে এবং যে 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সমাসে সমস্যমান পদের অর্থের প্রাধান্য থাকে তাকে দ্বন্দ সমাস বলে।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এছাড়াও আমরা অন্যভাবে চিনতে পারি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 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‘ও’ দিয়ে যুক্ত হলে তাকে দ্বন্দ সমাস বলে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8326" y="1369930"/>
            <a:ext cx="7433821" cy="659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সমাসের কয়েকটি উদাহরণ</a:t>
            </a:r>
            <a:endParaRPr lang="en-US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266" y="2284351"/>
            <a:ext cx="4871943" cy="289329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ও বাবা= মাবাবা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আদব ও কায়দা= আদবকায়দা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দয়া ওমায়া= দয়া-মায়া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 ও বাজার= হাটবাজার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ও পয়সা= টাকাপয়সা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 ও বিস্কুট= চা-বিস্কুট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2378695"/>
            <a:ext cx="5181600" cy="582228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মাথার সমাহার= চৌমাথা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66161" y="505199"/>
            <a:ext cx="1369782" cy="153768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9153946">
            <a:off x="1270965" y="2498603"/>
            <a:ext cx="1488778" cy="161791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904" y="476171"/>
            <a:ext cx="1369782" cy="153768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6675" y="490685"/>
            <a:ext cx="1369782" cy="153768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7418" y="519714"/>
            <a:ext cx="1369782" cy="153768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9153946">
            <a:off x="1183880" y="3819403"/>
            <a:ext cx="1488778" cy="161791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153946">
            <a:off x="1186518" y="5125690"/>
            <a:ext cx="1488778" cy="161791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59771" y="4546175"/>
            <a:ext cx="5181600" cy="5822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 ফলের সমাহার= ত্রিফলা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4" name="Straight Arrow Connector 33"/>
          <p:cNvCxnSpPr>
            <a:stCxn id="16" idx="0"/>
          </p:cNvCxnSpPr>
          <p:nvPr/>
        </p:nvCxnSpPr>
        <p:spPr>
          <a:xfrm flipV="1">
            <a:off x="4876800" y="1748982"/>
            <a:ext cx="557513" cy="629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0"/>
          </p:cNvCxnSpPr>
          <p:nvPr/>
        </p:nvCxnSpPr>
        <p:spPr>
          <a:xfrm flipH="1" flipV="1">
            <a:off x="4038600" y="1621980"/>
            <a:ext cx="838200" cy="7567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0"/>
          </p:cNvCxnSpPr>
          <p:nvPr/>
        </p:nvCxnSpPr>
        <p:spPr>
          <a:xfrm flipV="1">
            <a:off x="4876800" y="1821541"/>
            <a:ext cx="2222766" cy="5571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549858" y="1817696"/>
            <a:ext cx="2326942" cy="560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51719" y="3680603"/>
            <a:ext cx="908052" cy="11552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1"/>
          </p:cNvCxnSpPr>
          <p:nvPr/>
        </p:nvCxnSpPr>
        <p:spPr>
          <a:xfrm flipH="1" flipV="1">
            <a:off x="2351719" y="4835891"/>
            <a:ext cx="908052" cy="139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339932" y="4835891"/>
            <a:ext cx="919839" cy="8912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62000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2115" y="490685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27715" y="534228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9772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66000" y="505199"/>
            <a:ext cx="1369782" cy="153768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42572" y="2057398"/>
            <a:ext cx="6705600" cy="395516"/>
            <a:chOff x="1342572" y="2057398"/>
            <a:chExt cx="6705600" cy="3955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48920" y="2438400"/>
              <a:ext cx="66992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048172" y="2086427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291943" y="2071913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724400" y="2086427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098800" y="2057398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342572" y="2100941"/>
              <a:ext cx="0" cy="35197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133600" y="2447752"/>
            <a:ext cx="5181600" cy="582228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মাথার সমাহার= পাঁচমাথা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503" y="3209437"/>
            <a:ext cx="7469579" cy="2240149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শদ্বের সঙ্গে বিশেয্য পদের সমাহার বা মিলন অর্থে যে সমাস হয়, তাকে দ্বিগু সমাস বলে।</a:t>
            </a: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 অন্যভাবে আমরা দ্বিগু সমাস চিনতে পারি।</a:t>
            </a:r>
          </a:p>
          <a:p>
            <a:pPr marL="457200" indent="-457200">
              <a:buFont typeface="Wingdings 3" panose="05040102010807070707" pitchFamily="18" charset="2"/>
              <a:buChar char="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 শেষে সমাহার যোগ হলে দ্বিগু সমাস হয়।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9" grpId="0" animBg="1"/>
      <p:bldP spid="31" grpId="0" animBg="1"/>
      <p:bldP spid="32" grpId="0" animBg="1"/>
      <p:bldP spid="4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84185" y="1285644"/>
            <a:ext cx="1700557" cy="3598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3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447" y="1843914"/>
            <a:ext cx="710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28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 সমস্ত পদগুলোর ব্যাসবাক্যসহ সমাস নির্ণয় কর</a:t>
            </a:r>
            <a:endParaRPr lang="en-US" sz="2800" b="1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63192" y="2528216"/>
          <a:ext cx="654220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07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07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আদবকায়দা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দুধে ও ভাতে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বাদুড়চোষা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 জ্ঞানশুন্য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বেহায়া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 ফিকালাল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 তেপায়া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৮. শতাব্দী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৯. মালগাড়ী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১০. সিংহাসন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১১. ধীরবুদ্ধি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 বোঁটাখসা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00382" y="1524000"/>
            <a:ext cx="1701832" cy="4561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4523" y="2846895"/>
            <a:ext cx="5613551" cy="1044470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 ও দ্বিগু সমাসের মধ্যে পাথর্ক্য লিখ।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7275" y="1263192"/>
            <a:ext cx="1717249" cy="4272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0029" y="1690484"/>
            <a:ext cx="69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2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 কোনটি কোন সমাস নির্ণয় কর</a:t>
            </a:r>
            <a:endParaRPr lang="en-US" sz="3200" b="1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1386" y="2308250"/>
            <a:ext cx="4954350" cy="2809188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 ও সম্পদ= ধনসম্পদ 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ভাতের অভাব= হাভাত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বিদ্যার দ্বারা হীন= বিদ্যাহীন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 রত্নের সমাহার= নবরত্ন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পোষা জামাই= ঘরজামাই</a:t>
            </a:r>
          </a:p>
          <a:p>
            <a:pPr marL="285750" indent="-285750">
              <a:buFont typeface="Wingdings" panose="05000000000000000000" pitchFamily="2" charset="2"/>
              <a:buChar char="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কান কাটা যার= দুকানকাটা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9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9422" y="1894787"/>
            <a:ext cx="394535" cy="300748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71209" y="3681948"/>
            <a:ext cx="394535" cy="25491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8706" y="2639501"/>
            <a:ext cx="3229702" cy="3127533"/>
            <a:chOff x="744018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4018" y="3127570"/>
              <a:ext cx="3388293" cy="202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0618" y="2601793"/>
            <a:ext cx="2472744" cy="3127533"/>
            <a:chOff x="4996688" y="1932498"/>
            <a:chExt cx="2594166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4996688" y="3168574"/>
              <a:ext cx="2594166" cy="210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বর্ষ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সমাস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2888031" y="816944"/>
            <a:ext cx="4509154" cy="10650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7118" y="816944"/>
            <a:ext cx="1203642" cy="106509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1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383" y="1276349"/>
            <a:ext cx="1747152" cy="4899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6326" y="2064470"/>
            <a:ext cx="5439266" cy="269606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পদ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কত প্রকার ও কি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 কি কি উপায়ে চেনা যায়?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দ্বিগু সমাস কি কি উপায়ে চেনা যায়?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5586" y="1924050"/>
            <a:ext cx="1634337" cy="502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179" y="3118073"/>
            <a:ext cx="7085149" cy="1077218"/>
          </a:xfrm>
          <a:prstGeom prst="rect">
            <a:avLst/>
          </a:prstGeom>
          <a:noFill/>
          <a:ln w="1905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ও খাতা= বই-খাতা এই সমাসের প্রত্যেকটি উপদানের নাম পৃথক পৃথক করে লিখ।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0"/>
            <a:ext cx="913044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1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05962"/>
            <a:ext cx="9144000" cy="6457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45" y="1785594"/>
            <a:ext cx="3365166" cy="2667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647" y="1785594"/>
            <a:ext cx="2971801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ight Arrow 1"/>
          <p:cNvSpPr/>
          <p:nvPr/>
        </p:nvSpPr>
        <p:spPr>
          <a:xfrm>
            <a:off x="3758540" y="2793401"/>
            <a:ext cx="1314305" cy="990600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61863" y="4516036"/>
            <a:ext cx="2107658" cy="55154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চাঁদ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7409" y="1866507"/>
            <a:ext cx="1692819" cy="4507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5475" y="2867025"/>
            <a:ext cx="5556689" cy="1128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2264"/>
            <a:ext cx="9144000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4443" y="2300140"/>
            <a:ext cx="6367258" cy="2890536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শিক্ষার্থীরা----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1. সমাস কাকে বলে তা বলতে 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2. সমাসের উপাদান কয়টি তা বলতে 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3. সমাসের শ্রেণী বিভাগ কয়টি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তা বলতে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4. সমাসব্ধ পদকে ব্যাসবাক্য করতে 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5. সমাস চিনে কোনটি কি সমাস তা নির্ণয় করতে পারবে।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2176" y="1212674"/>
            <a:ext cx="1491792" cy="492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75" y="1295399"/>
            <a:ext cx="3270898" cy="2667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867" y="1295400"/>
            <a:ext cx="2971801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ight Arrow 1"/>
          <p:cNvSpPr/>
          <p:nvPr/>
        </p:nvSpPr>
        <p:spPr>
          <a:xfrm>
            <a:off x="3803869" y="2057400"/>
            <a:ext cx="1314305" cy="9906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69601" y="3973285"/>
            <a:ext cx="2382840" cy="55154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চাঁদ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658" y="4724399"/>
            <a:ext cx="8131630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সমাসঃ</a:t>
            </a:r>
            <a:r>
              <a:rPr lang="en-US" sz="36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মানে সংক্ষেপ বা একাধিক পদের একপদীকরণ।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579" y="1461155"/>
            <a:ext cx="5493323" cy="4422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052" y="2180847"/>
            <a:ext cx="5596379" cy="32766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মাতা ও পিতা= মাতাপিতা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যিনিই জজ তিনিই সাহেব= জজসাহেব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মধু দিয়ে মাখা=মধুমাখা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মহান আত্মা যার=মহাত্মা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তিন মাথার সমাহার= তেমাথা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  <a:sym typeface="Wingdings"/>
              </a:rPr>
              <a:t>ভাতের অভাব= হাভাত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16200000">
            <a:off x="4166298" y="4276508"/>
            <a:ext cx="514312" cy="137464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572" y="4687654"/>
            <a:ext cx="28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বিলাত ফেরত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062" y="3677077"/>
            <a:ext cx="120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765" y="3710999"/>
            <a:ext cx="250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পরপদ/উত্তরপদ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1601" y="3733889"/>
            <a:ext cx="219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5785" y="1395852"/>
            <a:ext cx="240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 বাক্য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993" y="4670578"/>
            <a:ext cx="254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8443" y="2566093"/>
            <a:ext cx="207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=চাঁদমুখ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5799" y="3438675"/>
            <a:ext cx="203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3826" y="2579717"/>
            <a:ext cx="296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171" y="1494971"/>
            <a:ext cx="3071229" cy="647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3458851" y="1916944"/>
            <a:ext cx="554565" cy="669185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603369" y="3080995"/>
            <a:ext cx="533400" cy="68606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308798" y="3095509"/>
            <a:ext cx="533400" cy="68606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184769" y="3110023"/>
            <a:ext cx="533400" cy="68606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374" y="3291434"/>
            <a:ext cx="1254947" cy="4423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1705" y="3291500"/>
            <a:ext cx="1996294" cy="431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পরপদ/উত্তরপদ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3347" y="3286041"/>
            <a:ext cx="1244495" cy="37261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3190" y="3246798"/>
            <a:ext cx="1686900" cy="4762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06307" y="3293430"/>
            <a:ext cx="1351642" cy="38644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0509" y="1420323"/>
            <a:ext cx="4830169" cy="410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সমাসের উপাদান ৫টি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0704" y="2714571"/>
            <a:ext cx="6858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2674947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79080" y="2684091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21864" y="2674947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96384" y="2674947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52032" y="2684091"/>
            <a:ext cx="0" cy="6096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391185" y="1999181"/>
            <a:ext cx="448818" cy="5641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6304" y="6017192"/>
            <a:ext cx="8814816" cy="6457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3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526</Words>
  <Application>Microsoft Office PowerPoint</Application>
  <PresentationFormat>On-screen Show (4:3)</PresentationFormat>
  <Paragraphs>122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SutonnyMJ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MR Mizan</cp:lastModifiedBy>
  <cp:revision>16</cp:revision>
  <dcterms:created xsi:type="dcterms:W3CDTF">2020-04-06T10:11:13Z</dcterms:created>
  <dcterms:modified xsi:type="dcterms:W3CDTF">2020-04-30T12:15:06Z</dcterms:modified>
</cp:coreProperties>
</file>