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86" r:id="rId3"/>
    <p:sldId id="290" r:id="rId4"/>
    <p:sldId id="292" r:id="rId5"/>
    <p:sldId id="260" r:id="rId6"/>
    <p:sldId id="291" r:id="rId7"/>
    <p:sldId id="287" r:id="rId8"/>
    <p:sldId id="288" r:id="rId9"/>
    <p:sldId id="289" r:id="rId10"/>
    <p:sldId id="293" r:id="rId11"/>
    <p:sldId id="297" r:id="rId12"/>
    <p:sldId id="294" r:id="rId13"/>
    <p:sldId id="295" r:id="rId14"/>
    <p:sldId id="298" r:id="rId15"/>
    <p:sldId id="296" r:id="rId16"/>
    <p:sldId id="267" r:id="rId17"/>
    <p:sldId id="281" r:id="rId18"/>
    <p:sldId id="282" r:id="rId19"/>
    <p:sldId id="283" r:id="rId20"/>
    <p:sldId id="28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5515CD-9875-42FF-A36A-D1BBA01E535D}" type="doc">
      <dgm:prSet loTypeId="urn:microsoft.com/office/officeart/2005/8/layout/radial5" loCatId="cycle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D93D7B5-DE1B-4424-8667-517D058F8080}">
      <dgm:prSet phldrT="[Text]" phldr="1" custT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1600" b="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7047F7-054C-4AEC-B78B-60EE4D8E86E9}" type="parTrans" cxnId="{668F11F0-E5E5-4DA7-AAE6-76F39D90E866}">
      <dgm:prSet/>
      <dgm:spPr/>
      <dgm:t>
        <a:bodyPr/>
        <a:lstStyle/>
        <a:p>
          <a:endParaRPr lang="en-US" sz="16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B63B6E8-EA8A-4D2B-B5D6-4FB9F6BB5BAE}" type="sibTrans" cxnId="{668F11F0-E5E5-4DA7-AAE6-76F39D90E866}">
      <dgm:prSet/>
      <dgm:spPr/>
      <dgm:t>
        <a:bodyPr/>
        <a:lstStyle/>
        <a:p>
          <a:endParaRPr lang="en-US" sz="16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291469-259B-47CF-985F-48E76CD11EAA}">
      <dgm:prSet phldrT="[Text]" custT="1"/>
      <dgm:spPr/>
      <dgm:t>
        <a:bodyPr/>
        <a:lstStyle/>
        <a:p>
          <a:r>
            <a:rPr lang="bn-BD" sz="1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জাহানারা ইমাম </a:t>
          </a:r>
          <a:endParaRPr lang="en-US" sz="1400" b="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0A0348-3B54-4813-B479-435AB32D138A}" type="parTrans" cxnId="{EE26A9B4-D0F9-46F8-A594-CBDC748F3528}">
      <dgm:prSet custT="1"/>
      <dgm:spPr/>
      <dgm:t>
        <a:bodyPr/>
        <a:lstStyle/>
        <a:p>
          <a:endParaRPr lang="en-US" sz="16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F35DD7-3039-4609-9BD8-4F8D3F5F0D41}" type="sibTrans" cxnId="{EE26A9B4-D0F9-46F8-A594-CBDC748F3528}">
      <dgm:prSet/>
      <dgm:spPr/>
      <dgm:t>
        <a:bodyPr/>
        <a:lstStyle/>
        <a:p>
          <a:endParaRPr lang="en-US" sz="16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264451-7C5F-45E3-90BC-968F9C3DB0C1}">
      <dgm:prSet phldrT="[Text]" custT="1"/>
      <dgm:spPr/>
      <dgm:t>
        <a:bodyPr/>
        <a:lstStyle/>
        <a:p>
          <a:r>
            <a:rPr lang="bn-BD" sz="1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পুরস্কার </a:t>
          </a:r>
        </a:p>
        <a:p>
          <a:r>
            <a:rPr lang="bn-BD" sz="1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বাংলা একাডেমি পুরস্কার</a:t>
          </a:r>
          <a:r>
            <a:rPr lang="bn-BD" sz="1400" dirty="0" smtClean="0">
              <a:solidFill>
                <a:schemeClr val="tx1"/>
              </a:solidFill>
              <a:latin typeface="Calibri" panose="020F0502020204030204"/>
              <a:cs typeface="Vrinda" panose="020B0502040204020203" pitchFamily="34" charset="0"/>
            </a:rPr>
            <a:t> </a:t>
          </a:r>
          <a:endParaRPr lang="en-US" sz="1400" b="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0099FE-7911-4B96-B30A-EEA1D6F6EEE2}" type="parTrans" cxnId="{B211D978-AFAA-4272-AF9D-02FD68E324A3}">
      <dgm:prSet custT="1"/>
      <dgm:spPr/>
      <dgm:t>
        <a:bodyPr/>
        <a:lstStyle/>
        <a:p>
          <a:endParaRPr lang="en-US" sz="16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703B7F-F8CD-48B1-92D5-D2F011BE91BA}" type="sibTrans" cxnId="{B211D978-AFAA-4272-AF9D-02FD68E324A3}">
      <dgm:prSet/>
      <dgm:spPr/>
      <dgm:t>
        <a:bodyPr/>
        <a:lstStyle/>
        <a:p>
          <a:endParaRPr lang="en-US" sz="16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6035D5-9964-4370-A0C0-709ADC39B69F}">
      <dgm:prSet phldrT="[Text]" custT="1"/>
      <dgm:spPr>
        <a:solidFill>
          <a:srgbClr val="00B0F0"/>
        </a:solidFill>
      </dgm:spPr>
      <dgm:t>
        <a:bodyPr/>
        <a:lstStyle/>
        <a:p>
          <a:r>
            <a:rPr lang="bn-BD" sz="1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আমৃত্যু সংগ্রাম </a:t>
          </a:r>
        </a:p>
        <a:p>
          <a:r>
            <a:rPr lang="bn-BD" sz="1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রাজাকার, </a:t>
          </a:r>
        </a:p>
        <a:p>
          <a:r>
            <a:rPr lang="bn-BD" sz="1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আল-বদর, </a:t>
          </a:r>
        </a:p>
        <a:p>
          <a:r>
            <a:rPr lang="bn-BD" sz="1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আল-সামস  </a:t>
          </a:r>
          <a:endParaRPr lang="en-US" sz="1400" b="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FC37A95-D3AC-4E0B-B536-3F48C5A2623F}" type="parTrans" cxnId="{FBEAF03B-BB9F-4ABA-893F-5A494A80D78F}">
      <dgm:prSet custT="1"/>
      <dgm:spPr>
        <a:solidFill>
          <a:srgbClr val="00B0F0"/>
        </a:solidFill>
      </dgm:spPr>
      <dgm:t>
        <a:bodyPr/>
        <a:lstStyle/>
        <a:p>
          <a:endParaRPr lang="en-US" sz="16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13024CC-E28E-46C8-A319-A7D4C4BBC024}" type="sibTrans" cxnId="{FBEAF03B-BB9F-4ABA-893F-5A494A80D78F}">
      <dgm:prSet/>
      <dgm:spPr/>
      <dgm:t>
        <a:bodyPr/>
        <a:lstStyle/>
        <a:p>
          <a:endParaRPr lang="en-US" sz="16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9881C09-916D-4E48-9D69-7DFDB1850982}">
      <dgm:prSet phldrT="[Text]" custT="1"/>
      <dgm:spPr/>
      <dgm:t>
        <a:bodyPr/>
        <a:lstStyle/>
        <a:p>
          <a:r>
            <a:rPr lang="bn-IN" sz="14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মৃত্যুঃ</a:t>
          </a:r>
          <a:endParaRPr lang="bn-BD" sz="14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r>
            <a:rPr lang="bn-BD" sz="1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১৯৯৪ এর </a:t>
          </a:r>
        </a:p>
        <a:p>
          <a:r>
            <a:rPr lang="bn-BD" sz="1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২৬ জুন </a:t>
          </a:r>
          <a:r>
            <a:rPr lang="bn-BD" sz="1400" dirty="0" smtClean="0">
              <a:solidFill>
                <a:schemeClr val="tx1"/>
              </a:solidFill>
              <a:latin typeface="Calibri" panose="020F0502020204030204"/>
              <a:cs typeface="Vrinda" panose="020B0502040204020203" pitchFamily="34" charset="0"/>
            </a:rPr>
            <a:t> </a:t>
          </a:r>
          <a:endParaRPr lang="en-US" sz="1400" b="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A15F84-8BFA-4929-BF37-E96F14C7C9FF}" type="parTrans" cxnId="{D1E3B754-A25D-4698-A12B-716CFF5CB083}">
      <dgm:prSet custT="1"/>
      <dgm:spPr/>
      <dgm:t>
        <a:bodyPr/>
        <a:lstStyle/>
        <a:p>
          <a:endParaRPr lang="en-US" sz="16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2633A32-4CDC-46F6-A0E9-53A29BFC219A}" type="sibTrans" cxnId="{D1E3B754-A25D-4698-A12B-716CFF5CB083}">
      <dgm:prSet/>
      <dgm:spPr/>
      <dgm:t>
        <a:bodyPr/>
        <a:lstStyle/>
        <a:p>
          <a:endParaRPr lang="en-US" sz="16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24DC96C-2A23-4BF6-8078-84E633A58FF1}">
      <dgm:prSet custT="1"/>
      <dgm:spPr>
        <a:solidFill>
          <a:srgbClr val="00CC00"/>
        </a:solidFill>
      </dgm:spPr>
      <dgm:t>
        <a:bodyPr/>
        <a:lstStyle/>
        <a:p>
          <a:r>
            <a:rPr lang="bn-IN" sz="14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জন্মঃ </a:t>
          </a:r>
          <a:r>
            <a:rPr lang="bn-BD" sz="1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১৯২৯ ৩রা মে          </a:t>
          </a:r>
        </a:p>
        <a:p>
          <a:r>
            <a:rPr lang="bn-BD" sz="1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বি.এ. পাস , এম.এ. ও বি.এড  ঢাকা বিশ্ববিদ্যালয় </a:t>
          </a:r>
          <a:endParaRPr lang="en-US" sz="1400" b="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63A3A91-F33A-4475-9475-6D50BCAE4CDF}" type="parTrans" cxnId="{5CE8ED34-C2B8-41C8-9B81-444C2F367CEC}">
      <dgm:prSet custT="1"/>
      <dgm:spPr>
        <a:solidFill>
          <a:srgbClr val="00CC00"/>
        </a:solidFill>
      </dgm:spPr>
      <dgm:t>
        <a:bodyPr/>
        <a:lstStyle/>
        <a:p>
          <a:endParaRPr lang="en-US" sz="16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3348BA3-1CFF-4ABA-A2BE-DA1CA868DB0E}" type="sibTrans" cxnId="{5CE8ED34-C2B8-41C8-9B81-444C2F367CEC}">
      <dgm:prSet/>
      <dgm:spPr/>
      <dgm:t>
        <a:bodyPr/>
        <a:lstStyle/>
        <a:p>
          <a:endParaRPr lang="en-US" sz="16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9869F4C-7189-4D02-A0A5-3A41CDEEB299}">
      <dgm:prSet custT="1"/>
      <dgm:spPr/>
      <dgm:t>
        <a:bodyPr/>
        <a:lstStyle/>
        <a:p>
          <a:r>
            <a:rPr lang="bn-BD" sz="1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উল্লেখযোগ্য গ্রন্থঃ একাত্তরের দিনগুলি(স্মৃতিচা্রণমূলক), </a:t>
          </a:r>
        </a:p>
        <a:p>
          <a:r>
            <a:rPr lang="bn-BD" sz="1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ক্যান্সারের সঙ্গে বসবাস, প্রভাশের দিনগুলি,  </a:t>
          </a:r>
          <a:endParaRPr lang="en-US" sz="1400" b="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C3251C-A0D8-43BA-B1DB-306632EAF6AD}" type="parTrans" cxnId="{30FD429F-35A7-4D77-8AF0-4AD911078C11}">
      <dgm:prSet custT="1"/>
      <dgm:spPr/>
      <dgm:t>
        <a:bodyPr/>
        <a:lstStyle/>
        <a:p>
          <a:endParaRPr lang="en-US" sz="16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DCCF4B7-F94E-4340-88F6-2DE011149200}" type="sibTrans" cxnId="{30FD429F-35A7-4D77-8AF0-4AD911078C11}">
      <dgm:prSet/>
      <dgm:spPr/>
      <dgm:t>
        <a:bodyPr/>
        <a:lstStyle/>
        <a:p>
          <a:endParaRPr lang="en-US" sz="16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A57A90-0FA9-47B8-B2E3-8756A90DC4BC}">
      <dgm:prSet custT="1"/>
      <dgm:spPr/>
      <dgm:t>
        <a:bodyPr/>
        <a:lstStyle/>
        <a:p>
          <a:r>
            <a:rPr lang="bn-BD" sz="1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প্রধান শিক্ষকঃ সিদ্ধেশরি গার্লস স্কুল অধ্যাপনা করেছিলেন টিচার্স ট্রেনিং কলেজ </a:t>
          </a:r>
          <a:endParaRPr lang="en-US" sz="1400" b="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946B78-479E-4A06-B241-22E31B546954}" type="parTrans" cxnId="{6CF1C7BB-43C2-4D37-AE53-1F30FFFE2116}">
      <dgm:prSet custT="1"/>
      <dgm:spPr/>
      <dgm:t>
        <a:bodyPr/>
        <a:lstStyle/>
        <a:p>
          <a:endParaRPr lang="en-US" sz="16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53091B-1633-429A-BABB-E22E79A958C2}" type="sibTrans" cxnId="{6CF1C7BB-43C2-4D37-AE53-1F30FFFE2116}">
      <dgm:prSet/>
      <dgm:spPr/>
      <dgm:t>
        <a:bodyPr/>
        <a:lstStyle/>
        <a:p>
          <a:endParaRPr lang="en-US" sz="16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5C666CE-0040-48B1-A9DA-40046F3611C0}" type="pres">
      <dgm:prSet presAssocID="{675515CD-9875-42FF-A36A-D1BBA01E535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A39540-20EE-4976-90F9-C1605E02E3CD}" type="pres">
      <dgm:prSet presAssocID="{2D93D7B5-DE1B-4424-8667-517D058F8080}" presName="centerShape" presStyleLbl="node0" presStyleIdx="0" presStyleCnt="1" custScaleX="99987" custScaleY="118941"/>
      <dgm:spPr/>
      <dgm:t>
        <a:bodyPr/>
        <a:lstStyle/>
        <a:p>
          <a:endParaRPr lang="en-US"/>
        </a:p>
      </dgm:t>
    </dgm:pt>
    <dgm:pt modelId="{241C5FEF-683F-438C-9DC0-2FFFF100DF5E}" type="pres">
      <dgm:prSet presAssocID="{A00A0348-3B54-4813-B479-435AB32D138A}" presName="parTrans" presStyleLbl="sibTrans2D1" presStyleIdx="0" presStyleCnt="7"/>
      <dgm:spPr/>
      <dgm:t>
        <a:bodyPr/>
        <a:lstStyle/>
        <a:p>
          <a:endParaRPr lang="en-US"/>
        </a:p>
      </dgm:t>
    </dgm:pt>
    <dgm:pt modelId="{DDDB013E-6BBF-4EC0-9D44-6F9701EEEF70}" type="pres">
      <dgm:prSet presAssocID="{A00A0348-3B54-4813-B479-435AB32D138A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EAC806F9-48F0-40A1-ADB1-7C9029A7FCF7}" type="pres">
      <dgm:prSet presAssocID="{19291469-259B-47CF-985F-48E76CD11EAA}" presName="node" presStyleLbl="node1" presStyleIdx="0" presStyleCnt="7" custScaleX="12929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53AA29C-A997-48C9-90C8-4B9C2E23E08D}" type="pres">
      <dgm:prSet presAssocID="{163A3A91-F33A-4475-9475-6D50BCAE4CDF}" presName="parTrans" presStyleLbl="sibTrans2D1" presStyleIdx="1" presStyleCnt="7"/>
      <dgm:spPr/>
      <dgm:t>
        <a:bodyPr/>
        <a:lstStyle/>
        <a:p>
          <a:endParaRPr lang="en-US"/>
        </a:p>
      </dgm:t>
    </dgm:pt>
    <dgm:pt modelId="{327CCFC7-233D-4B99-93C9-A752557C81E4}" type="pres">
      <dgm:prSet presAssocID="{163A3A91-F33A-4475-9475-6D50BCAE4CDF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3634E526-9631-4885-9C5B-FBB3B3F4870D}" type="pres">
      <dgm:prSet presAssocID="{E24DC96C-2A23-4BF6-8078-84E633A58FF1}" presName="node" presStyleLbl="node1" presStyleIdx="1" presStyleCnt="7" custScaleX="12929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8F56DAD-768F-4403-BC05-1396D0AE8B4C}" type="pres">
      <dgm:prSet presAssocID="{36946B78-479E-4A06-B241-22E31B546954}" presName="parTrans" presStyleLbl="sibTrans2D1" presStyleIdx="2" presStyleCnt="7"/>
      <dgm:spPr/>
      <dgm:t>
        <a:bodyPr/>
        <a:lstStyle/>
        <a:p>
          <a:endParaRPr lang="en-US"/>
        </a:p>
      </dgm:t>
    </dgm:pt>
    <dgm:pt modelId="{1B5B94F7-AAE4-4E97-91A0-5338B0C890E5}" type="pres">
      <dgm:prSet presAssocID="{36946B78-479E-4A06-B241-22E31B546954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515DB3D4-4F63-4810-A965-888CE584357E}" type="pres">
      <dgm:prSet presAssocID="{D6A57A90-0FA9-47B8-B2E3-8756A90DC4BC}" presName="node" presStyleLbl="node1" presStyleIdx="2" presStyleCnt="7" custScaleX="12929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E13F5DD-298D-4129-AAC2-8EAA7A1C324D}" type="pres">
      <dgm:prSet presAssocID="{80C3251C-A0D8-43BA-B1DB-306632EAF6AD}" presName="parTrans" presStyleLbl="sibTrans2D1" presStyleIdx="3" presStyleCnt="7"/>
      <dgm:spPr/>
      <dgm:t>
        <a:bodyPr/>
        <a:lstStyle/>
        <a:p>
          <a:endParaRPr lang="en-US"/>
        </a:p>
      </dgm:t>
    </dgm:pt>
    <dgm:pt modelId="{6FF4A48F-4392-4EEE-95BB-C3A6864A480A}" type="pres">
      <dgm:prSet presAssocID="{80C3251C-A0D8-43BA-B1DB-306632EAF6AD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F68EF7C2-4115-4A9B-BD64-8202F06E2026}" type="pres">
      <dgm:prSet presAssocID="{89869F4C-7189-4D02-A0A5-3A41CDEEB299}" presName="node" presStyleLbl="node1" presStyleIdx="3" presStyleCnt="7" custScaleX="12929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504A284-534A-4250-9EF7-3EB742890164}" type="pres">
      <dgm:prSet presAssocID="{B60099FE-7911-4B96-B30A-EEA1D6F6EEE2}" presName="parTrans" presStyleLbl="sibTrans2D1" presStyleIdx="4" presStyleCnt="7"/>
      <dgm:spPr/>
      <dgm:t>
        <a:bodyPr/>
        <a:lstStyle/>
        <a:p>
          <a:endParaRPr lang="en-US"/>
        </a:p>
      </dgm:t>
    </dgm:pt>
    <dgm:pt modelId="{E2AA3779-0839-497B-AA07-D29F16081E80}" type="pres">
      <dgm:prSet presAssocID="{B60099FE-7911-4B96-B30A-EEA1D6F6EEE2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47144BAF-8DC6-4436-A6F2-9BB4C6B86623}" type="pres">
      <dgm:prSet presAssocID="{36264451-7C5F-45E3-90BC-968F9C3DB0C1}" presName="node" presStyleLbl="node1" presStyleIdx="4" presStyleCnt="7" custScaleX="12929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F8D75A0-F9DC-4B08-B2FF-3ED8F1FB80E9}" type="pres">
      <dgm:prSet presAssocID="{AFC37A95-D3AC-4E0B-B536-3F48C5A2623F}" presName="parTrans" presStyleLbl="sibTrans2D1" presStyleIdx="5" presStyleCnt="7"/>
      <dgm:spPr/>
      <dgm:t>
        <a:bodyPr/>
        <a:lstStyle/>
        <a:p>
          <a:endParaRPr lang="en-US"/>
        </a:p>
      </dgm:t>
    </dgm:pt>
    <dgm:pt modelId="{CD97B88D-1BB4-47BA-BD94-78F00DF1367E}" type="pres">
      <dgm:prSet presAssocID="{AFC37A95-D3AC-4E0B-B536-3F48C5A2623F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F2B5037E-E744-4AF1-8B6E-552673F96DA4}" type="pres">
      <dgm:prSet presAssocID="{9F6035D5-9964-4370-A0C0-709ADC39B69F}" presName="node" presStyleLbl="node1" presStyleIdx="5" presStyleCnt="7" custScaleX="12929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A8B1D02-45FC-4180-B5C7-F3E3BF8C1D0C}" type="pres">
      <dgm:prSet presAssocID="{F3A15F84-8BFA-4929-BF37-E96F14C7C9FF}" presName="parTrans" presStyleLbl="sibTrans2D1" presStyleIdx="6" presStyleCnt="7"/>
      <dgm:spPr/>
      <dgm:t>
        <a:bodyPr/>
        <a:lstStyle/>
        <a:p>
          <a:endParaRPr lang="en-US"/>
        </a:p>
      </dgm:t>
    </dgm:pt>
    <dgm:pt modelId="{3241D0B2-895D-486D-BC41-6C6E6BD91B94}" type="pres">
      <dgm:prSet presAssocID="{F3A15F84-8BFA-4929-BF37-E96F14C7C9FF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345597B1-25CD-450D-A93E-C485B9E8ADB1}" type="pres">
      <dgm:prSet presAssocID="{79881C09-916D-4E48-9D69-7DFDB1850982}" presName="node" presStyleLbl="node1" presStyleIdx="6" presStyleCnt="7" custScaleX="12929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877F947A-4DD0-48F0-860B-960CAD75B46C}" type="presOf" srcId="{AFC37A95-D3AC-4E0B-B536-3F48C5A2623F}" destId="{CD97B88D-1BB4-47BA-BD94-78F00DF1367E}" srcOrd="1" destOrd="0" presId="urn:microsoft.com/office/officeart/2005/8/layout/radial5"/>
    <dgm:cxn modelId="{7ED53853-8385-4BC5-A757-3E0894C60918}" type="presOf" srcId="{79881C09-916D-4E48-9D69-7DFDB1850982}" destId="{345597B1-25CD-450D-A93E-C485B9E8ADB1}" srcOrd="0" destOrd="0" presId="urn:microsoft.com/office/officeart/2005/8/layout/radial5"/>
    <dgm:cxn modelId="{668F11F0-E5E5-4DA7-AAE6-76F39D90E866}" srcId="{675515CD-9875-42FF-A36A-D1BBA01E535D}" destId="{2D93D7B5-DE1B-4424-8667-517D058F8080}" srcOrd="0" destOrd="0" parTransId="{1E7047F7-054C-4AEC-B78B-60EE4D8E86E9}" sibTransId="{0B63B6E8-EA8A-4D2B-B5D6-4FB9F6BB5BAE}"/>
    <dgm:cxn modelId="{48CCD8C6-B447-4CDA-B92A-229B5FD40E55}" type="presOf" srcId="{2D93D7B5-DE1B-4424-8667-517D058F8080}" destId="{58A39540-20EE-4976-90F9-C1605E02E3CD}" srcOrd="0" destOrd="0" presId="urn:microsoft.com/office/officeart/2005/8/layout/radial5"/>
    <dgm:cxn modelId="{30FD429F-35A7-4D77-8AF0-4AD911078C11}" srcId="{2D93D7B5-DE1B-4424-8667-517D058F8080}" destId="{89869F4C-7189-4D02-A0A5-3A41CDEEB299}" srcOrd="3" destOrd="0" parTransId="{80C3251C-A0D8-43BA-B1DB-306632EAF6AD}" sibTransId="{1DCCF4B7-F94E-4340-88F6-2DE011149200}"/>
    <dgm:cxn modelId="{FBEAF03B-BB9F-4ABA-893F-5A494A80D78F}" srcId="{2D93D7B5-DE1B-4424-8667-517D058F8080}" destId="{9F6035D5-9964-4370-A0C0-709ADC39B69F}" srcOrd="5" destOrd="0" parTransId="{AFC37A95-D3AC-4E0B-B536-3F48C5A2623F}" sibTransId="{513024CC-E28E-46C8-A319-A7D4C4BBC024}"/>
    <dgm:cxn modelId="{6893ED68-FF62-4461-A255-0F9E342E1309}" type="presOf" srcId="{80C3251C-A0D8-43BA-B1DB-306632EAF6AD}" destId="{7E13F5DD-298D-4129-AAC2-8EAA7A1C324D}" srcOrd="0" destOrd="0" presId="urn:microsoft.com/office/officeart/2005/8/layout/radial5"/>
    <dgm:cxn modelId="{1CFD4F39-F3E0-42E8-BCF4-1C933A23228E}" type="presOf" srcId="{163A3A91-F33A-4475-9475-6D50BCAE4CDF}" destId="{327CCFC7-233D-4B99-93C9-A752557C81E4}" srcOrd="1" destOrd="0" presId="urn:microsoft.com/office/officeart/2005/8/layout/radial5"/>
    <dgm:cxn modelId="{3E981375-8FC7-4273-A5F0-19470ADED187}" type="presOf" srcId="{B60099FE-7911-4B96-B30A-EEA1D6F6EEE2}" destId="{E504A284-534A-4250-9EF7-3EB742890164}" srcOrd="0" destOrd="0" presId="urn:microsoft.com/office/officeart/2005/8/layout/radial5"/>
    <dgm:cxn modelId="{5CE8ED34-C2B8-41C8-9B81-444C2F367CEC}" srcId="{2D93D7B5-DE1B-4424-8667-517D058F8080}" destId="{E24DC96C-2A23-4BF6-8078-84E633A58FF1}" srcOrd="1" destOrd="0" parTransId="{163A3A91-F33A-4475-9475-6D50BCAE4CDF}" sibTransId="{13348BA3-1CFF-4ABA-A2BE-DA1CA868DB0E}"/>
    <dgm:cxn modelId="{B211D978-AFAA-4272-AF9D-02FD68E324A3}" srcId="{2D93D7B5-DE1B-4424-8667-517D058F8080}" destId="{36264451-7C5F-45E3-90BC-968F9C3DB0C1}" srcOrd="4" destOrd="0" parTransId="{B60099FE-7911-4B96-B30A-EEA1D6F6EEE2}" sibTransId="{39703B7F-F8CD-48B1-92D5-D2F011BE91BA}"/>
    <dgm:cxn modelId="{DA515791-01D1-4A83-94ED-911736C30546}" type="presOf" srcId="{36946B78-479E-4A06-B241-22E31B546954}" destId="{1B5B94F7-AAE4-4E97-91A0-5338B0C890E5}" srcOrd="1" destOrd="0" presId="urn:microsoft.com/office/officeart/2005/8/layout/radial5"/>
    <dgm:cxn modelId="{0DA4DA35-31B7-48D8-93FC-1B59759C8C9A}" type="presOf" srcId="{89869F4C-7189-4D02-A0A5-3A41CDEEB299}" destId="{F68EF7C2-4115-4A9B-BD64-8202F06E2026}" srcOrd="0" destOrd="0" presId="urn:microsoft.com/office/officeart/2005/8/layout/radial5"/>
    <dgm:cxn modelId="{D1E3B754-A25D-4698-A12B-716CFF5CB083}" srcId="{2D93D7B5-DE1B-4424-8667-517D058F8080}" destId="{79881C09-916D-4E48-9D69-7DFDB1850982}" srcOrd="6" destOrd="0" parTransId="{F3A15F84-8BFA-4929-BF37-E96F14C7C9FF}" sibTransId="{D2633A32-4CDC-46F6-A0E9-53A29BFC219A}"/>
    <dgm:cxn modelId="{668C085A-5CF3-4067-B10A-AB24A0A48784}" type="presOf" srcId="{B60099FE-7911-4B96-B30A-EEA1D6F6EEE2}" destId="{E2AA3779-0839-497B-AA07-D29F16081E80}" srcOrd="1" destOrd="0" presId="urn:microsoft.com/office/officeart/2005/8/layout/radial5"/>
    <dgm:cxn modelId="{D41D6A37-0B28-4318-98EE-5E769F486DE6}" type="presOf" srcId="{F3A15F84-8BFA-4929-BF37-E96F14C7C9FF}" destId="{2A8B1D02-45FC-4180-B5C7-F3E3BF8C1D0C}" srcOrd="0" destOrd="0" presId="urn:microsoft.com/office/officeart/2005/8/layout/radial5"/>
    <dgm:cxn modelId="{A7A65D2D-CA1E-49A3-9AA8-EC04ED8F8719}" type="presOf" srcId="{A00A0348-3B54-4813-B479-435AB32D138A}" destId="{DDDB013E-6BBF-4EC0-9D44-6F9701EEEF70}" srcOrd="1" destOrd="0" presId="urn:microsoft.com/office/officeart/2005/8/layout/radial5"/>
    <dgm:cxn modelId="{B553634F-C50F-4537-9E8E-C38D5A3718EC}" type="presOf" srcId="{36946B78-479E-4A06-B241-22E31B546954}" destId="{48F56DAD-768F-4403-BC05-1396D0AE8B4C}" srcOrd="0" destOrd="0" presId="urn:microsoft.com/office/officeart/2005/8/layout/radial5"/>
    <dgm:cxn modelId="{78A5398C-6946-43B4-8310-C6BAAF0136F0}" type="presOf" srcId="{9F6035D5-9964-4370-A0C0-709ADC39B69F}" destId="{F2B5037E-E744-4AF1-8B6E-552673F96DA4}" srcOrd="0" destOrd="0" presId="urn:microsoft.com/office/officeart/2005/8/layout/radial5"/>
    <dgm:cxn modelId="{E246792F-7BF7-4E79-AA9A-59BB1FD4314B}" type="presOf" srcId="{A00A0348-3B54-4813-B479-435AB32D138A}" destId="{241C5FEF-683F-438C-9DC0-2FFFF100DF5E}" srcOrd="0" destOrd="0" presId="urn:microsoft.com/office/officeart/2005/8/layout/radial5"/>
    <dgm:cxn modelId="{77365529-83D8-49CE-A6F9-560FA334F741}" type="presOf" srcId="{19291469-259B-47CF-985F-48E76CD11EAA}" destId="{EAC806F9-48F0-40A1-ADB1-7C9029A7FCF7}" srcOrd="0" destOrd="0" presId="urn:microsoft.com/office/officeart/2005/8/layout/radial5"/>
    <dgm:cxn modelId="{6CF1C7BB-43C2-4D37-AE53-1F30FFFE2116}" srcId="{2D93D7B5-DE1B-4424-8667-517D058F8080}" destId="{D6A57A90-0FA9-47B8-B2E3-8756A90DC4BC}" srcOrd="2" destOrd="0" parTransId="{36946B78-479E-4A06-B241-22E31B546954}" sibTransId="{6B53091B-1633-429A-BABB-E22E79A958C2}"/>
    <dgm:cxn modelId="{2BEB325C-0687-4E34-B744-7C4CE60D86F0}" type="presOf" srcId="{F3A15F84-8BFA-4929-BF37-E96F14C7C9FF}" destId="{3241D0B2-895D-486D-BC41-6C6E6BD91B94}" srcOrd="1" destOrd="0" presId="urn:microsoft.com/office/officeart/2005/8/layout/radial5"/>
    <dgm:cxn modelId="{BC56B277-C6D7-4457-ACBF-CBCF2E31E147}" type="presOf" srcId="{80C3251C-A0D8-43BA-B1DB-306632EAF6AD}" destId="{6FF4A48F-4392-4EEE-95BB-C3A6864A480A}" srcOrd="1" destOrd="0" presId="urn:microsoft.com/office/officeart/2005/8/layout/radial5"/>
    <dgm:cxn modelId="{6914C2B7-3758-4B6A-BAE9-D3B6D631937B}" type="presOf" srcId="{675515CD-9875-42FF-A36A-D1BBA01E535D}" destId="{05C666CE-0040-48B1-A9DA-40046F3611C0}" srcOrd="0" destOrd="0" presId="urn:microsoft.com/office/officeart/2005/8/layout/radial5"/>
    <dgm:cxn modelId="{0EFDB4B7-CC4B-4BB6-9D71-66FA7736B207}" type="presOf" srcId="{D6A57A90-0FA9-47B8-B2E3-8756A90DC4BC}" destId="{515DB3D4-4F63-4810-A965-888CE584357E}" srcOrd="0" destOrd="0" presId="urn:microsoft.com/office/officeart/2005/8/layout/radial5"/>
    <dgm:cxn modelId="{D7EB8912-A466-4CCF-AFD0-87AA8376B19D}" type="presOf" srcId="{163A3A91-F33A-4475-9475-6D50BCAE4CDF}" destId="{853AA29C-A997-48C9-90C8-4B9C2E23E08D}" srcOrd="0" destOrd="0" presId="urn:microsoft.com/office/officeart/2005/8/layout/radial5"/>
    <dgm:cxn modelId="{6D8EEB21-BE46-4CB8-89C4-E3FB4413F698}" type="presOf" srcId="{AFC37A95-D3AC-4E0B-B536-3F48C5A2623F}" destId="{FF8D75A0-F9DC-4B08-B2FF-3ED8F1FB80E9}" srcOrd="0" destOrd="0" presId="urn:microsoft.com/office/officeart/2005/8/layout/radial5"/>
    <dgm:cxn modelId="{4183755F-3B66-4816-9499-13B01B099ED2}" type="presOf" srcId="{36264451-7C5F-45E3-90BC-968F9C3DB0C1}" destId="{47144BAF-8DC6-4436-A6F2-9BB4C6B86623}" srcOrd="0" destOrd="0" presId="urn:microsoft.com/office/officeart/2005/8/layout/radial5"/>
    <dgm:cxn modelId="{8C95A206-52D1-4667-A097-2CE307FDF07E}" type="presOf" srcId="{E24DC96C-2A23-4BF6-8078-84E633A58FF1}" destId="{3634E526-9631-4885-9C5B-FBB3B3F4870D}" srcOrd="0" destOrd="0" presId="urn:microsoft.com/office/officeart/2005/8/layout/radial5"/>
    <dgm:cxn modelId="{EE26A9B4-D0F9-46F8-A594-CBDC748F3528}" srcId="{2D93D7B5-DE1B-4424-8667-517D058F8080}" destId="{19291469-259B-47CF-985F-48E76CD11EAA}" srcOrd="0" destOrd="0" parTransId="{A00A0348-3B54-4813-B479-435AB32D138A}" sibTransId="{29F35DD7-3039-4609-9BD8-4F8D3F5F0D41}"/>
    <dgm:cxn modelId="{D8309C68-BB85-4B1A-9F55-05EAB5815045}" type="presParOf" srcId="{05C666CE-0040-48B1-A9DA-40046F3611C0}" destId="{58A39540-20EE-4976-90F9-C1605E02E3CD}" srcOrd="0" destOrd="0" presId="urn:microsoft.com/office/officeart/2005/8/layout/radial5"/>
    <dgm:cxn modelId="{4DABBAE8-E671-4D38-B292-85EE92FFB3FA}" type="presParOf" srcId="{05C666CE-0040-48B1-A9DA-40046F3611C0}" destId="{241C5FEF-683F-438C-9DC0-2FFFF100DF5E}" srcOrd="1" destOrd="0" presId="urn:microsoft.com/office/officeart/2005/8/layout/radial5"/>
    <dgm:cxn modelId="{F705EDD4-7FFD-490E-AACD-C7AEA7E72E63}" type="presParOf" srcId="{241C5FEF-683F-438C-9DC0-2FFFF100DF5E}" destId="{DDDB013E-6BBF-4EC0-9D44-6F9701EEEF70}" srcOrd="0" destOrd="0" presId="urn:microsoft.com/office/officeart/2005/8/layout/radial5"/>
    <dgm:cxn modelId="{4013793B-7E94-4170-AB4C-0325D6CEE75D}" type="presParOf" srcId="{05C666CE-0040-48B1-A9DA-40046F3611C0}" destId="{EAC806F9-48F0-40A1-ADB1-7C9029A7FCF7}" srcOrd="2" destOrd="0" presId="urn:microsoft.com/office/officeart/2005/8/layout/radial5"/>
    <dgm:cxn modelId="{5C69EB4D-7B07-4DC4-ACA6-614D954CF288}" type="presParOf" srcId="{05C666CE-0040-48B1-A9DA-40046F3611C0}" destId="{853AA29C-A997-48C9-90C8-4B9C2E23E08D}" srcOrd="3" destOrd="0" presId="urn:microsoft.com/office/officeart/2005/8/layout/radial5"/>
    <dgm:cxn modelId="{7B382A58-E6F8-4712-8B8E-6117A8B5B041}" type="presParOf" srcId="{853AA29C-A997-48C9-90C8-4B9C2E23E08D}" destId="{327CCFC7-233D-4B99-93C9-A752557C81E4}" srcOrd="0" destOrd="0" presId="urn:microsoft.com/office/officeart/2005/8/layout/radial5"/>
    <dgm:cxn modelId="{821D30DD-6F7A-4A67-A634-EBC337EF33F0}" type="presParOf" srcId="{05C666CE-0040-48B1-A9DA-40046F3611C0}" destId="{3634E526-9631-4885-9C5B-FBB3B3F4870D}" srcOrd="4" destOrd="0" presId="urn:microsoft.com/office/officeart/2005/8/layout/radial5"/>
    <dgm:cxn modelId="{FA8F7E64-34B9-4470-A1F2-5F8381E2DBED}" type="presParOf" srcId="{05C666CE-0040-48B1-A9DA-40046F3611C0}" destId="{48F56DAD-768F-4403-BC05-1396D0AE8B4C}" srcOrd="5" destOrd="0" presId="urn:microsoft.com/office/officeart/2005/8/layout/radial5"/>
    <dgm:cxn modelId="{E0982DDA-09BA-43D4-BC04-054AB29D278E}" type="presParOf" srcId="{48F56DAD-768F-4403-BC05-1396D0AE8B4C}" destId="{1B5B94F7-AAE4-4E97-91A0-5338B0C890E5}" srcOrd="0" destOrd="0" presId="urn:microsoft.com/office/officeart/2005/8/layout/radial5"/>
    <dgm:cxn modelId="{290C072B-917F-4757-8243-DC050A2BE292}" type="presParOf" srcId="{05C666CE-0040-48B1-A9DA-40046F3611C0}" destId="{515DB3D4-4F63-4810-A965-888CE584357E}" srcOrd="6" destOrd="0" presId="urn:microsoft.com/office/officeart/2005/8/layout/radial5"/>
    <dgm:cxn modelId="{109A7F6F-60E8-4845-A6D6-B658622713F3}" type="presParOf" srcId="{05C666CE-0040-48B1-A9DA-40046F3611C0}" destId="{7E13F5DD-298D-4129-AAC2-8EAA7A1C324D}" srcOrd="7" destOrd="0" presId="urn:microsoft.com/office/officeart/2005/8/layout/radial5"/>
    <dgm:cxn modelId="{F4949FD2-9362-4CC6-B14D-A0C9ABF0E761}" type="presParOf" srcId="{7E13F5DD-298D-4129-AAC2-8EAA7A1C324D}" destId="{6FF4A48F-4392-4EEE-95BB-C3A6864A480A}" srcOrd="0" destOrd="0" presId="urn:microsoft.com/office/officeart/2005/8/layout/radial5"/>
    <dgm:cxn modelId="{24749D09-2D30-43E5-B697-A161C9138B8C}" type="presParOf" srcId="{05C666CE-0040-48B1-A9DA-40046F3611C0}" destId="{F68EF7C2-4115-4A9B-BD64-8202F06E2026}" srcOrd="8" destOrd="0" presId="urn:microsoft.com/office/officeart/2005/8/layout/radial5"/>
    <dgm:cxn modelId="{74DCBEF4-836D-48FC-AEEF-453DE7BEF77F}" type="presParOf" srcId="{05C666CE-0040-48B1-A9DA-40046F3611C0}" destId="{E504A284-534A-4250-9EF7-3EB742890164}" srcOrd="9" destOrd="0" presId="urn:microsoft.com/office/officeart/2005/8/layout/radial5"/>
    <dgm:cxn modelId="{FB9A7517-28AD-4364-852A-ED5031BAE4EE}" type="presParOf" srcId="{E504A284-534A-4250-9EF7-3EB742890164}" destId="{E2AA3779-0839-497B-AA07-D29F16081E80}" srcOrd="0" destOrd="0" presId="urn:microsoft.com/office/officeart/2005/8/layout/radial5"/>
    <dgm:cxn modelId="{34C3E05D-3D04-4C1F-AE40-F227E04E06A7}" type="presParOf" srcId="{05C666CE-0040-48B1-A9DA-40046F3611C0}" destId="{47144BAF-8DC6-4436-A6F2-9BB4C6B86623}" srcOrd="10" destOrd="0" presId="urn:microsoft.com/office/officeart/2005/8/layout/radial5"/>
    <dgm:cxn modelId="{B5F88193-09A9-455F-B388-E3BA5D46B7B0}" type="presParOf" srcId="{05C666CE-0040-48B1-A9DA-40046F3611C0}" destId="{FF8D75A0-F9DC-4B08-B2FF-3ED8F1FB80E9}" srcOrd="11" destOrd="0" presId="urn:microsoft.com/office/officeart/2005/8/layout/radial5"/>
    <dgm:cxn modelId="{7A2FFD05-2F5E-49F5-95A2-CF50D6C2AE67}" type="presParOf" srcId="{FF8D75A0-F9DC-4B08-B2FF-3ED8F1FB80E9}" destId="{CD97B88D-1BB4-47BA-BD94-78F00DF1367E}" srcOrd="0" destOrd="0" presId="urn:microsoft.com/office/officeart/2005/8/layout/radial5"/>
    <dgm:cxn modelId="{E95DE20F-09A4-457A-AB92-6E26484A18F9}" type="presParOf" srcId="{05C666CE-0040-48B1-A9DA-40046F3611C0}" destId="{F2B5037E-E744-4AF1-8B6E-552673F96DA4}" srcOrd="12" destOrd="0" presId="urn:microsoft.com/office/officeart/2005/8/layout/radial5"/>
    <dgm:cxn modelId="{D19AC96D-B648-49D2-979D-4C72BDE295CB}" type="presParOf" srcId="{05C666CE-0040-48B1-A9DA-40046F3611C0}" destId="{2A8B1D02-45FC-4180-B5C7-F3E3BF8C1D0C}" srcOrd="13" destOrd="0" presId="urn:microsoft.com/office/officeart/2005/8/layout/radial5"/>
    <dgm:cxn modelId="{BC75B301-E03A-4638-8138-C568915D3A8C}" type="presParOf" srcId="{2A8B1D02-45FC-4180-B5C7-F3E3BF8C1D0C}" destId="{3241D0B2-895D-486D-BC41-6C6E6BD91B94}" srcOrd="0" destOrd="0" presId="urn:microsoft.com/office/officeart/2005/8/layout/radial5"/>
    <dgm:cxn modelId="{7ABEEF78-77E1-4FD0-90EE-3DD026302821}" type="presParOf" srcId="{05C666CE-0040-48B1-A9DA-40046F3611C0}" destId="{345597B1-25CD-450D-A93E-C485B9E8ADB1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53F8C-672A-43F9-8B59-1714B7DE5968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D3258-5D9D-4407-A227-7FDACB624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65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পরিচিতি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65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CB1BF-E5B2-4A5A-B68B-23A8927724A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58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58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18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69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92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93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3D55-0435-494D-8ECA-B87C376DA6C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6113-6220-41A0-B585-E1695CF6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77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3D55-0435-494D-8ECA-B87C376DA6C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6113-6220-41A0-B585-E1695CF6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33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3D55-0435-494D-8ECA-B87C376DA6C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6113-6220-41A0-B585-E1695CF6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41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3D55-0435-494D-8ECA-B87C376DA6C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6113-6220-41A0-B585-E1695CF6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61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3D55-0435-494D-8ECA-B87C376DA6C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6113-6220-41A0-B585-E1695CF6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16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3D55-0435-494D-8ECA-B87C376DA6C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6113-6220-41A0-B585-E1695CF6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98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3D55-0435-494D-8ECA-B87C376DA6C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6113-6220-41A0-B585-E1695CF6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31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3D55-0435-494D-8ECA-B87C376DA6C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6113-6220-41A0-B585-E1695CF6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78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3D55-0435-494D-8ECA-B87C376DA6C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6113-6220-41A0-B585-E1695CF6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01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3D55-0435-494D-8ECA-B87C376DA6C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6113-6220-41A0-B585-E1695CF6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01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3D55-0435-494D-8ECA-B87C376DA6C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6113-6220-41A0-B585-E1695CF6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91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43D55-0435-494D-8ECA-B87C376DA6C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A6113-6220-41A0-B585-E1695CF6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7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6656" y="1708497"/>
            <a:ext cx="4320013" cy="104804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74700" y="2756542"/>
            <a:ext cx="4483940" cy="13056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বাইকে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87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jyu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440" y="3584969"/>
            <a:ext cx="3743396" cy="22574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5" name="Picture 4" descr="sdf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6716" y="484078"/>
            <a:ext cx="3235363" cy="23846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8" name="Picture 7" descr="fgt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240" y="484078"/>
            <a:ext cx="3158490" cy="2384612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" name="Rectangle 1"/>
          <p:cNvSpPr/>
          <p:nvPr/>
        </p:nvSpPr>
        <p:spPr>
          <a:xfrm>
            <a:off x="1317805" y="2978972"/>
            <a:ext cx="6400800" cy="537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latin typeface="NikoshBAN" pitchFamily="2" charset="0"/>
                <a:cs typeface="NikoshBAN" pitchFamily="2" charset="0"/>
              </a:rPr>
              <a:t>ভিটেমাটি</a:t>
            </a:r>
            <a:r>
              <a:rPr lang="en-US" sz="5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latin typeface="NikoshBAN" pitchFamily="2" charset="0"/>
                <a:cs typeface="NikoshBAN" pitchFamily="2" charset="0"/>
              </a:rPr>
              <a:t>ছেড়ে</a:t>
            </a:r>
            <a:r>
              <a:rPr lang="en-US" sz="5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latin typeface="NikoshBAN" pitchFamily="2" charset="0"/>
                <a:cs typeface="NikoshBAN" pitchFamily="2" charset="0"/>
              </a:rPr>
              <a:t>ভারতে</a:t>
            </a:r>
            <a:r>
              <a:rPr lang="en-US" sz="5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latin typeface="NikoshBAN" pitchFamily="2" charset="0"/>
                <a:cs typeface="NikoshBAN" pitchFamily="2" charset="0"/>
              </a:rPr>
              <a:t>আশ্রয়</a:t>
            </a:r>
            <a:r>
              <a:rPr lang="en-US" sz="5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latin typeface="NikoshBAN" pitchFamily="2" charset="0"/>
                <a:cs typeface="NikoshBAN" pitchFamily="2" charset="0"/>
              </a:rPr>
              <a:t>নিয়েছিল</a:t>
            </a:r>
            <a:r>
              <a:rPr lang="en-US" sz="5400" b="1" dirty="0" smtClean="0">
                <a:ln/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5400" b="1" dirty="0" err="1" smtClean="0">
                <a:ln/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5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5400" b="1" dirty="0" smtClean="0">
                <a:ln/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ln/>
            </a:endParaRPr>
          </a:p>
        </p:txBody>
      </p:sp>
      <p:sp>
        <p:nvSpPr>
          <p:cNvPr id="3" name="Oval 2"/>
          <p:cNvSpPr/>
          <p:nvPr/>
        </p:nvSpPr>
        <p:spPr>
          <a:xfrm>
            <a:off x="5134080" y="3584969"/>
            <a:ext cx="3108960" cy="20562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মুক্তিযুদ্ধে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৩০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endParaRPr lang="en-US" sz="32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2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5320" y="2835908"/>
            <a:ext cx="7520051" cy="584775"/>
          </a:xfrm>
          <a:prstGeom prst="rect">
            <a:avLst/>
          </a:prstGeom>
          <a:noFill/>
          <a:ln w="127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bn-BD" sz="3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জাহানারা ইমাম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উল্লেখ্যযোগ্য গ্রন্থসমুহের নাম লিখ।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99372" y="1798751"/>
            <a:ext cx="1671949" cy="3871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</p:spTree>
    <p:extLst>
      <p:ext uri="{BB962C8B-B14F-4D97-AF65-F5344CB8AC3E}">
        <p14:creationId xmlns:p14="http://schemas.microsoft.com/office/powerpoint/2010/main" val="3632086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619" y="846668"/>
            <a:ext cx="2746673" cy="551922"/>
          </a:xfrm>
          <a:noFill/>
          <a:ln>
            <a:noFill/>
          </a:ln>
        </p:spPr>
        <p:txBody>
          <a:bodyPr>
            <a:prstTxWarp prst="textPlain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আর্দশ</a:t>
            </a:r>
            <a:r>
              <a:rPr lang="bn-IN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03877" y="2100106"/>
            <a:ext cx="5436158" cy="3548978"/>
          </a:xfrm>
        </p:spPr>
      </p:pic>
    </p:spTree>
    <p:extLst>
      <p:ext uri="{BB962C8B-B14F-4D97-AF65-F5344CB8AC3E}">
        <p14:creationId xmlns:p14="http://schemas.microsoft.com/office/powerpoint/2010/main" val="349236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185" y="1708220"/>
            <a:ext cx="5436116" cy="32575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48813" y="856398"/>
            <a:ext cx="1870861" cy="505205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90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2620" y="3046418"/>
            <a:ext cx="7080768" cy="646331"/>
          </a:xfrm>
          <a:prstGeom prst="rect">
            <a:avLst/>
          </a:prstGeom>
          <a:noFill/>
          <a:ln w="127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শহীদ জননীর বেদনা বোধের পরিচয়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59589" y="2021264"/>
            <a:ext cx="1671949" cy="3871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</p:spTree>
    <p:extLst>
      <p:ext uri="{BB962C8B-B14F-4D97-AF65-F5344CB8AC3E}">
        <p14:creationId xmlns:p14="http://schemas.microsoft.com/office/powerpoint/2010/main" val="3921886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05526" y="1065080"/>
            <a:ext cx="341043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bn-IN" sz="2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bn-BD" sz="2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শিখি-</a:t>
            </a:r>
            <a:endParaRPr lang="en-US" sz="27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564515"/>
              </p:ext>
            </p:extLst>
          </p:nvPr>
        </p:nvGraphicFramePr>
        <p:xfrm>
          <a:off x="1816229" y="1690593"/>
          <a:ext cx="5697972" cy="3627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80736"/>
                <a:gridCol w="3517236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শব্দার্থ</a:t>
                      </a:r>
                      <a:endParaRPr lang="en-US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অর্থ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 বিরান</a:t>
                      </a:r>
                      <a:endParaRPr lang="bn-BD" sz="2800" b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 লহমা</a:t>
                      </a:r>
                      <a:endParaRPr lang="bn-IN" sz="2800" b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 কুটকৌশল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 স্তম্ভিত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৫। কথিকা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৬। আলটিমেটাম</a:t>
                      </a:r>
                      <a:r>
                        <a:rPr lang="en-US" sz="2800" b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9102" y="2761824"/>
            <a:ext cx="3079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মুহূর্ত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9102" y="2220870"/>
            <a:ext cx="3545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জনমানবহীন, পরিত্যক্ত, ফাঁকা</a:t>
            </a:r>
            <a:endParaRPr lang="en-US" sz="2800" dirty="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15922" y="3274146"/>
            <a:ext cx="2270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চতুরতা, দুর্বুদ্ধি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45032" y="4330805"/>
            <a:ext cx="3385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নির্দিষ্ট ও ক্ষুদ্র পরিসরে বর্ণনাত্মক রচনা</a:t>
            </a:r>
            <a:endParaRPr lang="en-US" sz="20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15922" y="3715843"/>
            <a:ext cx="1969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হতবাক, বিস্মিত</a:t>
            </a:r>
            <a:endParaRPr lang="en-US" sz="2800" dirty="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45032" y="4772502"/>
            <a:ext cx="3272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চুড়ান্ত সময় নির্ধারণ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7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4" descr="A close up of a flower&#10;&#10;Description automatically generated">
            <a:extLst>
              <a:ext uri="{FF2B5EF4-FFF2-40B4-BE49-F238E27FC236}">
                <a16:creationId xmlns="" xmlns:a16="http://schemas.microsoft.com/office/drawing/2014/main" id="{7F5F91A2-4AB0-4E8E-B478-D126A8C63F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5" t="9854" r="9078" b="10921"/>
          <a:stretch/>
        </p:blipFill>
        <p:spPr>
          <a:xfrm>
            <a:off x="6104052" y="980896"/>
            <a:ext cx="2832912" cy="2403681"/>
          </a:xfrm>
          <a:prstGeom prst="rect">
            <a:avLst/>
          </a:prstGeom>
        </p:spPr>
      </p:pic>
      <p:pic>
        <p:nvPicPr>
          <p:cNvPr id="7" name="Content Placeholder 6" descr="A close up of a flower&#10;&#10;Description automatically generated">
            <a:extLst>
              <a:ext uri="{FF2B5EF4-FFF2-40B4-BE49-F238E27FC236}">
                <a16:creationId xmlns="" xmlns:a16="http://schemas.microsoft.com/office/drawing/2014/main" id="{A84CCF35-2193-41D6-A37A-31C4DB7422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930" y="963873"/>
            <a:ext cx="2832912" cy="2420704"/>
          </a:xfr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448A22F-CBB7-40C4-8651-D54A3AAE5BE0}"/>
              </a:ext>
            </a:extLst>
          </p:cNvPr>
          <p:cNvSpPr/>
          <p:nvPr/>
        </p:nvSpPr>
        <p:spPr>
          <a:xfrm>
            <a:off x="6424108" y="3355067"/>
            <a:ext cx="2236867" cy="4402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2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পিছ ফুল </a:t>
            </a:r>
            <a:endParaRPr lang="en-US" sz="24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BEF7192-5C04-467D-9903-6741BD3B9B10}"/>
              </a:ext>
            </a:extLst>
          </p:cNvPr>
          <p:cNvSpPr/>
          <p:nvPr/>
        </p:nvSpPr>
        <p:spPr>
          <a:xfrm>
            <a:off x="3382128" y="3413135"/>
            <a:ext cx="2141617" cy="369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2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এনা হার্কনেস</a:t>
            </a:r>
            <a:endParaRPr lang="en-US" sz="24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A close up of a red flower&#10;&#10;Description automatically generated">
            <a:extLst>
              <a:ext uri="{FF2B5EF4-FFF2-40B4-BE49-F238E27FC236}">
                <a16:creationId xmlns="" xmlns:a16="http://schemas.microsoft.com/office/drawing/2014/main" id="{187F8CF2-9352-4974-9208-9A1B313DBE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16" y="966097"/>
            <a:ext cx="2868561" cy="239869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161F335-3751-4351-A846-212FD9FB847F}"/>
              </a:ext>
            </a:extLst>
          </p:cNvPr>
          <p:cNvSpPr/>
          <p:nvPr/>
        </p:nvSpPr>
        <p:spPr>
          <a:xfrm>
            <a:off x="584909" y="3395594"/>
            <a:ext cx="2236867" cy="369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2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বনি প্রিন্স</a:t>
            </a:r>
            <a:endParaRPr lang="en-US" sz="24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7-Point Star 3"/>
          <p:cNvSpPr/>
          <p:nvPr/>
        </p:nvSpPr>
        <p:spPr>
          <a:xfrm>
            <a:off x="401500" y="3840408"/>
            <a:ext cx="3333066" cy="2005070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১০ই মে সোমবার ১৯৭১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Display 5"/>
          <p:cNvSpPr/>
          <p:nvPr/>
        </p:nvSpPr>
        <p:spPr>
          <a:xfrm>
            <a:off x="3734566" y="3768774"/>
            <a:ext cx="5045877" cy="1974812"/>
          </a:xfrm>
          <a:prstGeom prst="flowChartDisplay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বাগান করা লেখিকার একটা নেশা। ভয়ানক বিক্ষিপ্ত মনকে ব্যস্ত রাখার গরজেই বোধ হয় নেশাটার কথা মনে পরছে। রুমি তখন যুদ্ধে মনে আতঙ্ক,অনিশ্চয়তা 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10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3606" y="2604810"/>
            <a:ext cx="6523918" cy="1077218"/>
          </a:xfrm>
          <a:prstGeom prst="rect">
            <a:avLst/>
          </a:prstGeom>
          <a:noFill/>
          <a:ln w="127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মুক্তিযুদ্ধে হানাদার বাহিনীর নৃশঃসতার দৃষ্টান্ত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SutonnyOMJ" pitchFamily="2" charset="0"/>
                <a:cs typeface="SutonnyOMJ" pitchFamily="2" charset="0"/>
              </a:rPr>
              <a:t>সংক্ষিপ্ত আকারে বিশ্লেষণ কর।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59591" y="1806222"/>
            <a:ext cx="1671949" cy="4513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</p:spTree>
    <p:extLst>
      <p:ext uri="{BB962C8B-B14F-4D97-AF65-F5344CB8AC3E}">
        <p14:creationId xmlns:p14="http://schemas.microsoft.com/office/powerpoint/2010/main" val="3228409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2049" y="2077361"/>
            <a:ext cx="6157110" cy="3046988"/>
          </a:xfrm>
          <a:prstGeom prst="rect">
            <a:avLst/>
          </a:prstGeom>
          <a:noFill/>
          <a:ln w="127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জাহানারা ইমাম</a:t>
            </a:r>
            <a:r>
              <a:rPr lang="bn-BD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 সালে জন্মগ্রহন করেন?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তিনি কোথায় কর্মরত ছিলেন?</a:t>
            </a:r>
            <a:endParaRPr lang="bn-BD" sz="3200" dirty="0" smtClean="0">
              <a:latin typeface="SutonnyOMJ" pitchFamily="2" charset="0"/>
              <a:cs typeface="SutonnyOMJ" pitchFamily="2" charset="0"/>
            </a:endParaRPr>
          </a:p>
          <a:p>
            <a:r>
              <a:rPr lang="bn-BD" sz="3200" dirty="0" smtClean="0">
                <a:latin typeface="SutonnyOMJ" pitchFamily="2" charset="0"/>
                <a:cs typeface="SutonnyOMJ" pitchFamily="2" charset="0"/>
              </a:rPr>
              <a:t>৩। তাঁর উল্লেখ্যযোগ্য গ্রন্থগুলোর নাম বল।</a:t>
            </a:r>
            <a:endParaRPr lang="bn-IN" sz="3200" dirty="0">
              <a:latin typeface="SutonnyOMJ" pitchFamily="2" charset="0"/>
              <a:cs typeface="SutonnyOMJ" pitchFamily="2" charset="0"/>
            </a:endParaRPr>
          </a:p>
          <a:p>
            <a:r>
              <a:rPr lang="bn-BD" sz="3200" dirty="0" smtClean="0">
                <a:latin typeface="SutonnyOMJ" pitchFamily="2" charset="0"/>
                <a:cs typeface="SutonnyOMJ" pitchFamily="2" charset="0"/>
              </a:rPr>
              <a:t>৪। তিনি কি পুরষ্কার পেয়ে ছিলেন?</a:t>
            </a:r>
            <a:endParaRPr lang="bn-IN" sz="3200" dirty="0">
              <a:latin typeface="SutonnyOMJ" pitchFamily="2" charset="0"/>
              <a:cs typeface="SutonnyOMJ" pitchFamily="2" charset="0"/>
            </a:endParaRPr>
          </a:p>
          <a:p>
            <a:r>
              <a:rPr lang="bn-BD" sz="3200" dirty="0" smtClean="0">
                <a:latin typeface="SutonnyOMJ" pitchFamily="2" charset="0"/>
                <a:cs typeface="SutonnyOMJ" pitchFamily="2" charset="0"/>
              </a:rPr>
              <a:t>৫। </a:t>
            </a:r>
            <a:r>
              <a:rPr lang="bn-BD" sz="3200" dirty="0">
                <a:latin typeface="SutonnyOMJ" pitchFamily="2" charset="0"/>
                <a:cs typeface="SutonnyOMJ" pitchFamily="2" charset="0"/>
              </a:rPr>
              <a:t>তিনি কি </a:t>
            </a:r>
            <a:r>
              <a:rPr lang="bn-BD" sz="3200" dirty="0" smtClean="0">
                <a:latin typeface="SutonnyOMJ" pitchFamily="2" charset="0"/>
                <a:cs typeface="SutonnyOMJ" pitchFamily="2" charset="0"/>
              </a:rPr>
              <a:t>বিষয়ে সংগ্রাম করেছিলেন?</a:t>
            </a:r>
            <a:endParaRPr lang="bn-IN" sz="3200" dirty="0">
              <a:latin typeface="SutonnyOMJ" pitchFamily="2" charset="0"/>
              <a:cs typeface="SutonnyOMJ" pitchFamily="2" charset="0"/>
            </a:endParaRPr>
          </a:p>
          <a:p>
            <a:r>
              <a:rPr lang="bn-BD" sz="3200" dirty="0" smtClean="0">
                <a:latin typeface="SutonnyOMJ" pitchFamily="2" charset="0"/>
                <a:cs typeface="SutonnyOMJ" pitchFamily="2" charset="0"/>
              </a:rPr>
              <a:t>৬। </a:t>
            </a:r>
            <a:r>
              <a:rPr lang="bn-BD" sz="3200" dirty="0">
                <a:latin typeface="SutonnyOMJ" pitchFamily="2" charset="0"/>
                <a:cs typeface="SutonnyOMJ" pitchFamily="2" charset="0"/>
              </a:rPr>
              <a:t>তিনি </a:t>
            </a:r>
            <a:r>
              <a:rPr lang="bn-BD" sz="3200" dirty="0" smtClean="0">
                <a:latin typeface="SutonnyOMJ" pitchFamily="2" charset="0"/>
                <a:cs typeface="SutonnyOMJ" pitchFamily="2" charset="0"/>
              </a:rPr>
              <a:t>কত সালে মৃত্য বরণ করেন?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94629" y="1186013"/>
            <a:ext cx="1671949" cy="5192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</p:spTree>
    <p:extLst>
      <p:ext uri="{BB962C8B-B14F-4D97-AF65-F5344CB8AC3E}">
        <p14:creationId xmlns:p14="http://schemas.microsoft.com/office/powerpoint/2010/main" val="11713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4048" y="2821261"/>
            <a:ext cx="7920940" cy="1138773"/>
          </a:xfrm>
          <a:prstGeom prst="rect">
            <a:avLst/>
          </a:prstGeom>
          <a:noFill/>
          <a:ln w="127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মুক্তিযুদ্ধের চেতনায়’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উদুব্ধ হয়ে তুমি কিভাবে দেশ গঠনে ভুমিকা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বে? তা তোমার নিজের ভাষায় লিখে আনবে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98544" y="1692591"/>
            <a:ext cx="1671949" cy="4690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বাড়ি কাজ</a:t>
            </a:r>
          </a:p>
        </p:txBody>
      </p:sp>
    </p:spTree>
    <p:extLst>
      <p:ext uri="{BB962C8B-B14F-4D97-AF65-F5344CB8AC3E}">
        <p14:creationId xmlns:p14="http://schemas.microsoft.com/office/powerpoint/2010/main" val="470932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00793" y="751983"/>
            <a:ext cx="4473825" cy="637125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92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kumimoji="0" lang="en-US" sz="4400" b="1" i="0" u="none" strike="noStrike" kern="1200" normalizeH="0" baseline="0" noProof="0" dirty="0">
              <a:ln/>
              <a:solidFill>
                <a:srgbClr val="00B0F0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0569" y="1498866"/>
            <a:ext cx="394535" cy="300748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4352357" y="3286027"/>
            <a:ext cx="394535" cy="283196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249413" y="1970206"/>
            <a:ext cx="3388293" cy="3400907"/>
            <a:chOff x="712085" y="1932498"/>
            <a:chExt cx="3388293" cy="3400907"/>
          </a:xfrm>
        </p:grpSpPr>
        <p:sp>
          <p:nvSpPr>
            <p:cNvPr id="13" name="Flowchart: Delay 12"/>
            <p:cNvSpPr/>
            <p:nvPr/>
          </p:nvSpPr>
          <p:spPr>
            <a:xfrm rot="16200000">
              <a:off x="731007" y="2360990"/>
              <a:ext cx="3400907" cy="2543924"/>
            </a:xfrm>
            <a:prstGeom prst="flowChartDelay">
              <a:avLst/>
            </a:prstGeom>
            <a:ln w="19050">
              <a:solidFill>
                <a:srgbClr val="FF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2085" y="3455968"/>
              <a:ext cx="3388293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মেফতাহুন নাহার কবিতা </a:t>
              </a:r>
              <a:endParaRPr lang="en-GB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</a:t>
              </a:r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(অর্নাস), এম,এ(বাংলা)</a:t>
              </a:r>
              <a:endPara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প্রভাষক(বাংলা)</a:t>
              </a:r>
              <a:endPara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বিরামপুর চাঁদপুর ফাজিল মাদ্রাসা</a:t>
              </a:r>
              <a:r>
                <a:rPr lang="bn-IN" dirty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বিরামপুর,দিনাজপুর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lvl="0" algn="ctr"/>
              <a:r>
                <a:rPr lang="en-US" sz="11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E-mail:</a:t>
              </a:r>
              <a:r>
                <a:rPr lang="bn-BD" sz="11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1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kabita</a:t>
              </a:r>
              <a:r>
                <a:rPr lang="bn-BD" sz="11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cpm</a:t>
              </a:r>
              <a:r>
                <a:rPr lang="en-US" sz="11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@</a:t>
              </a:r>
              <a:r>
                <a:rPr lang="bn-BD" sz="11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gmail.com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73597" y="2190425"/>
              <a:ext cx="1065266" cy="1222775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941689" y="1932498"/>
            <a:ext cx="2555713" cy="3601738"/>
            <a:chOff x="5007678" y="1932498"/>
            <a:chExt cx="2555713" cy="3601738"/>
          </a:xfrm>
        </p:grpSpPr>
        <p:sp>
          <p:nvSpPr>
            <p:cNvPr id="7" name="TextBox 6"/>
            <p:cNvSpPr txBox="1"/>
            <p:nvPr/>
          </p:nvSpPr>
          <p:spPr>
            <a:xfrm>
              <a:off x="5007678" y="3595244"/>
              <a:ext cx="251800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</a:t>
              </a:r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ণীঃ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নবম-দশম</a:t>
              </a:r>
              <a:endParaRPr lang="bn-BD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ঃ</a:t>
              </a:r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বাংলা সাহিত্য</a:t>
              </a:r>
            </a:p>
            <a:p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তেইশ</a:t>
              </a:r>
              <a:r>
                <a:rPr lang="en-US" sz="240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একাত্তরের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দিনগুলি</a:t>
              </a:r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50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6" name="Content Placeholder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1119" y="2203967"/>
              <a:ext cx="1040618" cy="1222775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</p:pic>
        <p:sp>
          <p:nvSpPr>
            <p:cNvPr id="18" name="Flowchart: Delay 17"/>
            <p:cNvSpPr/>
            <p:nvPr/>
          </p:nvSpPr>
          <p:spPr>
            <a:xfrm rot="16200000">
              <a:off x="4590975" y="2360990"/>
              <a:ext cx="3400907" cy="2543924"/>
            </a:xfrm>
            <a:prstGeom prst="flowChartDelay">
              <a:avLst/>
            </a:prstGeom>
            <a:noFill/>
            <a:ln w="19050">
              <a:solidFill>
                <a:srgbClr val="FF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2748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-1" y="-15552"/>
            <a:ext cx="9143999" cy="687355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6623" y="2337847"/>
            <a:ext cx="3962400" cy="110504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79131" y="3507026"/>
            <a:ext cx="4396032" cy="11307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26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76" y="887085"/>
            <a:ext cx="3733800" cy="23685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6" name="Picture 5" descr="ki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503" y="882122"/>
            <a:ext cx="3810000" cy="2309308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8" name="Picture 7" descr="mj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176" y="3754410"/>
            <a:ext cx="3789476" cy="2427087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3" name="Rectangle 2"/>
          <p:cNvSpPr/>
          <p:nvPr/>
        </p:nvSpPr>
        <p:spPr>
          <a:xfrm>
            <a:off x="1178170" y="271328"/>
            <a:ext cx="6934200" cy="5395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43623" y="3246324"/>
            <a:ext cx="5486400" cy="4743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00FF"/>
                </a:solidFill>
                <a:effectLst/>
                <a:latin typeface="NikoshBAN" panose="02000000000000000000" pitchFamily="2" charset="0"/>
                <a:cs typeface="NikoshBAN" pitchFamily="2" charset="0"/>
              </a:rPr>
              <a:t>বলতো</a:t>
            </a:r>
            <a:r>
              <a:rPr lang="en-US" sz="5400" b="1" cap="none" spc="0" dirty="0" smtClean="0">
                <a:ln/>
                <a:solidFill>
                  <a:srgbClr val="0000FF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00FF"/>
                </a:solidFill>
                <a:effectLst/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5400" b="1" cap="none" spc="0" dirty="0" smtClean="0">
                <a:ln/>
                <a:solidFill>
                  <a:srgbClr val="0000FF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00FF"/>
                </a:solidFill>
                <a:effectLst/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5400" b="1" cap="none" spc="0" dirty="0" smtClean="0">
                <a:ln/>
                <a:solidFill>
                  <a:srgbClr val="0000FF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00FF"/>
                </a:solidFill>
                <a:effectLst/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cap="none" spc="0" dirty="0" smtClean="0">
                <a:ln/>
                <a:solidFill>
                  <a:srgbClr val="0000FF"/>
                </a:solidFill>
                <a:effectLst/>
                <a:latin typeface="NikoshBAN" pitchFamily="2" charset="0"/>
                <a:cs typeface="NikoshBAN" pitchFamily="2" charset="0"/>
              </a:rPr>
              <a:t>?</a:t>
            </a:r>
            <a:endParaRPr lang="en-US" sz="5400" b="1" cap="none" spc="0" dirty="0">
              <a:ln/>
              <a:solidFill>
                <a:srgbClr val="0000FF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502" y="3775582"/>
            <a:ext cx="3810001" cy="240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6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77" y="1904999"/>
            <a:ext cx="3793763" cy="3303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5" name="Picture 4" descr="houserubble-36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927" y="1904999"/>
            <a:ext cx="3837361" cy="3303609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6" name="Rectangle 5"/>
          <p:cNvSpPr/>
          <p:nvPr/>
        </p:nvSpPr>
        <p:spPr>
          <a:xfrm>
            <a:off x="1575069" y="1177225"/>
            <a:ext cx="6467715" cy="54637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29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0BE7CEF-19B7-4305-AE9E-BD03D20A7F95}"/>
              </a:ext>
            </a:extLst>
          </p:cNvPr>
          <p:cNvSpPr/>
          <p:nvPr/>
        </p:nvSpPr>
        <p:spPr>
          <a:xfrm>
            <a:off x="4652541" y="870928"/>
            <a:ext cx="3912725" cy="28213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bn-BD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যুদ্ধকালীন সময়ে দেশে আতঙ্ক ছড়িয়ে পড়েছিল। ভয়ে মানুষ এলাকা ছাড়ছে ও দেশ ছাড়ছে। অমঙ্গল এর আশায় লেখিকা বলছে সত্যি সত্যি দুর্যোগ এর মেঘ ঘন হয়ে আসছে। ভয়াভয়তা,নির্মম-নিস্থুর আচারন,গণ হত্যার আলামত ছড়িয়ে পড়েছে দেশের মধ্যে</a:t>
            </a:r>
            <a:r>
              <a:rPr lang="bn-BD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15" descr="A group of people posing for a photo&#10;&#10;Description automatically generated">
            <a:extLst>
              <a:ext uri="{FF2B5EF4-FFF2-40B4-BE49-F238E27FC236}">
                <a16:creationId xmlns="" xmlns:a16="http://schemas.microsoft.com/office/drawing/2014/main" id="{8C7ACFFB-1550-4A9E-BE86-519D865E7A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4" b="13261"/>
          <a:stretch/>
        </p:blipFill>
        <p:spPr>
          <a:xfrm>
            <a:off x="578251" y="870928"/>
            <a:ext cx="3912725" cy="2821396"/>
          </a:xfrm>
          <a:prstGeom prst="rect">
            <a:avLst/>
          </a:prstGeom>
          <a:blipFill dpi="0" rotWithShape="1">
            <a:blip r:embed="rId4"/>
            <a:srcRect/>
            <a:stretch>
              <a:fillRect l="-20000"/>
            </a:stretch>
          </a:blipFill>
          <a:ln>
            <a:noFill/>
          </a:ln>
        </p:spPr>
      </p:pic>
      <p:sp>
        <p:nvSpPr>
          <p:cNvPr id="4" name="Rounded Rectangle 3"/>
          <p:cNvSpPr/>
          <p:nvPr/>
        </p:nvSpPr>
        <p:spPr>
          <a:xfrm>
            <a:off x="590309" y="4085864"/>
            <a:ext cx="7974957" cy="138896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তারিখ-১৩ই এপ্রিল মঙ্গলবার ১৯৭১</a:t>
            </a:r>
            <a:endParaRPr lang="en-US" sz="4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01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DO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516" y="1481559"/>
            <a:ext cx="5910072" cy="40061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3" name="Rectangle 2"/>
          <p:cNvSpPr/>
          <p:nvPr/>
        </p:nvSpPr>
        <p:spPr>
          <a:xfrm>
            <a:off x="1545516" y="786198"/>
            <a:ext cx="5910072" cy="41031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18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42087" y="1788339"/>
            <a:ext cx="1602556" cy="520759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59817" y="2639028"/>
            <a:ext cx="5967097" cy="164338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5400" b="1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ত্ত</a:t>
            </a:r>
            <a:r>
              <a:rPr lang="en-US" sz="5400" b="1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দি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5400" b="1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গু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</a:t>
            </a:r>
            <a:endParaRPr lang="bn-IN" sz="5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87343" y="4282415"/>
            <a:ext cx="2534856" cy="590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/>
            <a:r>
              <a:rPr lang="bn-BD" b="1" dirty="0" smtClean="0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জাহানারা ইমাম </a:t>
            </a:r>
            <a:endParaRPr lang="en-US" b="1" dirty="0" smtClean="0">
              <a:ln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888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04511" y="1018598"/>
            <a:ext cx="1526727" cy="426491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9641" y="1982428"/>
            <a:ext cx="6736466" cy="2987937"/>
          </a:xfrm>
          <a:prstGeom prst="rect">
            <a:avLst/>
          </a:prstGeom>
          <a:noFill/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bn-BD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2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৭১ এর মুক্তিযুদ্ধকালীন দিনগুলোর সঙ্গে পরিচয়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ঘটবে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 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মুক্তিযুদ্ধে হানাদার বাহিনীর নৃশঃসতার দৃষ্টান্ত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যুদ্ধকালীন জনজীবনে আতঙ্ক,দুর্ভগ ও আত্মত্যাগের নমুনা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 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শহিদ জননীর বেদনা বোধের পরিচয়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৫। মুক্তিযুদ্ধের চেতনায় উদুব্ধ হয়ে দেশ গঠনে ভুমিকা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201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3742443" y="537328"/>
            <a:ext cx="1734532" cy="516667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9" name="Diagram 58"/>
          <p:cNvGraphicFramePr/>
          <p:nvPr>
            <p:extLst>
              <p:ext uri="{D42A27DB-BD31-4B8C-83A1-F6EECF244321}">
                <p14:modId xmlns:p14="http://schemas.microsoft.com/office/powerpoint/2010/main" val="3504672448"/>
              </p:ext>
            </p:extLst>
          </p:nvPr>
        </p:nvGraphicFramePr>
        <p:xfrm>
          <a:off x="984556" y="1053995"/>
          <a:ext cx="7383940" cy="5006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42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58A39540-20EE-4976-90F9-C1605E02E3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9">
                                            <p:graphicEl>
                                              <a:dgm id="{58A39540-20EE-4976-90F9-C1605E02E3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241C5FEF-683F-438C-9DC0-2FFFF100D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9">
                                            <p:graphicEl>
                                              <a:dgm id="{241C5FEF-683F-438C-9DC0-2FFFF100DF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EAC806F9-48F0-40A1-ADB1-7C9029A7F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9">
                                            <p:graphicEl>
                                              <a:dgm id="{EAC806F9-48F0-40A1-ADB1-7C9029A7FC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853AA29C-A997-48C9-90C8-4B9C2E23E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9">
                                            <p:graphicEl>
                                              <a:dgm id="{853AA29C-A997-48C9-90C8-4B9C2E23E0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3634E526-9631-4885-9C5B-FBB3B3F487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9">
                                            <p:graphicEl>
                                              <a:dgm id="{3634E526-9631-4885-9C5B-FBB3B3F487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48F56DAD-768F-4403-BC05-1396D0AE8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9">
                                            <p:graphicEl>
                                              <a:dgm id="{48F56DAD-768F-4403-BC05-1396D0AE8B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515DB3D4-4F63-4810-A965-888CE5843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9">
                                            <p:graphicEl>
                                              <a:dgm id="{515DB3D4-4F63-4810-A965-888CE58435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7E13F5DD-298D-4129-AAC2-8EAA7A1C3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9">
                                            <p:graphicEl>
                                              <a:dgm id="{7E13F5DD-298D-4129-AAC2-8EAA7A1C32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F68EF7C2-4115-4A9B-BD64-8202F06E2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9">
                                            <p:graphicEl>
                                              <a:dgm id="{F68EF7C2-4115-4A9B-BD64-8202F06E20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E504A284-534A-4250-9EF7-3EB742890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9">
                                            <p:graphicEl>
                                              <a:dgm id="{E504A284-534A-4250-9EF7-3EB7428901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47144BAF-8DC6-4436-A6F2-9BB4C6B86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9">
                                            <p:graphicEl>
                                              <a:dgm id="{47144BAF-8DC6-4436-A6F2-9BB4C6B866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FF8D75A0-F9DC-4B08-B2FF-3ED8F1FB8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59">
                                            <p:graphicEl>
                                              <a:dgm id="{FF8D75A0-F9DC-4B08-B2FF-3ED8F1FB80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F2B5037E-E744-4AF1-8B6E-552673F96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59">
                                            <p:graphicEl>
                                              <a:dgm id="{F2B5037E-E744-4AF1-8B6E-552673F96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2A8B1D02-45FC-4180-B5C7-F3E3BF8C1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59">
                                            <p:graphicEl>
                                              <a:dgm id="{2A8B1D02-45FC-4180-B5C7-F3E3BF8C1D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345597B1-25CD-450D-A93E-C485B9E8AD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59">
                                            <p:graphicEl>
                                              <a:dgm id="{345597B1-25CD-450D-A93E-C485B9E8AD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9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458</Words>
  <Application>Microsoft Office PowerPoint</Application>
  <PresentationFormat>On-screen Show (4:3)</PresentationFormat>
  <Paragraphs>97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SutonnyOMJ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আর্দশ পাঠ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Mizan</dc:creator>
  <cp:lastModifiedBy>MR Mizan</cp:lastModifiedBy>
  <cp:revision>31</cp:revision>
  <dcterms:created xsi:type="dcterms:W3CDTF">2020-04-19T21:25:51Z</dcterms:created>
  <dcterms:modified xsi:type="dcterms:W3CDTF">2020-04-30T12:23:23Z</dcterms:modified>
</cp:coreProperties>
</file>