
<file path=[Content_Types].xml><?xml version="1.0" encoding="utf-8"?>
<Types xmlns="http://schemas.openxmlformats.org/package/2006/content-types">
  <Default Extension="tmp" ContentType="image/pn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2" r:id="rId2"/>
    <p:sldMasterId id="2147483729" r:id="rId3"/>
  </p:sldMasterIdLst>
  <p:sldIdLst>
    <p:sldId id="256" r:id="rId4"/>
    <p:sldId id="259" r:id="rId5"/>
    <p:sldId id="260" r:id="rId6"/>
    <p:sldId id="258" r:id="rId7"/>
    <p:sldId id="257" r:id="rId8"/>
    <p:sldId id="261" r:id="rId9"/>
    <p:sldId id="268" r:id="rId10"/>
    <p:sldId id="263" r:id="rId11"/>
    <p:sldId id="266" r:id="rId12"/>
    <p:sldId id="267" r:id="rId13"/>
    <p:sldId id="276" r:id="rId14"/>
    <p:sldId id="270" r:id="rId15"/>
    <p:sldId id="274" r:id="rId16"/>
    <p:sldId id="265" r:id="rId17"/>
    <p:sldId id="262" r:id="rId18"/>
    <p:sldId id="271" r:id="rId19"/>
    <p:sldId id="273" r:id="rId20"/>
    <p:sldId id="272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4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42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8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557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83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43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2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21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0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4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5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48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54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3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7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77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41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0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6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15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69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2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92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66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9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43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55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9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8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9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1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0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B0CF-C33C-4E4F-BD20-7EA4A2AD461B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A3879-C7CE-422F-89B5-BDA49EBF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Orleans | Rooted in the Earth: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3" y="-1"/>
            <a:ext cx="11851574" cy="673330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48442"/>
            <a:ext cx="12192000" cy="7006442"/>
          </a:xfrm>
          <a:prstGeom prst="frame">
            <a:avLst>
              <a:gd name="adj1" fmla="val 2161"/>
            </a:avLst>
          </a:prstGeom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031" y="605642"/>
            <a:ext cx="10402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83" y="5128591"/>
            <a:ext cx="11357113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পার?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আর কী কী শব্দ হতেপারে?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83" y="490331"/>
            <a:ext cx="11357113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আরো কিছু শব্দ শিখি।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410" y="2093843"/>
            <a:ext cx="20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চিং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0696" y="2093843"/>
            <a:ext cx="149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1947" y="2072859"/>
            <a:ext cx="1920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7"/>
          <a:stretch/>
        </p:blipFill>
        <p:spPr>
          <a:xfrm>
            <a:off x="3738447" y="3143568"/>
            <a:ext cx="2443692" cy="1714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3143568"/>
            <a:ext cx="2600325" cy="1714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41" y="3143568"/>
            <a:ext cx="2112833" cy="1619250"/>
          </a:xfrm>
          <a:prstGeom prst="rect">
            <a:avLst/>
          </a:prstGeom>
        </p:spPr>
      </p:pic>
      <p:sp>
        <p:nvSpPr>
          <p:cNvPr id="11" name="Bevel 10"/>
          <p:cNvSpPr/>
          <p:nvPr/>
        </p:nvSpPr>
        <p:spPr>
          <a:xfrm>
            <a:off x="10100261" y="2872390"/>
            <a:ext cx="1433689" cy="9369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Elbow Connector 11"/>
          <p:cNvCxnSpPr/>
          <p:nvPr/>
        </p:nvCxnSpPr>
        <p:spPr>
          <a:xfrm>
            <a:off x="8019836" y="2749428"/>
            <a:ext cx="2317827" cy="517934"/>
          </a:xfrm>
          <a:prstGeom prst="bentConnector3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42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5489" y="621079"/>
            <a:ext cx="918793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2" descr="J:\Download\IMG_20170906_115026.jpg"/>
          <p:cNvPicPr>
            <a:picLocks noChangeAspect="1" noChangeArrowheads="1"/>
          </p:cNvPicPr>
          <p:nvPr/>
        </p:nvPicPr>
        <p:blipFill rotWithShape="1">
          <a:blip r:embed="rId2" cstate="print"/>
          <a:srcRect l="38438" t="47673" r="38072" b="18167"/>
          <a:stretch/>
        </p:blipFill>
        <p:spPr bwMode="auto">
          <a:xfrm rot="5400000">
            <a:off x="2456009" y="934065"/>
            <a:ext cx="3810406" cy="5153892"/>
          </a:xfrm>
          <a:prstGeom prst="flowChartAlternateProcess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4266" y="5650548"/>
            <a:ext cx="5372992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ঃ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  ভোলো</a:t>
            </a:r>
            <a:endPara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9936" y="1923668"/>
            <a:ext cx="181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8879773" y="4641742"/>
            <a:ext cx="1799112" cy="154894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500258" y="2631554"/>
            <a:ext cx="558141" cy="21256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-11875"/>
            <a:ext cx="12192000" cy="6858000"/>
          </a:xfrm>
          <a:prstGeom prst="frame">
            <a:avLst>
              <a:gd name="adj1" fmla="val 401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104" y="490331"/>
            <a:ext cx="11224592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আরো কিছু শব্দ শিখি।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843" y="5621079"/>
            <a:ext cx="11357113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পার?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আর কী কী শব্দ হতেপারে?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6086" y="1750103"/>
            <a:ext cx="156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703" y="1750103"/>
            <a:ext cx="273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তঃ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4220" y="1777304"/>
            <a:ext cx="137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81" y="3011979"/>
            <a:ext cx="1998256" cy="1357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45" y="3011980"/>
            <a:ext cx="2159177" cy="1357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7" y="3011980"/>
            <a:ext cx="1885950" cy="1536513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vel 10"/>
          <p:cNvSpPr/>
          <p:nvPr/>
        </p:nvSpPr>
        <p:spPr>
          <a:xfrm>
            <a:off x="9859617" y="3710609"/>
            <a:ext cx="1669774" cy="11926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60704" y="2332358"/>
            <a:ext cx="2384444" cy="149752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wnload\IMG_20170906_115026.jpg"/>
          <p:cNvPicPr>
            <a:picLocks noChangeAspect="1" noChangeArrowheads="1"/>
          </p:cNvPicPr>
          <p:nvPr/>
        </p:nvPicPr>
        <p:blipFill rotWithShape="1">
          <a:blip r:embed="rId2" cstate="print"/>
          <a:srcRect l="40004" t="6000" r="36261" b="55384"/>
          <a:stretch/>
        </p:blipFill>
        <p:spPr bwMode="auto">
          <a:xfrm rot="5400000">
            <a:off x="2767378" y="202532"/>
            <a:ext cx="3253835" cy="6389774"/>
          </a:xfrm>
          <a:prstGeom prst="flowChartAlternateProcess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62149" y="702963"/>
            <a:ext cx="10620102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525" y="5438320"/>
            <a:ext cx="4355869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আলো</a:t>
            </a:r>
            <a:endPara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0771" y="1928439"/>
            <a:ext cx="143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r>
              <a:rPr lang="bn-IN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8076919" y="4785756"/>
            <a:ext cx="1971304" cy="1305129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788589" y="2517569"/>
            <a:ext cx="510639" cy="22681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78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83" y="5128591"/>
            <a:ext cx="11357113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পার?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  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আর কী কী শব্দ হতেপারে?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04" y="490331"/>
            <a:ext cx="11224592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আরো কিছু শব্দ শিখি।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491" y="2030056"/>
            <a:ext cx="1285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4051" y="2072313"/>
            <a:ext cx="2280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ঠাল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364" y="2076725"/>
            <a:ext cx="121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27" y="3204489"/>
            <a:ext cx="1867512" cy="1416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7" y="3262932"/>
            <a:ext cx="1767508" cy="1387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29" y="3262932"/>
            <a:ext cx="2152742" cy="14457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50723" y="2447000"/>
            <a:ext cx="961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endParaRPr lang="en-US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6537495" y="2114571"/>
            <a:ext cx="2296688" cy="623371"/>
          </a:xfrm>
          <a:prstGeom prst="bentConnector3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84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170" y="4143572"/>
            <a:ext cx="4847957" cy="1754326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শিক্ষার্থীদেরকে  পাঠটি সঠিকভাবে বাহির করতে সহায়তা করব। 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1793668"/>
            <a:ext cx="3733800" cy="1323439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90393"/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pPr algn="ctr" defTabSz="990393"/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510638"/>
            <a:ext cx="3778828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আর্দশ পাঠ</a:t>
            </a:r>
            <a:endParaRPr lang="en-US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J:\Download\IMG_20170906_115026.jpg"/>
          <p:cNvPicPr>
            <a:picLocks noChangeAspect="1" noChangeArrowheads="1"/>
          </p:cNvPicPr>
          <p:nvPr/>
        </p:nvPicPr>
        <p:blipFill>
          <a:blip r:embed="rId2" cstate="print"/>
          <a:srcRect l="12000" t="6000" r="6000" b="15333"/>
          <a:stretch>
            <a:fillRect/>
          </a:stretch>
        </p:blipFill>
        <p:spPr bwMode="auto">
          <a:xfrm rot="5400000">
            <a:off x="6592782" y="-627415"/>
            <a:ext cx="3693227" cy="5969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6472052" y="4653890"/>
            <a:ext cx="5082639" cy="156966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ৎ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8385956" y="5054628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flipV="1">
            <a:off x="8439395" y="5438720"/>
            <a:ext cx="348993" cy="263731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9244937" y="5438720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9244937" y="5020735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 rot="10800000">
            <a:off x="10103918" y="5054626"/>
            <a:ext cx="771896" cy="570386"/>
          </a:xfrm>
          <a:prstGeom prst="blockArc">
            <a:avLst>
              <a:gd name="adj1" fmla="val 10588714"/>
              <a:gd name="adj2" fmla="val 253410"/>
              <a:gd name="adj3" fmla="val 124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10330533" y="5113881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842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540" y="348519"/>
            <a:ext cx="6248400" cy="707886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 পাঠ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:\Download\IMG_20170906_115026.jpg"/>
          <p:cNvPicPr>
            <a:picLocks noChangeAspect="1" noChangeArrowheads="1"/>
          </p:cNvPicPr>
          <p:nvPr/>
        </p:nvPicPr>
        <p:blipFill>
          <a:blip r:embed="rId2" cstate="print"/>
          <a:srcRect l="12000" t="6000" r="6000" b="15333"/>
          <a:stretch>
            <a:fillRect/>
          </a:stretch>
        </p:blipFill>
        <p:spPr bwMode="auto">
          <a:xfrm rot="5400000">
            <a:off x="4595931" y="-1229579"/>
            <a:ext cx="3322059" cy="8605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180930" y="4924189"/>
            <a:ext cx="5082639" cy="156966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ৎ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823359" y="5304010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flipV="1">
            <a:off x="4898244" y="5597002"/>
            <a:ext cx="348993" cy="263731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007579" y="5709019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5999339" y="5304010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6996542" y="5386161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0800000">
            <a:off x="6735285" y="5304010"/>
            <a:ext cx="771896" cy="570386"/>
          </a:xfrm>
          <a:prstGeom prst="blockArc">
            <a:avLst>
              <a:gd name="adj1" fmla="val 10588714"/>
              <a:gd name="adj2" fmla="val 253410"/>
              <a:gd name="adj3" fmla="val 124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595" y="734785"/>
            <a:ext cx="6324600" cy="646331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4041" y="4785755"/>
            <a:ext cx="7767462" cy="156966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ৎ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385956" y="5054628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flipV="1">
            <a:off x="8439395" y="5438720"/>
            <a:ext cx="348993" cy="263731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9244937" y="5020735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286504" y="5384292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0800000">
            <a:off x="10103918" y="5054626"/>
            <a:ext cx="771896" cy="570386"/>
          </a:xfrm>
          <a:prstGeom prst="blockArc">
            <a:avLst>
              <a:gd name="adj1" fmla="val 10588714"/>
              <a:gd name="adj2" fmla="val 253410"/>
              <a:gd name="adj3" fmla="val 124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0382001" y="5190026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 descr="J:\Download\IMG_20170906_115026.jpg"/>
          <p:cNvPicPr>
            <a:picLocks noChangeAspect="1" noChangeArrowheads="1"/>
          </p:cNvPicPr>
          <p:nvPr/>
        </p:nvPicPr>
        <p:blipFill>
          <a:blip r:embed="rId2" cstate="print"/>
          <a:srcRect l="12000" t="6000" r="6000" b="15333"/>
          <a:stretch>
            <a:fillRect/>
          </a:stretch>
        </p:blipFill>
        <p:spPr bwMode="auto">
          <a:xfrm rot="5400000">
            <a:off x="5698669" y="-714877"/>
            <a:ext cx="2838205" cy="7767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679269" y="1749751"/>
            <a:ext cx="2978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দলীয় ভাবে পড়বে।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0" y="0"/>
            <a:ext cx="12077205" cy="6858000"/>
          </a:xfrm>
          <a:prstGeom prst="bevel">
            <a:avLst>
              <a:gd name="adj" fmla="val 8517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602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4098" y="320046"/>
            <a:ext cx="59436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5044" y="1032984"/>
            <a:ext cx="8870867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ছবির সাথে শব্দের মিল।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4" descr="বয়স্ক দুঃখ প্রকাশ বিনামূল্যে ছবি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2" y="2471070"/>
            <a:ext cx="1092399" cy="7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23" y="3413855"/>
            <a:ext cx="1021675" cy="795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6"/>
          <a:stretch/>
        </p:blipFill>
        <p:spPr>
          <a:xfrm>
            <a:off x="1786762" y="4416334"/>
            <a:ext cx="1092399" cy="963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29" y="5670219"/>
            <a:ext cx="1101870" cy="6611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1900" y="2215125"/>
            <a:ext cx="1781299" cy="4275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1253" y="2805636"/>
            <a:ext cx="2490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উৎসব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06637" y="3616633"/>
            <a:ext cx="167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48157" y="4647308"/>
            <a:ext cx="1734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46887" y="5670219"/>
            <a:ext cx="1770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8265" y="1983822"/>
            <a:ext cx="7094531" cy="70788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 করে নেই।</a:t>
            </a:r>
            <a:endPara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431051" y="4095509"/>
            <a:ext cx="7538435" cy="187903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31051" y="3162991"/>
            <a:ext cx="7538435" cy="172995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31051" y="2848802"/>
            <a:ext cx="7538435" cy="204933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04792" y="3759927"/>
            <a:ext cx="7269066" cy="226603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1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1" y="537068"/>
            <a:ext cx="5815347" cy="7078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সাথে বর্ণের মিল।</a:t>
            </a:r>
            <a:endParaRPr lang="en-US" sz="32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52551" y="2624448"/>
            <a:ext cx="8110846" cy="5937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52551" y="5860563"/>
            <a:ext cx="8110846" cy="5937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52551" y="4936752"/>
            <a:ext cx="8110846" cy="5937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52551" y="3732814"/>
            <a:ext cx="8110846" cy="5937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52551" y="1693249"/>
            <a:ext cx="8110846" cy="5937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17726" y="1693249"/>
            <a:ext cx="1745672" cy="418576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ৎ</a:t>
            </a:r>
          </a:p>
          <a:p>
            <a:endParaRPr lang="bn-IN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870865" y="2976665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8995556" y="4098408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8967846" y="4518139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037119" y="5276710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Diagonal Stripe 17"/>
          <p:cNvSpPr/>
          <p:nvPr/>
        </p:nvSpPr>
        <p:spPr>
          <a:xfrm flipV="1">
            <a:off x="8967846" y="3229015"/>
            <a:ext cx="348993" cy="263731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0800000">
            <a:off x="8831280" y="5119554"/>
            <a:ext cx="771896" cy="570386"/>
          </a:xfrm>
          <a:prstGeom prst="blockArc">
            <a:avLst>
              <a:gd name="adj1" fmla="val 10588714"/>
              <a:gd name="adj2" fmla="val 253410"/>
              <a:gd name="adj3" fmla="val 124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852551" y="1752624"/>
            <a:ext cx="0" cy="41673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7497" y="1816272"/>
            <a:ext cx="0" cy="41673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65191" y="1838287"/>
            <a:ext cx="688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3894" y="2884221"/>
            <a:ext cx="138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চাঁদ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2551" y="4191554"/>
            <a:ext cx="261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উৎসব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9277" y="5110983"/>
            <a:ext cx="163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দুঃখ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8521" y="693383"/>
            <a:ext cx="4659461" cy="5847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 করে নেই।</a:t>
            </a:r>
            <a:endParaRPr lang="en-US" sz="32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4390" y="1880365"/>
            <a:ext cx="1229096" cy="25545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ame 30"/>
          <p:cNvSpPr/>
          <p:nvPr/>
        </p:nvSpPr>
        <p:spPr>
          <a:xfrm>
            <a:off x="-115162" y="0"/>
            <a:ext cx="12192000" cy="6858000"/>
          </a:xfrm>
          <a:prstGeom prst="frame">
            <a:avLst>
              <a:gd name="adj1" fmla="val 4535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77056" y="2186527"/>
            <a:ext cx="5912660" cy="116636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27045" y="2176335"/>
            <a:ext cx="5951836" cy="208307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033418" y="4207280"/>
            <a:ext cx="5756298" cy="109498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66122" y="3252217"/>
            <a:ext cx="6029433" cy="217444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5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ian Images In My Treasure Box: &lt;strong&gt;Spring&lt;/strong&gt; Frame &lt;strong&gt;Backgrounds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4" y="197749"/>
            <a:ext cx="11739531" cy="6317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4129" y="754762"/>
            <a:ext cx="386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8838" y="1585210"/>
            <a:ext cx="63080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নামঃশাহিনা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কোম্পানিগঞ্জ,সিলেট।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ঃ০১৭৪৮২৩৬৭৩৮ </a:t>
            </a:r>
            <a:endParaRPr lang="en-US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89" y="932509"/>
            <a:ext cx="9405257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মৌখিক 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388" y="2495958"/>
            <a:ext cx="10437223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বর্ণগুলো এক জন একজন করে পড়তে দিব।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6429" y="4269796"/>
            <a:ext cx="7767462" cy="156966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ৎ          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787732" y="4698368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flipV="1">
            <a:off x="4815763" y="5019441"/>
            <a:ext cx="348993" cy="263731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561113" y="4698368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561113" y="5082619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0800000">
            <a:off x="7948546" y="4712786"/>
            <a:ext cx="771896" cy="570386"/>
          </a:xfrm>
          <a:prstGeom prst="blockArc">
            <a:avLst>
              <a:gd name="adj1" fmla="val 10588714"/>
              <a:gd name="adj2" fmla="val 253410"/>
              <a:gd name="adj3" fmla="val 124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8167502" y="4698368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Bevel 10"/>
          <p:cNvSpPr/>
          <p:nvPr/>
        </p:nvSpPr>
        <p:spPr>
          <a:xfrm>
            <a:off x="0" y="0"/>
            <a:ext cx="12192000" cy="6946213"/>
          </a:xfrm>
          <a:prstGeom prst="bevel">
            <a:avLst>
              <a:gd name="adj" fmla="val 6703"/>
            </a:avLst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60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2" y="1246909"/>
            <a:ext cx="4120738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নিরাময় মূলক ব্যবস্থা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5044" y="3040083"/>
            <a:ext cx="8063345" cy="1446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দুর্বলদের চিনিন্ত করে নিরাময়ের ব্যবস্থা গ্রহন করব।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noFill/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07" y="1171335"/>
            <a:ext cx="10021831" cy="5484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644" y="482243"/>
            <a:ext cx="9514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4589" y="5156265"/>
            <a:ext cx="5453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 থেকো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71"/>
            </a:avLst>
          </a:prstGeom>
          <a:ln w="5715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1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ian Images In My Treasure Box: &lt;strong&gt;Spring&lt;/strong&gt; Frame &lt;strong&gt;Backgrounds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3" y="270163"/>
            <a:ext cx="11637818" cy="6317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8000" y="712413"/>
            <a:ext cx="352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013" y="1690462"/>
            <a:ext cx="62802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২৫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শিখিঃৎংঃ ঁ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পাঠ্যাংশঃশুনি ও বলি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মিনিট।</a:t>
            </a:r>
          </a:p>
          <a:p>
            <a:r>
              <a:rPr lang="bn-IN" sz="2800" b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তারিখঃ১৮/০৫/২০২০ </a:t>
            </a:r>
            <a:endParaRPr lang="bn-IN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74674" y="1765713"/>
            <a:ext cx="44648" cy="295804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61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1" y="2044860"/>
            <a:ext cx="2194560" cy="23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ghtly coloured &lt;strong&gt;sunflowers&lt;/strong&gt;: The extensive use of tile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278296"/>
            <a:ext cx="11900452" cy="6402052"/>
          </a:xfrm>
          <a:prstGeom prst="rect">
            <a:avLst/>
          </a:prstGeom>
        </p:spPr>
      </p:pic>
      <p:pic>
        <p:nvPicPr>
          <p:cNvPr id="3" name="bornon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8470" y="1470990"/>
            <a:ext cx="9541565" cy="413467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430539" cy="6858000"/>
          </a:xfrm>
          <a:prstGeom prst="frame">
            <a:avLst>
              <a:gd name="adj1" fmla="val 4191"/>
            </a:avLst>
          </a:prstGeom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539" y="396310"/>
            <a:ext cx="8693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দেখি।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With &lt;strong&gt;Sunflowers&lt;/strong&gt; Free Stock Photo - Public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293401"/>
            <a:ext cx="11563813" cy="6285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" y="834887"/>
            <a:ext cx="10894423" cy="101566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বর্ণ শিখিঃ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ৎংঃঁ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J:\Download\IMG_20170906_115026.jpg"/>
          <p:cNvPicPr>
            <a:picLocks noChangeAspect="1" noChangeArrowheads="1"/>
          </p:cNvPicPr>
          <p:nvPr/>
        </p:nvPicPr>
        <p:blipFill>
          <a:blip r:embed="rId3" cstate="print"/>
          <a:srcRect l="12000" t="6000" r="6000" b="15333"/>
          <a:stretch>
            <a:fillRect/>
          </a:stretch>
        </p:blipFill>
        <p:spPr bwMode="auto">
          <a:xfrm rot="5400000">
            <a:off x="4642063" y="-246991"/>
            <a:ext cx="2320440" cy="6911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96"/>
            </a:avLst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581" y="4852741"/>
            <a:ext cx="7767462" cy="156966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ৎ          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808884" y="5337960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flipV="1">
            <a:off x="4836915" y="5659033"/>
            <a:ext cx="348993" cy="263731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6582265" y="5337960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582265" y="5722211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0800000">
            <a:off x="7969698" y="5352378"/>
            <a:ext cx="771896" cy="570386"/>
          </a:xfrm>
          <a:prstGeom prst="blockArc">
            <a:avLst>
              <a:gd name="adj1" fmla="val 10588714"/>
              <a:gd name="adj2" fmla="val 253410"/>
              <a:gd name="adj3" fmla="val 124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8188654" y="5337960"/>
            <a:ext cx="249382" cy="18629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243" y="713914"/>
            <a:ext cx="2787311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-209005"/>
            <a:ext cx="12192000" cy="7067006"/>
          </a:xfrm>
          <a:prstGeom prst="frame">
            <a:avLst>
              <a:gd name="adj1" fmla="val 4737"/>
            </a:avLst>
          </a:prstGeom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408" y="2283164"/>
            <a:ext cx="1110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শোনা.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১.১.৩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বাক্য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শব্দে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ব্যবহ্রত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বাংলা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বর্ণমালার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ধবনি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মনোযোগসহকারে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শুনবে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মনে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রাখবে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বলাঃ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১.</a:t>
            </a:r>
            <a:r>
              <a:rPr lang="bn-IN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১.১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বাক্য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শব্দে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ব্যবহ্রত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বাংলা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বর্ণমালার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ধবনি</a:t>
            </a:r>
            <a:r>
              <a:rPr lang="bn-IN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স্পষ্ট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শুদ্ধভাবে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বলতে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পারবে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8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wnload\IMG_20170906_115026.jpg"/>
          <p:cNvPicPr>
            <a:picLocks noChangeAspect="1" noChangeArrowheads="1"/>
          </p:cNvPicPr>
          <p:nvPr/>
        </p:nvPicPr>
        <p:blipFill rotWithShape="1">
          <a:blip r:embed="rId2" cstate="print"/>
          <a:srcRect l="14549" t="43825" r="62839" b="15333"/>
          <a:stretch/>
        </p:blipFill>
        <p:spPr bwMode="auto">
          <a:xfrm rot="5400000">
            <a:off x="2231509" y="499818"/>
            <a:ext cx="3966355" cy="5959309"/>
          </a:xfrm>
          <a:prstGeom prst="flowChartAlternateProcess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3791" y="644889"/>
            <a:ext cx="9050185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3791" y="5606170"/>
            <a:ext cx="4798685" cy="706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মাঝে।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9579" y="2465434"/>
            <a:ext cx="2278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7469579" y="5059905"/>
            <a:ext cx="1923802" cy="1092530"/>
          </a:xfrm>
          <a:prstGeom prst="bevel">
            <a:avLst>
              <a:gd name="adj" fmla="val 1793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150303" y="3425019"/>
            <a:ext cx="558140" cy="17219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5920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With &lt;strong&gt;Sunflowers&lt;/strong&gt; Free Stock Photo - Public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293401"/>
            <a:ext cx="11449879" cy="620679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39755" y="0"/>
            <a:ext cx="12192000" cy="6858000"/>
          </a:xfrm>
          <a:prstGeom prst="frame">
            <a:avLst>
              <a:gd name="adj1" fmla="val 5586"/>
            </a:avLst>
          </a:prstGeom>
          <a:ln w="5715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260" y="4878602"/>
            <a:ext cx="10719306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পার?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আর কী কী শব্দ হতেপারে?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437" y="730610"/>
            <a:ext cx="11215126" cy="7694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আরো কিছু শব্দ শিখি।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0310" y="2018946"/>
            <a:ext cx="170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9714" y="2127497"/>
            <a:ext cx="201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8946" y="2094185"/>
            <a:ext cx="157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92" y="3558415"/>
            <a:ext cx="1800423" cy="1053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10" y="3599435"/>
            <a:ext cx="1840580" cy="1012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95" y="3578925"/>
            <a:ext cx="1674416" cy="1053118"/>
          </a:xfrm>
          <a:prstGeom prst="rect">
            <a:avLst/>
          </a:prstGeom>
        </p:spPr>
      </p:pic>
      <p:sp>
        <p:nvSpPr>
          <p:cNvPr id="12" name="Bevel 11"/>
          <p:cNvSpPr/>
          <p:nvPr/>
        </p:nvSpPr>
        <p:spPr>
          <a:xfrm>
            <a:off x="9396593" y="2767769"/>
            <a:ext cx="1456267" cy="1162756"/>
          </a:xfrm>
          <a:prstGeom prst="bevel">
            <a:avLst>
              <a:gd name="adj" fmla="val 8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7670800" y="2681732"/>
            <a:ext cx="1700491" cy="541395"/>
          </a:xfrm>
          <a:prstGeom prst="bentConnector3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5" t="19136" r="6366" b="9564"/>
          <a:stretch/>
        </p:blipFill>
        <p:spPr>
          <a:xfrm>
            <a:off x="987552" y="1565384"/>
            <a:ext cx="5742432" cy="3450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3792" y="581891"/>
            <a:ext cx="10003774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4896" y="5291327"/>
            <a:ext cx="40477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ং</a:t>
            </a:r>
            <a:r>
              <a:rPr lang="bn-IN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সাজে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6976" y="2596896"/>
            <a:ext cx="131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7228035" y="4604883"/>
            <a:ext cx="1926336" cy="1372888"/>
          </a:xfrm>
          <a:prstGeom prst="bevel">
            <a:avLst>
              <a:gd name="adj" fmla="val 5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736457" y="3270975"/>
            <a:ext cx="454746" cy="13339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0" y="0"/>
            <a:ext cx="12192000" cy="7042068"/>
          </a:xfrm>
          <a:prstGeom prst="bevel">
            <a:avLst>
              <a:gd name="adj" fmla="val 6429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561</TotalTime>
  <Words>346</Words>
  <Application>Microsoft Office PowerPoint</Application>
  <PresentationFormat>Widescreen</PresentationFormat>
  <Paragraphs>99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Trebuchet MS</vt:lpstr>
      <vt:lpstr>Vrinda</vt:lpstr>
      <vt:lpstr>Wingdings 3</vt:lpstr>
      <vt:lpstr>Facet</vt:lpstr>
      <vt:lpstr>1_Facet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91</cp:revision>
  <dcterms:created xsi:type="dcterms:W3CDTF">2020-05-08T16:56:59Z</dcterms:created>
  <dcterms:modified xsi:type="dcterms:W3CDTF">2020-05-16T20:22:52Z</dcterms:modified>
</cp:coreProperties>
</file>