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7"/>
  </p:notesMasterIdLst>
  <p:sldIdLst>
    <p:sldId id="265" r:id="rId2"/>
    <p:sldId id="262" r:id="rId3"/>
    <p:sldId id="264" r:id="rId4"/>
    <p:sldId id="266" r:id="rId5"/>
    <p:sldId id="270" r:id="rId6"/>
    <p:sldId id="268" r:id="rId7"/>
    <p:sldId id="258" r:id="rId8"/>
    <p:sldId id="259" r:id="rId9"/>
    <p:sldId id="276" r:id="rId10"/>
    <p:sldId id="261" r:id="rId11"/>
    <p:sldId id="271" r:id="rId12"/>
    <p:sldId id="256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A2277-82DE-4A14-AAC7-D81F2D070C7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0951-BE16-4FC5-8589-621B9830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0951-BE16-4FC5-8589-621B98300D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0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5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8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6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45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5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9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AC761F-76D7-4B68-81D3-B4D1FF2E25B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62EA8F-D01B-49C3-820A-5FB6D993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8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ampipoddarnarail@gmail.com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by Jon T. on + GIF GIF GIF + (With images) | Motion design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26"/>
            <a:ext cx="12192000" cy="68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0" y="625641"/>
            <a:ext cx="1283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আজকের পাঠে সবাইকে স্বাগতম। **** আজকের পাঠে সবাইকে স্বাগতম। **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Gas Rocket GIFs - Find &amp; Share on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1698">
            <a:off x="12737382" y="1771981"/>
            <a:ext cx="534451" cy="11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as Rocket GIFs - Find &amp; Share on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4228">
            <a:off x="-1646618" y="822342"/>
            <a:ext cx="472846" cy="10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pnil Hand Sanitizer- 200ml - Cleaning &amp; Maintenance Item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2969" l="27344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05" t="6322" r="32387" b="7315"/>
          <a:stretch/>
        </p:blipFill>
        <p:spPr bwMode="auto">
          <a:xfrm>
            <a:off x="-3397339" y="5583011"/>
            <a:ext cx="863546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th-soap-500x500 - medicalb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00" b="78600" l="140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1527" r="11340" b="21455"/>
          <a:stretch/>
        </p:blipFill>
        <p:spPr bwMode="auto">
          <a:xfrm>
            <a:off x="-2310170" y="6225553"/>
            <a:ext cx="1023871" cy="5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Qchomee 10-Pack Disposable Face Mask Pollen Procedure Masks Dus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74" b="100000" l="0" r="99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/>
        </p:blipFill>
        <p:spPr bwMode="auto">
          <a:xfrm rot="395705">
            <a:off x="-1309356" y="6185920"/>
            <a:ext cx="1684865" cy="5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476875" y="5933165"/>
            <a:ext cx="319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থাক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সুস্থ্য থাকো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1.33737 0.0083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62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1.28581 0.0083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84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1.28516 0.0407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58" y="2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1.803 0.04537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43" y="22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2.0612 0.00811 " pathEditMode="relative" rAng="0" ptsTypes="AA">
                                      <p:cBhvr>
                                        <p:cTn id="14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60" y="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85 -0.04583 C 0.51928 -0.07129 0.68034 -0.203 0.67514 -0.33726 C 0.6698 -0.47384 0.49948 -0.56365 0.29558 -0.53819 C 0.09141 -0.51203 -0.06967 -0.38194 -0.06407 -0.24421 C -0.05899 -0.11111 0.11094 -0.0206 0.31485 -0.04583 Z " pathEditMode="relative" rAng="21360000" ptsTypes="AAAAA">
                                      <p:cBhvr>
                                        <p:cTn id="1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46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23 -0.43912 C -0.02175 -0.38379 0.13229 -0.27523 0.12539 -0.19722 C 0.11836 -0.11898 -0.04701 -0.10046 -0.24349 -0.15578 C -0.44024 -0.21111 -0.59388 -0.31944 -0.58711 -0.39768 C -0.58021 -0.47569 -0.41498 -0.49467 -0.21823 -0.43912 Z " pathEditMode="relative" rAng="540000" ptsTypes="AAAAA">
                                      <p:cBhvr>
                                        <p:cTn id="18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be Sticker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03" y="2555866"/>
            <a:ext cx="3316037" cy="17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- plastic bottle 1 liter capacity Vecto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06" y="4199323"/>
            <a:ext cx="2775284" cy="26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57479" y="5852181"/>
            <a:ext cx="86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লিটার</a:t>
            </a:r>
            <a:endPara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3810" y="1124993"/>
            <a:ext cx="460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জায়গা দখল করে।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3810" y="1850117"/>
            <a:ext cx="6529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8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যে পরিমান </a:t>
            </a:r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দখল করে তাকে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আয়তন </a:t>
            </a:r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7250" y="3066172"/>
            <a:ext cx="6088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পদার্থের আয়তন পরিমাপের একক ঘন সেন্টিমিটার বা (ঘন সেমি) বা মিটার এককে পরিমাপ করা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920" y="4898074"/>
            <a:ext cx="4361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পরিমাপের একক হলো মিলি লিটার বা লিটার।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8198" y="245836"/>
            <a:ext cx="54293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জেনে নিই...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484426" y="1214017"/>
            <a:ext cx="702824" cy="3741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479861" y="1985567"/>
            <a:ext cx="702824" cy="3741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1479861" y="3150182"/>
            <a:ext cx="702824" cy="3741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475302" y="4899271"/>
            <a:ext cx="702824" cy="3741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8" grpId="0"/>
      <p:bldP spid="9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4117" y="472936"/>
            <a:ext cx="308439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067" y="2356699"/>
            <a:ext cx="3193576" cy="76944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বালক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4793" y="2388915"/>
            <a:ext cx="3193576" cy="76944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067" y="4044895"/>
            <a:ext cx="10106526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দলের একজন দলনেতা পরীক্ষা করবে এবং তাদের ফলাফল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উপস্হাপন করবে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67" y="1459260"/>
            <a:ext cx="8892954" cy="52322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অনুযায়ী দুটি দল গঠন করে প্রয়োজনীয় নির্দেশনা দিব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0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036" y="145109"/>
            <a:ext cx="5882258" cy="70788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স্হাপন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303" y="6052559"/>
            <a:ext cx="9990163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utonnyMJ" pitchFamily="2" charset="0"/>
              </a:rPr>
              <a:t>পাঠ্য বইয়ের ৪৮ ও ৪৯ পৃষ্ঠা খোল ও নীচু স্বরে পড়</a:t>
            </a:r>
            <a:endParaRPr lang="en-US" sz="3600" b="1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000" y="1039776"/>
            <a:ext cx="3838547" cy="4826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760" y="1039776"/>
            <a:ext cx="3819975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7412" y="257154"/>
            <a:ext cx="2902183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  </a:t>
            </a:r>
            <a:r>
              <a:rPr lang="bn-BD" sz="4800" b="1" dirty="0" smtClean="0">
                <a:solidFill>
                  <a:srgbClr val="FF0000"/>
                </a:solidFill>
              </a:rPr>
              <a:t>মূল্যায়ন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377" y="1800802"/>
            <a:ext cx="9689911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পদার্থ কাকে বলে?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পদার্থের বৈশিষ্ট্যগুলো কি কি ?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৩।আয়তন কাকে বলে?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৪।কঠিন এবং তরল পদার্থের আয়তন পরিমাপের একক কি ?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Kolam cutout PNG &amp; clipart images | PNGFue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4355347"/>
            <a:ext cx="11598441" cy="2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0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1558" y="372800"/>
            <a:ext cx="3915351" cy="769441"/>
          </a:xfrm>
          <a:prstGeom prst="rect">
            <a:avLst/>
          </a:prstGeom>
          <a:solidFill>
            <a:srgbClr val="FFFF00"/>
          </a:solidFill>
          <a:ln w="3175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850" y="1896800"/>
            <a:ext cx="9100782" cy="1323439"/>
          </a:xfrm>
          <a:prstGeom prst="rect">
            <a:avLst/>
          </a:prstGeom>
          <a:solidFill>
            <a:srgbClr val="FF33CC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পদার্থের ৩টি বৈশিষ্ট্য তুমি তোমার বিজ্ঞান খাতায় লিখে আনবে।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 descr="Qchomee 10-Pack Disposable Face Mask Pollen Procedure Masks Dus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74" b="100000" l="0" r="99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/>
        </p:blipFill>
        <p:spPr bwMode="auto">
          <a:xfrm>
            <a:off x="6561222" y="4811609"/>
            <a:ext cx="3689684" cy="12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th-soap-500x500 - medicalb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00" b="78600" l="140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1527" r="11340" b="21455"/>
          <a:stretch/>
        </p:blipFill>
        <p:spPr bwMode="auto">
          <a:xfrm>
            <a:off x="2216727" y="4683169"/>
            <a:ext cx="2146726" cy="16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by Jon T. on + GIF GIF GIF + (With images) | Motion design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26"/>
            <a:ext cx="12192000" cy="68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0" y="625641"/>
            <a:ext cx="11974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আজকের পাঠ এ পর্যন্ত । **** সবাই ভালো থাকো সুস্থ্য থাকো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****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Gas Rocket GIFs - Find &amp; Share on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1698">
            <a:off x="12737382" y="1771981"/>
            <a:ext cx="534451" cy="11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as Rocket GIFs - Find &amp; Share on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4228">
            <a:off x="-1646618" y="822342"/>
            <a:ext cx="472846" cy="10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pnil Hand Sanitizer- 200ml - Cleaning &amp; Maintenance Item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2969" l="27344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05" t="6322" r="32387" b="7315"/>
          <a:stretch/>
        </p:blipFill>
        <p:spPr bwMode="auto">
          <a:xfrm>
            <a:off x="-3397339" y="5583011"/>
            <a:ext cx="863546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th-soap-500x500 - medicalb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00" b="78600" l="140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1527" r="11340" b="21455"/>
          <a:stretch/>
        </p:blipFill>
        <p:spPr bwMode="auto">
          <a:xfrm>
            <a:off x="-2310170" y="6225553"/>
            <a:ext cx="1023871" cy="5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Qchomee 10-Pack Disposable Face Mask Pollen Procedure Masks Dus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74" b="100000" l="0" r="99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/>
        </p:blipFill>
        <p:spPr bwMode="auto">
          <a:xfrm rot="395705">
            <a:off x="-1309356" y="6185920"/>
            <a:ext cx="1684865" cy="5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476875" y="5933165"/>
            <a:ext cx="319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থাক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সুস্থ্য থাকো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1.33737 0.0083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62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1.28581 0.0083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84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1.28516 0.0407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58" y="2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4.07407E-6 L 1.803 0.0453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43" y="22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2.0612 0.0081 " pathEditMode="relative" rAng="0" ptsTypes="AA">
                                      <p:cBhvr>
                                        <p:cTn id="14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60" y="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85 -0.04583 C 0.51928 -0.07129 0.68034 -0.203 0.67514 -0.33726 C 0.6698 -0.47384 0.49948 -0.56365 0.29558 -0.53819 C 0.09141 -0.51203 -0.06967 -0.38194 -0.06407 -0.24421 C -0.05899 -0.11111 0.11094 -0.0206 0.31485 -0.04583 Z " pathEditMode="relative" rAng="21360000" ptsTypes="AAAAA">
                                      <p:cBhvr>
                                        <p:cTn id="1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46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23 -0.43912 C -0.02175 -0.38379 0.13229 -0.27523 0.12539 -0.19722 C 0.11836 -0.11898 -0.04701 -0.10046 -0.24349 -0.15578 C -0.44024 -0.21111 -0.59388 -0.31944 -0.58711 -0.39768 C -0.58021 -0.47569 -0.41498 -0.49467 -0.21823 -0.43912 Z " pathEditMode="relative" rAng="540000" ptsTypes="AAAAA">
                                      <p:cBhvr>
                                        <p:cTn id="18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4268" y="530772"/>
            <a:ext cx="315191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268" y="1826252"/>
            <a:ext cx="25908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সম্পী পোদ্দার</a:t>
            </a:r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34" y="3501230"/>
            <a:ext cx="66640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৪২নং দেবভোগ সরকারি প্রাথমকি বিদ্যালয়</a:t>
            </a:r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4209" y="4273333"/>
            <a:ext cx="358832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BD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সদর,নড়াইল</a:t>
            </a:r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4268" y="2656864"/>
            <a:ext cx="2590800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6687" y="5142149"/>
            <a:ext cx="59137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sampipoddarnarail@gmail.com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Floral Pattern Background clipart - Design, Illustration, Graphic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0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5352">
            <a:off x="7358282" y="-325531"/>
            <a:ext cx="3649505" cy="64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4943" y="2237509"/>
            <a:ext cx="81574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শ্রেনী</a:t>
            </a:r>
          </a:p>
          <a:p>
            <a:r>
              <a:rPr lang="bn-BD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৬ পদার্থ</a:t>
            </a:r>
          </a:p>
          <a:p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চারপাশে .................................... লিটার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৪০ ও ৪১</a:t>
            </a:r>
          </a:p>
        </p:txBody>
      </p:sp>
      <p:sp>
        <p:nvSpPr>
          <p:cNvPr id="4" name="Flowchart: Multidocument 3"/>
          <p:cNvSpPr/>
          <p:nvPr/>
        </p:nvSpPr>
        <p:spPr>
          <a:xfrm>
            <a:off x="7148945" y="872836"/>
            <a:ext cx="3390718" cy="2729346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543" t="10701" r="37327" b="29829"/>
          <a:stretch/>
        </p:blipFill>
        <p:spPr>
          <a:xfrm>
            <a:off x="7148945" y="1362400"/>
            <a:ext cx="2923310" cy="33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647" y="1969533"/>
            <a:ext cx="998621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wkLb</a:t>
            </a:r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dj</a:t>
            </a:r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1371600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.1.1 </a:t>
            </a:r>
            <a:r>
              <a:rPr lang="bn-BD" sz="4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পদার্থের যে ওজন আছে তা বর্ণনা করতে পারবে।</a:t>
            </a:r>
          </a:p>
          <a:p>
            <a:pPr marL="1371600" indent="-1371600"/>
            <a:r>
              <a:rPr lang="bn-BD" sz="4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১৬.১.২ </a:t>
            </a:r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পদার্থ জায়গা দখল করে তা ব্যাখ্যা করতে পারবে। 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6" descr="খাবার হোক অথবা খেলনা, তোতনের বড়টা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8" y="4308635"/>
            <a:ext cx="1991043" cy="19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220" y="980985"/>
            <a:ext cx="5076967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 একটি  ভিডিও  দেখি।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https://www.youtube.com/watch?v=TqwfYlUdOA4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6" y="3334252"/>
            <a:ext cx="9673390" cy="2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FAN Chair, brown-black - IK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4" r="99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18" y="3704321"/>
            <a:ext cx="2396150" cy="23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থ্রীডি শিখুন,ক্যারিয়ার গড়ুন,আয়ে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59" y="2306197"/>
            <a:ext cx="2100950" cy="21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oden School Bench at Rs 3200/piece | Topsia | Kolkata| ID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8200" l="12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41" y="3368282"/>
            <a:ext cx="2753189" cy="27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প্রিয় | ইন্টারনেট লাইফ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430" y="3491326"/>
            <a:ext cx="2416035" cy="22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6987" y="124751"/>
            <a:ext cx="394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0286" y="1822344"/>
            <a:ext cx="472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2305" y="5945489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1503" y="5915805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4325" y="5936805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5846" y="4268202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0344" y="613075"/>
            <a:ext cx="72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এসব কি দিয়ে তৈরি?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1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16" grpId="0"/>
      <p:bldP spid="17" grpId="0"/>
      <p:bldP spid="18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69414" y="1037484"/>
            <a:ext cx="482138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(১)পানিসহ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 একটি গ্লাস,রাবার ব্যান্ড এবং কয়েকটি পাথরের 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 বা মার্বেল নিই।</a:t>
            </a:r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35673"/>
              </p:ext>
            </p:extLst>
          </p:nvPr>
        </p:nvGraphicFramePr>
        <p:xfrm>
          <a:off x="1302327" y="3514651"/>
          <a:ext cx="10432473" cy="295542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68283">
                  <a:extLst>
                    <a:ext uri="{9D8B030D-6E8A-4147-A177-3AD203B41FA5}">
                      <a16:colId xmlns:a16="http://schemas.microsoft.com/office/drawing/2014/main" val="2477365557"/>
                    </a:ext>
                  </a:extLst>
                </a:gridCol>
                <a:gridCol w="2874784">
                  <a:extLst>
                    <a:ext uri="{9D8B030D-6E8A-4147-A177-3AD203B41FA5}">
                      <a16:colId xmlns:a16="http://schemas.microsoft.com/office/drawing/2014/main" val="1302243137"/>
                    </a:ext>
                  </a:extLst>
                </a:gridCol>
                <a:gridCol w="2783728">
                  <a:extLst>
                    <a:ext uri="{9D8B030D-6E8A-4147-A177-3AD203B41FA5}">
                      <a16:colId xmlns:a16="http://schemas.microsoft.com/office/drawing/2014/main" val="4079738202"/>
                    </a:ext>
                  </a:extLst>
                </a:gridCol>
                <a:gridCol w="2705678">
                  <a:extLst>
                    <a:ext uri="{9D8B030D-6E8A-4147-A177-3AD203B41FA5}">
                      <a16:colId xmlns:a16="http://schemas.microsoft.com/office/drawing/2014/main" val="1112743042"/>
                    </a:ext>
                  </a:extLst>
                </a:gridCol>
              </a:tblGrid>
              <a:tr h="974253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>
                        <a:solidFill>
                          <a:srgbClr val="92D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(১)</a:t>
                      </a:r>
                      <a:r>
                        <a:rPr lang="bn-BD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পাথরের টুকরো দেওয়ার পূর্বে</a:t>
                      </a:r>
                      <a:endParaRPr lang="en-US" dirty="0">
                        <a:solidFill>
                          <a:schemeClr val="tx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(২) পাথরের টুকরো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দেওয়ার পর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(৩)</a:t>
                      </a:r>
                      <a:r>
                        <a:rPr lang="bn-BD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পাথরের টুকরো সরিয়ে নেওয়ার পর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75295"/>
                  </a:ext>
                </a:extLst>
              </a:tr>
              <a:tr h="1981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                                                                                                               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3618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2329" y="4725555"/>
            <a:ext cx="129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গ্লাসে পানির            উপরিতল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6922546" y="2623235"/>
            <a:ext cx="1124742" cy="658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286757" y="1178292"/>
            <a:ext cx="928259" cy="292739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69414" y="2283045"/>
            <a:ext cx="482138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73214" t="37026" r="7939" b="41383"/>
          <a:stretch/>
        </p:blipFill>
        <p:spPr>
          <a:xfrm>
            <a:off x="9073269" y="667765"/>
            <a:ext cx="2452254" cy="157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45860" y="11246"/>
            <a:ext cx="636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পরীক্ষা করি-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2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6" grpId="0" animBg="1"/>
      <p:bldP spid="7" grpId="0" animBg="1"/>
      <p:bldP spid="1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7" y="235692"/>
            <a:ext cx="4821382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(৩)রাবার ব্যান্ডের সাহায্যে গ্লাসের পানির উপরিতল চিহ্নিত করি এবং প্রথম কলামে ছবিটি আকি।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7" y="1639676"/>
            <a:ext cx="482138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(৪)গ্লাসের পানিতে মার্বেল বা পাথরের টুকরা দিই।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237" y="2660454"/>
            <a:ext cx="482138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(৫)ছকের দ্বিতীয় কলামে পানির নতুন উপরিতল চিহ্নিত করি এবং খাতায় আকি।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237" y="4105982"/>
            <a:ext cx="482138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(৬)পানিতে দেওয়া বস্তুটি সরিয়ে নিই এবং পানির উপরিতলের পরিবর্তন লক্ষ্য করি।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237" y="5454548"/>
            <a:ext cx="482138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(৭)ছকের তৃতীয় কলামে পানির পরিবর্তিত উপরিতল চিহ্নিত করে খাতায় আকি।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8717" y="235692"/>
            <a:ext cx="3479145" cy="2929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697" y="3860783"/>
            <a:ext cx="3475165" cy="2668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4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E8A4E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4781" y="2120446"/>
            <a:ext cx="9525000" cy="235110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552" y="3673434"/>
            <a:ext cx="1502229" cy="111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করি ও পরীক্ষন টি দেখি</a:t>
            </a:r>
            <a:endParaRPr lang="en-US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829</TotalTime>
  <Words>384</Words>
  <Application>Microsoft Office PowerPoint</Application>
  <PresentationFormat>Widescreen</PresentationFormat>
  <Paragraphs>71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Vrinda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258</cp:revision>
  <dcterms:created xsi:type="dcterms:W3CDTF">2020-05-13T04:25:51Z</dcterms:created>
  <dcterms:modified xsi:type="dcterms:W3CDTF">2020-05-16T18:30:12Z</dcterms:modified>
</cp:coreProperties>
</file>