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F2C786-3944-444C-A11E-97A227C955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D6D368-CD4A-4638-84DE-D91C4C2D0FC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sz="8800" dirty="0" err="1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শিখনফল</a:t>
          </a:r>
          <a:endParaRPr lang="en-US" sz="8800" dirty="0">
            <a:solidFill>
              <a:schemeClr val="accent2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8A1E6B1F-8423-41D7-A9F4-CAA96064BF29}" type="parTrans" cxnId="{FFA2DA77-5612-4F18-8868-E491EDF22161}">
      <dgm:prSet/>
      <dgm:spPr/>
      <dgm:t>
        <a:bodyPr/>
        <a:lstStyle/>
        <a:p>
          <a:endParaRPr lang="en-US"/>
        </a:p>
      </dgm:t>
    </dgm:pt>
    <dgm:pt modelId="{24F38E01-C12B-41E2-A2F8-13AB082AA94B}" type="sibTrans" cxnId="{FFA2DA77-5612-4F18-8868-E491EDF22161}">
      <dgm:prSet/>
      <dgm:spPr/>
      <dgm:t>
        <a:bodyPr/>
        <a:lstStyle/>
        <a:p>
          <a:endParaRPr lang="en-US"/>
        </a:p>
      </dgm:t>
    </dgm:pt>
    <dgm:pt modelId="{92850151-F25E-4391-8543-489F8F222005}" type="pres">
      <dgm:prSet presAssocID="{AEF2C786-3944-444C-A11E-97A227C955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C74875-532F-41C4-AE43-3A7056E5D24A}" type="pres">
      <dgm:prSet presAssocID="{1AD6D368-CD4A-4638-84DE-D91C4C2D0FC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0CF8C7-EAB2-42B0-8E62-28F9DBC21D03}" type="presOf" srcId="{AEF2C786-3944-444C-A11E-97A227C9552D}" destId="{92850151-F25E-4391-8543-489F8F222005}" srcOrd="0" destOrd="0" presId="urn:microsoft.com/office/officeart/2005/8/layout/vList2"/>
    <dgm:cxn modelId="{C28E1E13-BB79-4703-96A6-4D0D52288651}" type="presOf" srcId="{1AD6D368-CD4A-4638-84DE-D91C4C2D0FCD}" destId="{0AC74875-532F-41C4-AE43-3A7056E5D24A}" srcOrd="0" destOrd="0" presId="urn:microsoft.com/office/officeart/2005/8/layout/vList2"/>
    <dgm:cxn modelId="{FFA2DA77-5612-4F18-8868-E491EDF22161}" srcId="{AEF2C786-3944-444C-A11E-97A227C9552D}" destId="{1AD6D368-CD4A-4638-84DE-D91C4C2D0FCD}" srcOrd="0" destOrd="0" parTransId="{8A1E6B1F-8423-41D7-A9F4-CAA96064BF29}" sibTransId="{24F38E01-C12B-41E2-A2F8-13AB082AA94B}"/>
    <dgm:cxn modelId="{0F5FEC68-2035-4469-A9C5-B4B95C5860AB}" type="presParOf" srcId="{92850151-F25E-4391-8543-489F8F222005}" destId="{0AC74875-532F-41C4-AE43-3A7056E5D24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5B0C0-766A-422D-B15B-FF768E8695C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1EAEE-B795-4372-93C3-EABE83AC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2E83-FAFF-42BE-9358-8E5B14F08B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6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6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7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5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6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3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4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0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0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1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0EDC2-6D56-46AB-B877-0278ABF9051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A6B9-D951-4182-B8B6-87BF89FD1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3581400" y="1676400"/>
            <a:ext cx="396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2438400"/>
            <a:ext cx="7644618" cy="1569660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  <a:softEdge rad="317500"/>
          </a:effectLst>
          <a:scene3d>
            <a:camera prst="perspectiveFron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9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400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554037_369525486458761_146378138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28600"/>
            <a:ext cx="8880914" cy="54621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810000" y="5486400"/>
            <a:ext cx="6248400" cy="120032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সহায়তা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07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969718" y="152400"/>
            <a:ext cx="8382000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452511" y="5334000"/>
            <a:ext cx="11734800" cy="132343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তফসিলি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134710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77661" y="4876800"/>
            <a:ext cx="10439400" cy="14478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৫টি </a:t>
            </a:r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19400" y="685800"/>
            <a:ext cx="6321878" cy="1524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err="1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b="1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spc="50" dirty="0" err="1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9600" b="1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1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90900" y="381000"/>
            <a:ext cx="5486400" cy="1752600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99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895600"/>
            <a:ext cx="11811000" cy="3810000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tabLst>
                <a:tab pos="584200" algn="l"/>
              </a:tabLst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 ব্যাংকের </a:t>
            </a:r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ব্যাংকার </a:t>
            </a:r>
            <a:r>
              <a:rPr lang="en-US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660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0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33800" y="838200"/>
            <a:ext cx="5486400" cy="1600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4343400"/>
            <a:ext cx="10210800" cy="1295400"/>
          </a:xfrm>
          <a:prstGeom prst="roundRect">
            <a:avLst/>
          </a:prstGeom>
          <a:ln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1143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93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286000" y="990600"/>
            <a:ext cx="7848600" cy="457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590800" y="1219200"/>
            <a:ext cx="8305800" cy="39624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3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876800"/>
            <a:ext cx="556260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এল.এম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আছহাব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হৃদয়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304800"/>
            <a:ext cx="25146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1861" y="4322802"/>
            <a:ext cx="6079588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শেণিঃ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ত্রয়োদশ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পাঠঃকেন্দ্রীয়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19200"/>
            <a:ext cx="245745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392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733800"/>
            <a:ext cx="1150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>
                <a:solidFill>
                  <a:srgbClr val="00B050"/>
                </a:solidFill>
              </a:rPr>
              <a:t>কেন্দ্রীয়</a:t>
            </a:r>
            <a:r>
              <a:rPr lang="en-US" sz="6000" b="1" u="sng" dirty="0">
                <a:solidFill>
                  <a:srgbClr val="00B050"/>
                </a:solidFill>
              </a:rPr>
              <a:t> </a:t>
            </a:r>
            <a:r>
              <a:rPr lang="en-US" sz="6000" b="1" u="sng" dirty="0" err="1">
                <a:solidFill>
                  <a:srgbClr val="00B050"/>
                </a:solidFill>
              </a:rPr>
              <a:t>ব্যাংক</a:t>
            </a:r>
            <a:r>
              <a:rPr lang="en-US" sz="6000" b="1" u="sng" dirty="0">
                <a:solidFill>
                  <a:srgbClr val="00B050"/>
                </a:solidFill>
              </a:rPr>
              <a:t> ও </a:t>
            </a:r>
            <a:r>
              <a:rPr lang="en-US" sz="6000" b="1" u="sng" dirty="0" err="1">
                <a:solidFill>
                  <a:srgbClr val="00B050"/>
                </a:solidFill>
              </a:rPr>
              <a:t>তার</a:t>
            </a:r>
            <a:r>
              <a:rPr lang="en-US" sz="6000" b="1" u="sng" dirty="0">
                <a:solidFill>
                  <a:srgbClr val="00B050"/>
                </a:solidFill>
              </a:rPr>
              <a:t> </a:t>
            </a:r>
            <a:r>
              <a:rPr lang="en-US" sz="6000" b="1" u="sng" dirty="0" err="1" smtClean="0">
                <a:solidFill>
                  <a:srgbClr val="00B050"/>
                </a:solidFill>
              </a:rPr>
              <a:t>কার্যাবলী</a:t>
            </a:r>
            <a:endParaRPr lang="en-US" sz="6000" b="1" u="sng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22860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4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3962400" y="228600"/>
          <a:ext cx="4724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2438400"/>
            <a:ext cx="1188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eriod"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9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5947565"/>
            <a:ext cx="7391400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ব্যাংকগুলো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0" y="381000"/>
            <a:ext cx="11811000" cy="5105400"/>
            <a:chOff x="1600200" y="381000"/>
            <a:chExt cx="9067800" cy="4419601"/>
          </a:xfrm>
        </p:grpSpPr>
        <p:grpSp>
          <p:nvGrpSpPr>
            <p:cNvPr id="17" name="Group 16"/>
            <p:cNvGrpSpPr/>
            <p:nvPr/>
          </p:nvGrpSpPr>
          <p:grpSpPr>
            <a:xfrm>
              <a:off x="1600200" y="381000"/>
              <a:ext cx="3352800" cy="4343400"/>
              <a:chOff x="2438400" y="685800"/>
              <a:chExt cx="4038600" cy="5324475"/>
            </a:xfrm>
          </p:grpSpPr>
          <p:pic>
            <p:nvPicPr>
              <p:cNvPr id="15" name="Picture 14" descr="wb-suggests-janata-bank-to-cut-jobs1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67000" y="847725"/>
                <a:ext cx="3810000" cy="5162550"/>
              </a:xfrm>
              <a:prstGeom prst="rect">
                <a:avLst/>
              </a:prstGeom>
            </p:spPr>
          </p:pic>
          <p:pic>
            <p:nvPicPr>
              <p:cNvPr id="16" name="Picture 15" descr="logo007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38400" y="685800"/>
                <a:ext cx="1066800" cy="782321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876800" y="533400"/>
              <a:ext cx="2743200" cy="4191000"/>
              <a:chOff x="3810000" y="533400"/>
              <a:chExt cx="3124200" cy="4191000"/>
            </a:xfrm>
          </p:grpSpPr>
          <p:pic>
            <p:nvPicPr>
              <p:cNvPr id="18" name="Picture 17" descr="Sonali_Bank_headquarter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810000" y="533400"/>
                <a:ext cx="3124200" cy="4191000"/>
              </a:xfrm>
              <a:prstGeom prst="rect">
                <a:avLst/>
              </a:prstGeom>
            </p:spPr>
          </p:pic>
          <p:pic>
            <p:nvPicPr>
              <p:cNvPr id="21" name="Picture 20" descr="sonali bank.gif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10000" y="3905250"/>
                <a:ext cx="3124200" cy="819150"/>
              </a:xfrm>
              <a:prstGeom prst="rect">
                <a:avLst/>
              </a:prstGeom>
            </p:spPr>
          </p:pic>
        </p:grpSp>
        <p:pic>
          <p:nvPicPr>
            <p:cNvPr id="22" name="Picture 21" descr="rupali-bank-300x295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620000" y="533402"/>
              <a:ext cx="3048000" cy="42671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919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57200" y="457201"/>
            <a:ext cx="11506200" cy="6248399"/>
            <a:chOff x="609600" y="457201"/>
            <a:chExt cx="7772400" cy="6096000"/>
          </a:xfrm>
        </p:grpSpPr>
        <p:pic>
          <p:nvPicPr>
            <p:cNvPr id="7" name="Picture 6" descr="Bangladesh Bank 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" y="457201"/>
              <a:ext cx="7772400" cy="6096000"/>
            </a:xfrm>
            <a:prstGeom prst="rect">
              <a:avLst/>
            </a:prstGeom>
            <a:ln cap="sq" cmpd="dbl">
              <a:solidFill>
                <a:schemeClr val="tx1"/>
              </a:solidFill>
            </a:ln>
            <a:effectLst>
              <a:innerShdw blurRad="63500" dist="50800" dir="18900000">
                <a:srgbClr val="FF0000">
                  <a:alpha val="5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B/>
            </a:sp3d>
          </p:spPr>
        </p:pic>
        <p:sp>
          <p:nvSpPr>
            <p:cNvPr id="5" name="TextBox 4"/>
            <p:cNvSpPr txBox="1"/>
            <p:nvPr/>
          </p:nvSpPr>
          <p:spPr>
            <a:xfrm>
              <a:off x="2565568" y="828907"/>
              <a:ext cx="3200400" cy="900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বাংলাদেশ</a:t>
              </a:r>
              <a:r>
                <a: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ব্যাংক</a:t>
              </a:r>
              <a:endPara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267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89841" y="6085751"/>
            <a:ext cx="8661848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ব্যাংকার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81000" y="381000"/>
            <a:ext cx="5429250" cy="5659293"/>
            <a:chOff x="0" y="381000"/>
            <a:chExt cx="4343400" cy="49135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oup 7"/>
            <p:cNvGrpSpPr/>
            <p:nvPr/>
          </p:nvGrpSpPr>
          <p:grpSpPr>
            <a:xfrm>
              <a:off x="0" y="381000"/>
              <a:ext cx="4343400" cy="4913531"/>
              <a:chOff x="0" y="381000"/>
              <a:chExt cx="4343400" cy="4913531"/>
            </a:xfrm>
          </p:grpSpPr>
          <p:pic>
            <p:nvPicPr>
              <p:cNvPr id="4" name="Picture 3" descr="rupali-bank-300x295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381000"/>
                <a:ext cx="4343400" cy="4046220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762000" y="4648200"/>
                <a:ext cx="3124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বাণিজ্যিক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ব্যাংক</a:t>
                </a:r>
                <a:endParaRPr lang="en-US" dirty="0"/>
              </a:p>
            </p:txBody>
          </p:sp>
        </p:grpSp>
        <p:sp>
          <p:nvSpPr>
            <p:cNvPr id="14" name="Up Arrow 13"/>
            <p:cNvSpPr/>
            <p:nvPr/>
          </p:nvSpPr>
          <p:spPr>
            <a:xfrm flipH="1">
              <a:off x="2057400" y="4419600"/>
              <a:ext cx="152400" cy="3810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10250" y="380999"/>
            <a:ext cx="6000750" cy="5704752"/>
            <a:chOff x="4419600" y="381000"/>
            <a:chExt cx="4648200" cy="4953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5" name="Picture 4" descr="Bangladesh Bank 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9600" y="381000"/>
              <a:ext cx="4648200" cy="39624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sp>
          <p:nvSpPr>
            <p:cNvPr id="7" name="TextBox 6"/>
            <p:cNvSpPr txBox="1"/>
            <p:nvPr/>
          </p:nvSpPr>
          <p:spPr>
            <a:xfrm>
              <a:off x="4876800" y="714828"/>
              <a:ext cx="3200400" cy="369332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বাংলাদেশ</a:t>
              </a:r>
              <a:r>
                <a:rPr lang="en-US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ব্যাংক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5400" y="4687669"/>
              <a:ext cx="3124200" cy="64633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কেন্দ্রীয়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ব্যাংক</a:t>
              </a:r>
              <a:endParaRPr lang="en-US" dirty="0"/>
            </a:p>
          </p:txBody>
        </p:sp>
        <p:sp>
          <p:nvSpPr>
            <p:cNvPr id="22" name="Up Arrow 21"/>
            <p:cNvSpPr/>
            <p:nvPr/>
          </p:nvSpPr>
          <p:spPr>
            <a:xfrm flipH="1">
              <a:off x="6553200" y="4419600"/>
              <a:ext cx="152400" cy="381000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344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gladesh-coins25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-260774"/>
            <a:ext cx="6705600" cy="5289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3" descr="bangladesh-infl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-533400"/>
            <a:ext cx="6629400" cy="52079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835791" y="5638800"/>
            <a:ext cx="5562600" cy="830997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প্রচলন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9840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ep_2680930-Lots-of-dollar-bank-notes-scatter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476" y="380999"/>
            <a:ext cx="7936523" cy="5273379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00B050"/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TextBox 6"/>
          <p:cNvSpPr txBox="1"/>
          <p:nvPr/>
        </p:nvSpPr>
        <p:spPr>
          <a:xfrm>
            <a:off x="2334065" y="5898328"/>
            <a:ext cx="8126501" cy="923330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09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36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ASHFE</dc:creator>
  <cp:lastModifiedBy>Lm Ashab Uddin Ridoy</cp:lastModifiedBy>
  <cp:revision>3</cp:revision>
  <dcterms:created xsi:type="dcterms:W3CDTF">2019-07-01T12:24:33Z</dcterms:created>
  <dcterms:modified xsi:type="dcterms:W3CDTF">2020-05-17T02:27:51Z</dcterms:modified>
</cp:coreProperties>
</file>