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79" r:id="rId3"/>
    <p:sldId id="259" r:id="rId4"/>
    <p:sldId id="260" r:id="rId5"/>
    <p:sldId id="262" r:id="rId6"/>
    <p:sldId id="263" r:id="rId7"/>
    <p:sldId id="264" r:id="rId8"/>
    <p:sldId id="277" r:id="rId9"/>
    <p:sldId id="276" r:id="rId10"/>
    <p:sldId id="265" r:id="rId11"/>
    <p:sldId id="268" r:id="rId12"/>
    <p:sldId id="269" r:id="rId13"/>
    <p:sldId id="27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DEF03-B4B2-4FDE-B53B-80EBB7EA04B7}" type="doc">
      <dgm:prSet loTypeId="urn:microsoft.com/office/officeart/2005/8/layout/radial1" loCatId="cycle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2B16284-5204-4820-8B00-2E96E1D9F41B}">
      <dgm:prSet phldrT="[Text]"/>
      <dgm:spPr>
        <a:solidFill>
          <a:schemeClr val="bg1"/>
        </a:solidFill>
      </dgm:spPr>
      <dgm:t>
        <a:bodyPr/>
        <a:lstStyle/>
        <a:p>
          <a:r>
            <a:rPr lang="bn-B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নতুন শিখলাম 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DAEAE2A1-83C4-4D9D-98D0-648E5E24D9EB}" type="parTrans" cxnId="{ADF18FAD-37B5-49B8-AA76-D62DAEDCA268}">
      <dgm:prSet/>
      <dgm:spPr/>
      <dgm:t>
        <a:bodyPr/>
        <a:lstStyle/>
        <a:p>
          <a:endParaRPr lang="en-US"/>
        </a:p>
      </dgm:t>
    </dgm:pt>
    <dgm:pt modelId="{828D0016-21C4-4BD7-8B38-77538B740A85}" type="sibTrans" cxnId="{ADF18FAD-37B5-49B8-AA76-D62DAEDCA268}">
      <dgm:prSet/>
      <dgm:spPr/>
      <dgm:t>
        <a:bodyPr/>
        <a:lstStyle/>
        <a:p>
          <a:endParaRPr lang="en-US"/>
        </a:p>
      </dgm:t>
    </dgm:pt>
    <dgm:pt modelId="{7E427CF7-679B-4C3B-BC20-29C712F633F6}">
      <dgm:prSet phldrT="[Text]" custT="1"/>
      <dgm:spPr>
        <a:solidFill>
          <a:schemeClr val="bg1"/>
        </a:solidFill>
      </dgm:spPr>
      <dgm:t>
        <a:bodyPr/>
        <a:lstStyle/>
        <a:p>
          <a:r>
            <a:rPr lang="bn-IN" sz="2400" b="1" dirty="0" smtClean="0">
              <a:effectLst/>
              <a:latin typeface="NikoshBAN" pitchFamily="2" charset="0"/>
              <a:cs typeface="NikoshBAN" pitchFamily="2" charset="0"/>
            </a:rPr>
            <a:t>ইন্টারনেট</a:t>
          </a:r>
          <a:r>
            <a:rPr lang="bn-IN" sz="3200" b="1" dirty="0" smtClean="0"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bn-BD" sz="3200" b="1" dirty="0" smtClean="0"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bn-BD" sz="1400" b="1" dirty="0" smtClean="0"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14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A28D751E-42AE-427F-B10A-E309000B52CD}" type="parTrans" cxnId="{3DF6F4B1-0F68-4271-970C-36B957334537}">
      <dgm:prSet/>
      <dgm:spPr/>
      <dgm:t>
        <a:bodyPr/>
        <a:lstStyle/>
        <a:p>
          <a:endParaRPr lang="en-US"/>
        </a:p>
      </dgm:t>
    </dgm:pt>
    <dgm:pt modelId="{F6A42AC1-4127-4F8A-9B5E-C749E33DF57B}" type="sibTrans" cxnId="{3DF6F4B1-0F68-4271-970C-36B957334537}">
      <dgm:prSet/>
      <dgm:spPr/>
      <dgm:t>
        <a:bodyPr/>
        <a:lstStyle/>
        <a:p>
          <a:endParaRPr lang="en-US"/>
        </a:p>
      </dgm:t>
    </dgm:pt>
    <dgm:pt modelId="{78EE66F8-B4DD-4B45-9EBE-1EEF179A92A3}">
      <dgm:prSet phldrT="[Text]" custT="1"/>
      <dgm:spPr>
        <a:solidFill>
          <a:schemeClr val="bg1"/>
        </a:solidFill>
      </dgm:spPr>
      <dgm:t>
        <a:bodyPr/>
        <a:lstStyle/>
        <a:p>
          <a:r>
            <a:rPr lang="bn-IN" sz="2400" b="1" dirty="0" smtClean="0">
              <a:effectLst/>
              <a:latin typeface="NikoshBAN" pitchFamily="2" charset="0"/>
              <a:cs typeface="NikoshBAN" pitchFamily="2" charset="0"/>
            </a:rPr>
            <a:t>নেটওয়ার্ক</a:t>
          </a:r>
          <a:r>
            <a:rPr lang="bn-BD" sz="2400" b="1" dirty="0" smtClean="0">
              <a:effectLst/>
              <a:latin typeface="NikoshBAN" pitchFamily="2" charset="0"/>
              <a:cs typeface="NikoshBAN" pitchFamily="2" charset="0"/>
            </a:rPr>
            <a:t>  </a:t>
          </a:r>
          <a:endParaRPr lang="en-US" sz="24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7DFDB2E6-611D-40FA-8F4E-846A4F9D452D}" type="parTrans" cxnId="{8BC6A7C7-812F-4B10-8723-419CA5CA4AF9}">
      <dgm:prSet/>
      <dgm:spPr/>
      <dgm:t>
        <a:bodyPr/>
        <a:lstStyle/>
        <a:p>
          <a:endParaRPr lang="en-US"/>
        </a:p>
      </dgm:t>
    </dgm:pt>
    <dgm:pt modelId="{6399D0AE-0A92-4F93-9863-0D7FFB019168}" type="sibTrans" cxnId="{8BC6A7C7-812F-4B10-8723-419CA5CA4AF9}">
      <dgm:prSet/>
      <dgm:spPr/>
      <dgm:t>
        <a:bodyPr/>
        <a:lstStyle/>
        <a:p>
          <a:endParaRPr lang="en-US"/>
        </a:p>
      </dgm:t>
    </dgm:pt>
    <dgm:pt modelId="{F59E7803-0A6A-4C81-88EF-9C5358EA9DB1}">
      <dgm:prSet custT="1"/>
      <dgm:spPr>
        <a:solidFill>
          <a:schemeClr val="bg1"/>
        </a:solidFill>
      </dgm:spPr>
      <dgm:t>
        <a:bodyPr/>
        <a:lstStyle/>
        <a:p>
          <a:r>
            <a:rPr lang="bn-IN" sz="2400" b="1" dirty="0" smtClean="0">
              <a:latin typeface="NikoshBAN" pitchFamily="2" charset="0"/>
              <a:cs typeface="NikoshBAN" pitchFamily="2" charset="0"/>
            </a:rPr>
            <a:t>রাউটার</a:t>
          </a:r>
          <a:r>
            <a:rPr lang="bn-BD" sz="4000" b="1" dirty="0" smtClean="0">
              <a:latin typeface="NikoshBAN" pitchFamily="2" charset="0"/>
              <a:cs typeface="NikoshBAN" pitchFamily="2" charset="0"/>
            </a:rPr>
            <a:t> </a:t>
          </a:r>
          <a:endParaRPr lang="en-US" sz="4000" b="1" dirty="0">
            <a:latin typeface="NikoshBAN" pitchFamily="2" charset="0"/>
            <a:cs typeface="NikoshBAN" pitchFamily="2" charset="0"/>
          </a:endParaRPr>
        </a:p>
      </dgm:t>
    </dgm:pt>
    <dgm:pt modelId="{558ED733-9DDB-4759-AFA7-C2148B76782F}" type="parTrans" cxnId="{2BF5AEAC-F197-4A99-B2F0-E3FDCDF5E389}">
      <dgm:prSet/>
      <dgm:spPr/>
      <dgm:t>
        <a:bodyPr/>
        <a:lstStyle/>
        <a:p>
          <a:endParaRPr lang="en-US"/>
        </a:p>
      </dgm:t>
    </dgm:pt>
    <dgm:pt modelId="{DC14273E-5EE7-428C-BE31-741265393D96}" type="sibTrans" cxnId="{2BF5AEAC-F197-4A99-B2F0-E3FDCDF5E389}">
      <dgm:prSet/>
      <dgm:spPr/>
      <dgm:t>
        <a:bodyPr/>
        <a:lstStyle/>
        <a:p>
          <a:endParaRPr lang="en-US"/>
        </a:p>
      </dgm:t>
    </dgm:pt>
    <dgm:pt modelId="{3D38940F-488E-4212-80C6-05757F25C108}">
      <dgm:prSet custT="1"/>
      <dgm:spPr>
        <a:solidFill>
          <a:schemeClr val="bg1"/>
        </a:solidFill>
      </dgm:spPr>
      <dgm:t>
        <a:bodyPr/>
        <a:lstStyle/>
        <a:p>
          <a:r>
            <a:rPr lang="bn-IN" sz="2400" b="1" dirty="0" smtClean="0">
              <a:effectLst/>
              <a:latin typeface="NikoshBAN" pitchFamily="2" charset="0"/>
              <a:cs typeface="NikoshBAN" pitchFamily="2" charset="0"/>
            </a:rPr>
            <a:t>সুইচ</a:t>
          </a:r>
          <a:r>
            <a:rPr lang="bn-BD" sz="6400" b="1" dirty="0" smtClean="0">
              <a:effectLst/>
              <a:latin typeface="NikoshBAN" pitchFamily="2" charset="0"/>
              <a:cs typeface="NikoshBAN" pitchFamily="2" charset="0"/>
            </a:rPr>
            <a:t>  </a:t>
          </a:r>
          <a:endParaRPr lang="en-US" sz="64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34328886-FB14-4BC1-99AA-C496368C8CFD}" type="sibTrans" cxnId="{33E23012-00D3-4C61-BDBB-0A13DE6965B1}">
      <dgm:prSet/>
      <dgm:spPr/>
      <dgm:t>
        <a:bodyPr/>
        <a:lstStyle/>
        <a:p>
          <a:endParaRPr lang="en-US"/>
        </a:p>
      </dgm:t>
    </dgm:pt>
    <dgm:pt modelId="{E8B66E16-4FC4-4615-9350-1385C51FAEF1}" type="parTrans" cxnId="{33E23012-00D3-4C61-BDBB-0A13DE6965B1}">
      <dgm:prSet/>
      <dgm:spPr/>
      <dgm:t>
        <a:bodyPr/>
        <a:lstStyle/>
        <a:p>
          <a:endParaRPr lang="en-US"/>
        </a:p>
      </dgm:t>
    </dgm:pt>
    <dgm:pt modelId="{3D357769-C3BF-4B84-8961-BF240B30F206}">
      <dgm:prSet phldrT="[Text]" custT="1"/>
      <dgm:spPr>
        <a:solidFill>
          <a:schemeClr val="bg1"/>
        </a:solidFill>
      </dgm:spPr>
      <dgm:t>
        <a:bodyPr/>
        <a:lstStyle/>
        <a:p>
          <a:r>
            <a:rPr lang="bn-BD" sz="2400" b="1" dirty="0" smtClean="0">
              <a:effectLst/>
              <a:latin typeface="NikoshBAN" pitchFamily="2" charset="0"/>
              <a:cs typeface="NikoshBAN" pitchFamily="2" charset="0"/>
            </a:rPr>
            <a:t>হাব</a:t>
          </a:r>
          <a:endParaRPr lang="en-US" sz="24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D8DC8BAC-E613-402D-9C8B-8BB91CD1E410}" type="parTrans" cxnId="{A53A3EE5-0E52-4BB5-9116-357013310600}">
      <dgm:prSet/>
      <dgm:spPr/>
      <dgm:t>
        <a:bodyPr/>
        <a:lstStyle/>
        <a:p>
          <a:endParaRPr lang="en-US"/>
        </a:p>
      </dgm:t>
    </dgm:pt>
    <dgm:pt modelId="{1C511A40-BCAD-47F4-86B7-5BB7B333A276}" type="sibTrans" cxnId="{A53A3EE5-0E52-4BB5-9116-357013310600}">
      <dgm:prSet/>
      <dgm:spPr/>
      <dgm:t>
        <a:bodyPr/>
        <a:lstStyle/>
        <a:p>
          <a:endParaRPr lang="en-US"/>
        </a:p>
      </dgm:t>
    </dgm:pt>
    <dgm:pt modelId="{3A22E5DA-8F70-460C-BF4D-11706F0F5FB2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400" b="1" dirty="0" smtClean="0">
              <a:effectLst/>
              <a:latin typeface="NikoshBAN" pitchFamily="2" charset="0"/>
              <a:cs typeface="NikoshBAN" pitchFamily="2" charset="0"/>
            </a:rPr>
            <a:t>NIC</a:t>
          </a:r>
          <a:endParaRPr lang="en-US" sz="24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C5BF8FA9-6146-4E2E-8C3B-C583C2E3EFCC}" type="parTrans" cxnId="{4BBB4E57-8CF0-4E45-A94C-412336F0FEED}">
      <dgm:prSet/>
      <dgm:spPr/>
      <dgm:t>
        <a:bodyPr/>
        <a:lstStyle/>
        <a:p>
          <a:endParaRPr lang="en-US"/>
        </a:p>
      </dgm:t>
    </dgm:pt>
    <dgm:pt modelId="{5D957418-29D0-4CE9-924B-C00DF8873EDD}" type="sibTrans" cxnId="{4BBB4E57-8CF0-4E45-A94C-412336F0FEED}">
      <dgm:prSet/>
      <dgm:spPr/>
      <dgm:t>
        <a:bodyPr/>
        <a:lstStyle/>
        <a:p>
          <a:endParaRPr lang="en-US"/>
        </a:p>
      </dgm:t>
    </dgm:pt>
    <dgm:pt modelId="{A0509438-3D1D-4876-A2D9-41E1025E69F7}">
      <dgm:prSet phldrT="[Text]" custT="1"/>
      <dgm:spPr>
        <a:solidFill>
          <a:schemeClr val="bg1"/>
        </a:solidFill>
      </dgm:spPr>
      <dgm:t>
        <a:bodyPr/>
        <a:lstStyle/>
        <a:p>
          <a:r>
            <a:rPr lang="bn-BD" sz="2400" b="1" dirty="0" smtClean="0">
              <a:effectLst/>
              <a:latin typeface="NikoshBAN" pitchFamily="2" charset="0"/>
              <a:cs typeface="NikoshBAN" pitchFamily="2" charset="0"/>
            </a:rPr>
            <a:t>রিপিটার</a:t>
          </a:r>
          <a:endParaRPr lang="en-US" sz="24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168A29BA-BF26-4CCE-B0E1-013CD2C7FCE9}" type="parTrans" cxnId="{4367D64B-2092-471C-A103-307432F9B17D}">
      <dgm:prSet/>
      <dgm:spPr/>
      <dgm:t>
        <a:bodyPr/>
        <a:lstStyle/>
        <a:p>
          <a:endParaRPr lang="en-US"/>
        </a:p>
      </dgm:t>
    </dgm:pt>
    <dgm:pt modelId="{E79DFCBC-0472-4F6E-8CC8-7CA7C29BFF99}" type="sibTrans" cxnId="{4367D64B-2092-471C-A103-307432F9B17D}">
      <dgm:prSet/>
      <dgm:spPr/>
      <dgm:t>
        <a:bodyPr/>
        <a:lstStyle/>
        <a:p>
          <a:endParaRPr lang="en-US"/>
        </a:p>
      </dgm:t>
    </dgm:pt>
    <dgm:pt modelId="{56C56B4D-7145-4F1B-87E6-99D9B7F638E4}">
      <dgm:prSet phldrT="[Text]" custT="1"/>
      <dgm:spPr>
        <a:solidFill>
          <a:schemeClr val="bg1"/>
        </a:solidFill>
      </dgm:spPr>
      <dgm:t>
        <a:bodyPr/>
        <a:lstStyle/>
        <a:p>
          <a:r>
            <a:rPr lang="bn-BD" sz="2400" b="1" dirty="0" smtClean="0">
              <a:effectLst/>
              <a:latin typeface="NikoshBAN" pitchFamily="2" charset="0"/>
              <a:cs typeface="NikoshBAN" pitchFamily="2" charset="0"/>
            </a:rPr>
            <a:t>ব্রিজ</a:t>
          </a:r>
          <a:endParaRPr lang="en-US" sz="24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4A8587A8-3BFD-4707-89D5-92A999E5A34F}" type="parTrans" cxnId="{326D7B4E-29AA-44A5-8A03-0319A6B94DBE}">
      <dgm:prSet/>
      <dgm:spPr/>
      <dgm:t>
        <a:bodyPr/>
        <a:lstStyle/>
        <a:p>
          <a:endParaRPr lang="en-US"/>
        </a:p>
      </dgm:t>
    </dgm:pt>
    <dgm:pt modelId="{634550AE-A1B6-4C7C-8D4F-328E34439A45}" type="sibTrans" cxnId="{326D7B4E-29AA-44A5-8A03-0319A6B94DBE}">
      <dgm:prSet/>
      <dgm:spPr/>
      <dgm:t>
        <a:bodyPr/>
        <a:lstStyle/>
        <a:p>
          <a:endParaRPr lang="en-US"/>
        </a:p>
      </dgm:t>
    </dgm:pt>
    <dgm:pt modelId="{4DE4340F-C2DA-46E1-A98F-B3323CEE83C1}">
      <dgm:prSet phldrT="[Text]" custT="1"/>
      <dgm:spPr>
        <a:solidFill>
          <a:schemeClr val="bg1"/>
        </a:solidFill>
      </dgm:spPr>
      <dgm:t>
        <a:bodyPr/>
        <a:lstStyle/>
        <a:p>
          <a:r>
            <a:rPr lang="bn-BD" sz="2400" b="1" dirty="0" smtClean="0">
              <a:effectLst/>
              <a:latin typeface="NikoshBAN" pitchFamily="2" charset="0"/>
              <a:cs typeface="NikoshBAN" pitchFamily="2" charset="0"/>
            </a:rPr>
            <a:t>গেটওয়ে</a:t>
          </a:r>
          <a:endParaRPr lang="en-US" sz="24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81BC7555-7832-4473-87D0-6A2ECB6FC49B}" type="parTrans" cxnId="{4058C52B-9A38-4986-8E0F-473FA5448D28}">
      <dgm:prSet/>
      <dgm:spPr/>
      <dgm:t>
        <a:bodyPr/>
        <a:lstStyle/>
        <a:p>
          <a:endParaRPr lang="en-US"/>
        </a:p>
      </dgm:t>
    </dgm:pt>
    <dgm:pt modelId="{31AF43C6-7BA9-4A16-AF68-0F9CFBF5BDAC}" type="sibTrans" cxnId="{4058C52B-9A38-4986-8E0F-473FA5448D28}">
      <dgm:prSet/>
      <dgm:spPr/>
      <dgm:t>
        <a:bodyPr/>
        <a:lstStyle/>
        <a:p>
          <a:endParaRPr lang="en-US"/>
        </a:p>
      </dgm:t>
    </dgm:pt>
    <dgm:pt modelId="{F22B015E-3623-4043-B8EA-2FAEABDAAE8A}" type="pres">
      <dgm:prSet presAssocID="{DC8DEF03-B4B2-4FDE-B53B-80EBB7EA04B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FC1977-93EA-4368-AB42-6517D9C0131F}" type="pres">
      <dgm:prSet presAssocID="{A2B16284-5204-4820-8B00-2E96E1D9F41B}" presName="centerShape" presStyleLbl="node0" presStyleIdx="0" presStyleCnt="1"/>
      <dgm:spPr/>
      <dgm:t>
        <a:bodyPr/>
        <a:lstStyle/>
        <a:p>
          <a:endParaRPr lang="en-US"/>
        </a:p>
      </dgm:t>
    </dgm:pt>
    <dgm:pt modelId="{1681749C-4E77-4AFD-9003-367654AC1151}" type="pres">
      <dgm:prSet presAssocID="{A28D751E-42AE-427F-B10A-E309000B52CD}" presName="Name9" presStyleLbl="parChTrans1D2" presStyleIdx="0" presStyleCnt="9"/>
      <dgm:spPr/>
      <dgm:t>
        <a:bodyPr/>
        <a:lstStyle/>
        <a:p>
          <a:endParaRPr lang="en-US"/>
        </a:p>
      </dgm:t>
    </dgm:pt>
    <dgm:pt modelId="{A86C6B06-0941-465E-B17F-BA522AB9E6C7}" type="pres">
      <dgm:prSet presAssocID="{A28D751E-42AE-427F-B10A-E309000B52CD}" presName="connTx" presStyleLbl="parChTrans1D2" presStyleIdx="0" presStyleCnt="9"/>
      <dgm:spPr/>
      <dgm:t>
        <a:bodyPr/>
        <a:lstStyle/>
        <a:p>
          <a:endParaRPr lang="en-US"/>
        </a:p>
      </dgm:t>
    </dgm:pt>
    <dgm:pt modelId="{C5C0C303-D3AA-42C8-92C9-0A4DCC38D044}" type="pres">
      <dgm:prSet presAssocID="{7E427CF7-679B-4C3B-BC20-29C712F633F6}" presName="node" presStyleLbl="node1" presStyleIdx="0" presStyleCnt="9" custScaleX="134901" custScaleY="99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D9462-27E7-43BE-9D5E-F3BBE42442CD}" type="pres">
      <dgm:prSet presAssocID="{E8B66E16-4FC4-4615-9350-1385C51FAEF1}" presName="Name9" presStyleLbl="parChTrans1D2" presStyleIdx="1" presStyleCnt="9"/>
      <dgm:spPr/>
      <dgm:t>
        <a:bodyPr/>
        <a:lstStyle/>
        <a:p>
          <a:endParaRPr lang="en-US"/>
        </a:p>
      </dgm:t>
    </dgm:pt>
    <dgm:pt modelId="{106FB81A-DA51-42D1-BE65-DB21B3660AC9}" type="pres">
      <dgm:prSet presAssocID="{E8B66E16-4FC4-4615-9350-1385C51FAEF1}" presName="connTx" presStyleLbl="parChTrans1D2" presStyleIdx="1" presStyleCnt="9"/>
      <dgm:spPr/>
      <dgm:t>
        <a:bodyPr/>
        <a:lstStyle/>
        <a:p>
          <a:endParaRPr lang="en-US"/>
        </a:p>
      </dgm:t>
    </dgm:pt>
    <dgm:pt modelId="{F141CF5C-6D4A-4A9E-A9FE-5FD68496E41C}" type="pres">
      <dgm:prSet presAssocID="{3D38940F-488E-4212-80C6-05757F25C108}" presName="node" presStyleLbl="node1" presStyleIdx="1" presStyleCnt="9" custRadScaleRad="95919" custRadScaleInc="8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E58BA-960E-4A34-BE71-F127DE5F0178}" type="pres">
      <dgm:prSet presAssocID="{558ED733-9DDB-4759-AFA7-C2148B76782F}" presName="Name9" presStyleLbl="parChTrans1D2" presStyleIdx="2" presStyleCnt="9"/>
      <dgm:spPr/>
      <dgm:t>
        <a:bodyPr/>
        <a:lstStyle/>
        <a:p>
          <a:endParaRPr lang="en-US"/>
        </a:p>
      </dgm:t>
    </dgm:pt>
    <dgm:pt modelId="{8AF60B44-15FE-4086-B345-17DD17BC8C9B}" type="pres">
      <dgm:prSet presAssocID="{558ED733-9DDB-4759-AFA7-C2148B76782F}" presName="connTx" presStyleLbl="parChTrans1D2" presStyleIdx="2" presStyleCnt="9"/>
      <dgm:spPr/>
      <dgm:t>
        <a:bodyPr/>
        <a:lstStyle/>
        <a:p>
          <a:endParaRPr lang="en-US"/>
        </a:p>
      </dgm:t>
    </dgm:pt>
    <dgm:pt modelId="{7C3B34AF-4A90-491A-9AFE-BF061E9C328B}" type="pres">
      <dgm:prSet presAssocID="{F59E7803-0A6A-4C81-88EF-9C5358EA9DB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5B2A9E-5FFF-49C6-981C-452C338E3286}" type="pres">
      <dgm:prSet presAssocID="{7DFDB2E6-611D-40FA-8F4E-846A4F9D452D}" presName="Name9" presStyleLbl="parChTrans1D2" presStyleIdx="3" presStyleCnt="9"/>
      <dgm:spPr/>
      <dgm:t>
        <a:bodyPr/>
        <a:lstStyle/>
        <a:p>
          <a:endParaRPr lang="en-US"/>
        </a:p>
      </dgm:t>
    </dgm:pt>
    <dgm:pt modelId="{609746C2-E8C4-4A0A-A369-8E350DECD456}" type="pres">
      <dgm:prSet presAssocID="{7DFDB2E6-611D-40FA-8F4E-846A4F9D452D}" presName="connTx" presStyleLbl="parChTrans1D2" presStyleIdx="3" presStyleCnt="9"/>
      <dgm:spPr/>
      <dgm:t>
        <a:bodyPr/>
        <a:lstStyle/>
        <a:p>
          <a:endParaRPr lang="en-US"/>
        </a:p>
      </dgm:t>
    </dgm:pt>
    <dgm:pt modelId="{9D6382AA-E4D9-423C-AE60-394B9CF8275A}" type="pres">
      <dgm:prSet presAssocID="{78EE66F8-B4DD-4B45-9EBE-1EEF179A92A3}" presName="node" presStyleLbl="node1" presStyleIdx="3" presStyleCnt="9" custScaleX="117850" custScaleY="123281" custRadScaleRad="111795" custRadScaleInc="4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96166-0986-440E-9D72-F69D5C3FBBC8}" type="pres">
      <dgm:prSet presAssocID="{C5BF8FA9-6146-4E2E-8C3B-C583C2E3EFCC}" presName="Name9" presStyleLbl="parChTrans1D2" presStyleIdx="4" presStyleCnt="9"/>
      <dgm:spPr/>
      <dgm:t>
        <a:bodyPr/>
        <a:lstStyle/>
        <a:p>
          <a:endParaRPr lang="en-US"/>
        </a:p>
      </dgm:t>
    </dgm:pt>
    <dgm:pt modelId="{4DD5A1F9-024D-4DB4-93A5-7241C697305A}" type="pres">
      <dgm:prSet presAssocID="{C5BF8FA9-6146-4E2E-8C3B-C583C2E3EFCC}" presName="connTx" presStyleLbl="parChTrans1D2" presStyleIdx="4" presStyleCnt="9"/>
      <dgm:spPr/>
      <dgm:t>
        <a:bodyPr/>
        <a:lstStyle/>
        <a:p>
          <a:endParaRPr lang="en-US"/>
        </a:p>
      </dgm:t>
    </dgm:pt>
    <dgm:pt modelId="{1474EF72-94C7-450F-A032-62ED50A2DFA7}" type="pres">
      <dgm:prSet presAssocID="{3A22E5DA-8F70-460C-BF4D-11706F0F5FB2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66FD6-8EFF-4072-B915-6C295599F8EA}" type="pres">
      <dgm:prSet presAssocID="{168A29BA-BF26-4CCE-B0E1-013CD2C7FCE9}" presName="Name9" presStyleLbl="parChTrans1D2" presStyleIdx="5" presStyleCnt="9"/>
      <dgm:spPr/>
      <dgm:t>
        <a:bodyPr/>
        <a:lstStyle/>
        <a:p>
          <a:endParaRPr lang="en-US"/>
        </a:p>
      </dgm:t>
    </dgm:pt>
    <dgm:pt modelId="{69AE12C0-D5A2-4D9B-A337-9398D3E74857}" type="pres">
      <dgm:prSet presAssocID="{168A29BA-BF26-4CCE-B0E1-013CD2C7FCE9}" presName="connTx" presStyleLbl="parChTrans1D2" presStyleIdx="5" presStyleCnt="9"/>
      <dgm:spPr/>
      <dgm:t>
        <a:bodyPr/>
        <a:lstStyle/>
        <a:p>
          <a:endParaRPr lang="en-US"/>
        </a:p>
      </dgm:t>
    </dgm:pt>
    <dgm:pt modelId="{4AC40117-1595-42F9-A758-47DC198AD2DA}" type="pres">
      <dgm:prSet presAssocID="{A0509438-3D1D-4876-A2D9-41E1025E69F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202A82-F31B-433A-A837-568EAD45F32E}" type="pres">
      <dgm:prSet presAssocID="{4A8587A8-3BFD-4707-89D5-92A999E5A34F}" presName="Name9" presStyleLbl="parChTrans1D2" presStyleIdx="6" presStyleCnt="9"/>
      <dgm:spPr/>
      <dgm:t>
        <a:bodyPr/>
        <a:lstStyle/>
        <a:p>
          <a:endParaRPr lang="en-US"/>
        </a:p>
      </dgm:t>
    </dgm:pt>
    <dgm:pt modelId="{A68A338D-FC18-4C24-AE0D-4350621E34BD}" type="pres">
      <dgm:prSet presAssocID="{4A8587A8-3BFD-4707-89D5-92A999E5A34F}" presName="connTx" presStyleLbl="parChTrans1D2" presStyleIdx="6" presStyleCnt="9"/>
      <dgm:spPr/>
      <dgm:t>
        <a:bodyPr/>
        <a:lstStyle/>
        <a:p>
          <a:endParaRPr lang="en-US"/>
        </a:p>
      </dgm:t>
    </dgm:pt>
    <dgm:pt modelId="{1B4096A3-8710-40E0-9432-2CEF679F0F25}" type="pres">
      <dgm:prSet presAssocID="{56C56B4D-7145-4F1B-87E6-99D9B7F638E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38814-AE5B-4FAD-AF57-345FA4D3F2B6}" type="pres">
      <dgm:prSet presAssocID="{D8DC8BAC-E613-402D-9C8B-8BB91CD1E410}" presName="Name9" presStyleLbl="parChTrans1D2" presStyleIdx="7" presStyleCnt="9"/>
      <dgm:spPr/>
      <dgm:t>
        <a:bodyPr/>
        <a:lstStyle/>
        <a:p>
          <a:endParaRPr lang="en-US"/>
        </a:p>
      </dgm:t>
    </dgm:pt>
    <dgm:pt modelId="{95DA1926-4E71-4D40-885A-6BE02B2684F9}" type="pres">
      <dgm:prSet presAssocID="{D8DC8BAC-E613-402D-9C8B-8BB91CD1E410}" presName="connTx" presStyleLbl="parChTrans1D2" presStyleIdx="7" presStyleCnt="9"/>
      <dgm:spPr/>
      <dgm:t>
        <a:bodyPr/>
        <a:lstStyle/>
        <a:p>
          <a:endParaRPr lang="en-US"/>
        </a:p>
      </dgm:t>
    </dgm:pt>
    <dgm:pt modelId="{6EC33BD2-7B00-4299-B0F3-402E6F81272F}" type="pres">
      <dgm:prSet presAssocID="{3D357769-C3BF-4B84-8961-BF240B30F20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D388D7-E34D-4F84-8E2F-9B9606FBDBBA}" type="pres">
      <dgm:prSet presAssocID="{81BC7555-7832-4473-87D0-6A2ECB6FC49B}" presName="Name9" presStyleLbl="parChTrans1D2" presStyleIdx="8" presStyleCnt="9"/>
      <dgm:spPr/>
      <dgm:t>
        <a:bodyPr/>
        <a:lstStyle/>
        <a:p>
          <a:endParaRPr lang="en-US"/>
        </a:p>
      </dgm:t>
    </dgm:pt>
    <dgm:pt modelId="{1CBB4837-56DF-4C35-A587-DED90D754520}" type="pres">
      <dgm:prSet presAssocID="{81BC7555-7832-4473-87D0-6A2ECB6FC49B}" presName="connTx" presStyleLbl="parChTrans1D2" presStyleIdx="8" presStyleCnt="9"/>
      <dgm:spPr/>
      <dgm:t>
        <a:bodyPr/>
        <a:lstStyle/>
        <a:p>
          <a:endParaRPr lang="en-US"/>
        </a:p>
      </dgm:t>
    </dgm:pt>
    <dgm:pt modelId="{E4098C8E-332E-4548-BB8C-EA10CEBD9052}" type="pres">
      <dgm:prSet presAssocID="{4DE4340F-C2DA-46E1-A98F-B3323CEE83C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F18FAD-37B5-49B8-AA76-D62DAEDCA268}" srcId="{DC8DEF03-B4B2-4FDE-B53B-80EBB7EA04B7}" destId="{A2B16284-5204-4820-8B00-2E96E1D9F41B}" srcOrd="0" destOrd="0" parTransId="{DAEAE2A1-83C4-4D9D-98D0-648E5E24D9EB}" sibTransId="{828D0016-21C4-4BD7-8B38-77538B740A85}"/>
    <dgm:cxn modelId="{DCEAADD1-7058-42C4-AD36-833B5E19E592}" type="presOf" srcId="{C5BF8FA9-6146-4E2E-8C3B-C583C2E3EFCC}" destId="{2E896166-0986-440E-9D72-F69D5C3FBBC8}" srcOrd="0" destOrd="0" presId="urn:microsoft.com/office/officeart/2005/8/layout/radial1"/>
    <dgm:cxn modelId="{187EB5CD-177C-47B0-BEA3-7B4582ABB9C3}" type="presOf" srcId="{A2B16284-5204-4820-8B00-2E96E1D9F41B}" destId="{A2FC1977-93EA-4368-AB42-6517D9C0131F}" srcOrd="0" destOrd="0" presId="urn:microsoft.com/office/officeart/2005/8/layout/radial1"/>
    <dgm:cxn modelId="{3DF6F4B1-0F68-4271-970C-36B957334537}" srcId="{A2B16284-5204-4820-8B00-2E96E1D9F41B}" destId="{7E427CF7-679B-4C3B-BC20-29C712F633F6}" srcOrd="0" destOrd="0" parTransId="{A28D751E-42AE-427F-B10A-E309000B52CD}" sibTransId="{F6A42AC1-4127-4F8A-9B5E-C749E33DF57B}"/>
    <dgm:cxn modelId="{ADCB3609-3F86-41F3-A0A9-18737617D671}" type="presOf" srcId="{81BC7555-7832-4473-87D0-6A2ECB6FC49B}" destId="{1CBB4837-56DF-4C35-A587-DED90D754520}" srcOrd="1" destOrd="0" presId="urn:microsoft.com/office/officeart/2005/8/layout/radial1"/>
    <dgm:cxn modelId="{0E1506BE-5780-4AD1-A126-0E1DF5C1684E}" type="presOf" srcId="{3D357769-C3BF-4B84-8961-BF240B30F206}" destId="{6EC33BD2-7B00-4299-B0F3-402E6F81272F}" srcOrd="0" destOrd="0" presId="urn:microsoft.com/office/officeart/2005/8/layout/radial1"/>
    <dgm:cxn modelId="{54962D03-D3B4-4ADC-8169-EFBAD835711A}" type="presOf" srcId="{A28D751E-42AE-427F-B10A-E309000B52CD}" destId="{A86C6B06-0941-465E-B17F-BA522AB9E6C7}" srcOrd="1" destOrd="0" presId="urn:microsoft.com/office/officeart/2005/8/layout/radial1"/>
    <dgm:cxn modelId="{4BBB4E57-8CF0-4E45-A94C-412336F0FEED}" srcId="{A2B16284-5204-4820-8B00-2E96E1D9F41B}" destId="{3A22E5DA-8F70-460C-BF4D-11706F0F5FB2}" srcOrd="4" destOrd="0" parTransId="{C5BF8FA9-6146-4E2E-8C3B-C583C2E3EFCC}" sibTransId="{5D957418-29D0-4CE9-924B-C00DF8873EDD}"/>
    <dgm:cxn modelId="{B7D6785A-B1F9-4C9B-A3DE-956FCB41944B}" type="presOf" srcId="{7DFDB2E6-611D-40FA-8F4E-846A4F9D452D}" destId="{609746C2-E8C4-4A0A-A369-8E350DECD456}" srcOrd="1" destOrd="0" presId="urn:microsoft.com/office/officeart/2005/8/layout/radial1"/>
    <dgm:cxn modelId="{A373B1CC-7B21-4B83-8D48-9DEB5084594B}" type="presOf" srcId="{E8B66E16-4FC4-4615-9350-1385C51FAEF1}" destId="{106FB81A-DA51-42D1-BE65-DB21B3660AC9}" srcOrd="1" destOrd="0" presId="urn:microsoft.com/office/officeart/2005/8/layout/radial1"/>
    <dgm:cxn modelId="{4367D64B-2092-471C-A103-307432F9B17D}" srcId="{A2B16284-5204-4820-8B00-2E96E1D9F41B}" destId="{A0509438-3D1D-4876-A2D9-41E1025E69F7}" srcOrd="5" destOrd="0" parTransId="{168A29BA-BF26-4CCE-B0E1-013CD2C7FCE9}" sibTransId="{E79DFCBC-0472-4F6E-8CC8-7CA7C29BFF99}"/>
    <dgm:cxn modelId="{0670E828-B103-4691-A355-1C1C5F3CE0CF}" type="presOf" srcId="{168A29BA-BF26-4CCE-B0E1-013CD2C7FCE9}" destId="{69AE12C0-D5A2-4D9B-A337-9398D3E74857}" srcOrd="1" destOrd="0" presId="urn:microsoft.com/office/officeart/2005/8/layout/radial1"/>
    <dgm:cxn modelId="{D21B720C-7342-4D72-A857-D9CA18B579FA}" type="presOf" srcId="{78EE66F8-B4DD-4B45-9EBE-1EEF179A92A3}" destId="{9D6382AA-E4D9-423C-AE60-394B9CF8275A}" srcOrd="0" destOrd="0" presId="urn:microsoft.com/office/officeart/2005/8/layout/radial1"/>
    <dgm:cxn modelId="{13452BE8-1734-4C96-B3B0-78772A673DD1}" type="presOf" srcId="{7DFDB2E6-611D-40FA-8F4E-846A4F9D452D}" destId="{C45B2A9E-5FFF-49C6-981C-452C338E3286}" srcOrd="0" destOrd="0" presId="urn:microsoft.com/office/officeart/2005/8/layout/radial1"/>
    <dgm:cxn modelId="{1238882B-9C82-456F-83E3-C21C873C402D}" type="presOf" srcId="{A28D751E-42AE-427F-B10A-E309000B52CD}" destId="{1681749C-4E77-4AFD-9003-367654AC1151}" srcOrd="0" destOrd="0" presId="urn:microsoft.com/office/officeart/2005/8/layout/radial1"/>
    <dgm:cxn modelId="{15A4D2AF-ED82-46AC-87B8-B65A316BF3C5}" type="presOf" srcId="{A0509438-3D1D-4876-A2D9-41E1025E69F7}" destId="{4AC40117-1595-42F9-A758-47DC198AD2DA}" srcOrd="0" destOrd="0" presId="urn:microsoft.com/office/officeart/2005/8/layout/radial1"/>
    <dgm:cxn modelId="{51BAACEB-414A-4EC5-BC2C-41F755E6EF33}" type="presOf" srcId="{D8DC8BAC-E613-402D-9C8B-8BB91CD1E410}" destId="{95DA1926-4E71-4D40-885A-6BE02B2684F9}" srcOrd="1" destOrd="0" presId="urn:microsoft.com/office/officeart/2005/8/layout/radial1"/>
    <dgm:cxn modelId="{DE8EA954-35A1-4CC7-AEF8-428CDA93354A}" type="presOf" srcId="{4A8587A8-3BFD-4707-89D5-92A999E5A34F}" destId="{D6202A82-F31B-433A-A837-568EAD45F32E}" srcOrd="0" destOrd="0" presId="urn:microsoft.com/office/officeart/2005/8/layout/radial1"/>
    <dgm:cxn modelId="{0B031DDD-DD8E-452E-8859-6E4B68ACE5FE}" type="presOf" srcId="{168A29BA-BF26-4CCE-B0E1-013CD2C7FCE9}" destId="{BFA66FD6-8EFF-4072-B915-6C295599F8EA}" srcOrd="0" destOrd="0" presId="urn:microsoft.com/office/officeart/2005/8/layout/radial1"/>
    <dgm:cxn modelId="{2758E694-53D8-4433-BEC6-EE5F8594BC83}" type="presOf" srcId="{81BC7555-7832-4473-87D0-6A2ECB6FC49B}" destId="{74D388D7-E34D-4F84-8E2F-9B9606FBDBBA}" srcOrd="0" destOrd="0" presId="urn:microsoft.com/office/officeart/2005/8/layout/radial1"/>
    <dgm:cxn modelId="{2B781302-F78C-42D3-A649-5A5AB535C95B}" type="presOf" srcId="{C5BF8FA9-6146-4E2E-8C3B-C583C2E3EFCC}" destId="{4DD5A1F9-024D-4DB4-93A5-7241C697305A}" srcOrd="1" destOrd="0" presId="urn:microsoft.com/office/officeart/2005/8/layout/radial1"/>
    <dgm:cxn modelId="{79474727-3057-4B90-AD20-DBCBDEE2B055}" type="presOf" srcId="{F59E7803-0A6A-4C81-88EF-9C5358EA9DB1}" destId="{7C3B34AF-4A90-491A-9AFE-BF061E9C328B}" srcOrd="0" destOrd="0" presId="urn:microsoft.com/office/officeart/2005/8/layout/radial1"/>
    <dgm:cxn modelId="{A53A3EE5-0E52-4BB5-9116-357013310600}" srcId="{A2B16284-5204-4820-8B00-2E96E1D9F41B}" destId="{3D357769-C3BF-4B84-8961-BF240B30F206}" srcOrd="7" destOrd="0" parTransId="{D8DC8BAC-E613-402D-9C8B-8BB91CD1E410}" sibTransId="{1C511A40-BCAD-47F4-86B7-5BB7B333A276}"/>
    <dgm:cxn modelId="{326D7B4E-29AA-44A5-8A03-0319A6B94DBE}" srcId="{A2B16284-5204-4820-8B00-2E96E1D9F41B}" destId="{56C56B4D-7145-4F1B-87E6-99D9B7F638E4}" srcOrd="6" destOrd="0" parTransId="{4A8587A8-3BFD-4707-89D5-92A999E5A34F}" sibTransId="{634550AE-A1B6-4C7C-8D4F-328E34439A45}"/>
    <dgm:cxn modelId="{19CF544B-70C0-40EC-9181-9B7EF13E607C}" type="presOf" srcId="{3D38940F-488E-4212-80C6-05757F25C108}" destId="{F141CF5C-6D4A-4A9E-A9FE-5FD68496E41C}" srcOrd="0" destOrd="0" presId="urn:microsoft.com/office/officeart/2005/8/layout/radial1"/>
    <dgm:cxn modelId="{50539343-7CA1-4B41-80F0-E0B5422DF9BD}" type="presOf" srcId="{E8B66E16-4FC4-4615-9350-1385C51FAEF1}" destId="{279D9462-27E7-43BE-9D5E-F3BBE42442CD}" srcOrd="0" destOrd="0" presId="urn:microsoft.com/office/officeart/2005/8/layout/radial1"/>
    <dgm:cxn modelId="{D10F14A4-911C-47E6-8F38-0DBE65E1E75E}" type="presOf" srcId="{558ED733-9DDB-4759-AFA7-C2148B76782F}" destId="{F3AE58BA-960E-4A34-BE71-F127DE5F0178}" srcOrd="0" destOrd="0" presId="urn:microsoft.com/office/officeart/2005/8/layout/radial1"/>
    <dgm:cxn modelId="{EBCE7D5A-AAB6-48A6-9812-7C80F0DC3DA1}" type="presOf" srcId="{4DE4340F-C2DA-46E1-A98F-B3323CEE83C1}" destId="{E4098C8E-332E-4548-BB8C-EA10CEBD9052}" srcOrd="0" destOrd="0" presId="urn:microsoft.com/office/officeart/2005/8/layout/radial1"/>
    <dgm:cxn modelId="{2BF5AEAC-F197-4A99-B2F0-E3FDCDF5E389}" srcId="{A2B16284-5204-4820-8B00-2E96E1D9F41B}" destId="{F59E7803-0A6A-4C81-88EF-9C5358EA9DB1}" srcOrd="2" destOrd="0" parTransId="{558ED733-9DDB-4759-AFA7-C2148B76782F}" sibTransId="{DC14273E-5EE7-428C-BE31-741265393D96}"/>
    <dgm:cxn modelId="{452312F3-C239-40BF-9A40-58D20F1975CD}" type="presOf" srcId="{56C56B4D-7145-4F1B-87E6-99D9B7F638E4}" destId="{1B4096A3-8710-40E0-9432-2CEF679F0F25}" srcOrd="0" destOrd="0" presId="urn:microsoft.com/office/officeart/2005/8/layout/radial1"/>
    <dgm:cxn modelId="{8BC6A7C7-812F-4B10-8723-419CA5CA4AF9}" srcId="{A2B16284-5204-4820-8B00-2E96E1D9F41B}" destId="{78EE66F8-B4DD-4B45-9EBE-1EEF179A92A3}" srcOrd="3" destOrd="0" parTransId="{7DFDB2E6-611D-40FA-8F4E-846A4F9D452D}" sibTransId="{6399D0AE-0A92-4F93-9863-0D7FFB019168}"/>
    <dgm:cxn modelId="{33E23012-00D3-4C61-BDBB-0A13DE6965B1}" srcId="{A2B16284-5204-4820-8B00-2E96E1D9F41B}" destId="{3D38940F-488E-4212-80C6-05757F25C108}" srcOrd="1" destOrd="0" parTransId="{E8B66E16-4FC4-4615-9350-1385C51FAEF1}" sibTransId="{34328886-FB14-4BC1-99AA-C496368C8CFD}"/>
    <dgm:cxn modelId="{4058C52B-9A38-4986-8E0F-473FA5448D28}" srcId="{A2B16284-5204-4820-8B00-2E96E1D9F41B}" destId="{4DE4340F-C2DA-46E1-A98F-B3323CEE83C1}" srcOrd="8" destOrd="0" parTransId="{81BC7555-7832-4473-87D0-6A2ECB6FC49B}" sibTransId="{31AF43C6-7BA9-4A16-AF68-0F9CFBF5BDAC}"/>
    <dgm:cxn modelId="{5AFDEA01-884A-4016-96BB-168496C3AC37}" type="presOf" srcId="{4A8587A8-3BFD-4707-89D5-92A999E5A34F}" destId="{A68A338D-FC18-4C24-AE0D-4350621E34BD}" srcOrd="1" destOrd="0" presId="urn:microsoft.com/office/officeart/2005/8/layout/radial1"/>
    <dgm:cxn modelId="{03794E19-415C-44DF-A170-5C917AC2C372}" type="presOf" srcId="{3A22E5DA-8F70-460C-BF4D-11706F0F5FB2}" destId="{1474EF72-94C7-450F-A032-62ED50A2DFA7}" srcOrd="0" destOrd="0" presId="urn:microsoft.com/office/officeart/2005/8/layout/radial1"/>
    <dgm:cxn modelId="{4A52551C-FB83-4C4D-9876-FF84203D8C66}" type="presOf" srcId="{DC8DEF03-B4B2-4FDE-B53B-80EBB7EA04B7}" destId="{F22B015E-3623-4043-B8EA-2FAEABDAAE8A}" srcOrd="0" destOrd="0" presId="urn:microsoft.com/office/officeart/2005/8/layout/radial1"/>
    <dgm:cxn modelId="{C71CB16D-F614-4C45-81C0-E8E03360B6E2}" type="presOf" srcId="{558ED733-9DDB-4759-AFA7-C2148B76782F}" destId="{8AF60B44-15FE-4086-B345-17DD17BC8C9B}" srcOrd="1" destOrd="0" presId="urn:microsoft.com/office/officeart/2005/8/layout/radial1"/>
    <dgm:cxn modelId="{0BAEEBB0-BAFB-4BD8-860C-C6C0D80B0AE1}" type="presOf" srcId="{D8DC8BAC-E613-402D-9C8B-8BB91CD1E410}" destId="{C9338814-AE5B-4FAD-AF57-345FA4D3F2B6}" srcOrd="0" destOrd="0" presId="urn:microsoft.com/office/officeart/2005/8/layout/radial1"/>
    <dgm:cxn modelId="{E9026E03-FA2E-46C7-8872-884537723699}" type="presOf" srcId="{7E427CF7-679B-4C3B-BC20-29C712F633F6}" destId="{C5C0C303-D3AA-42C8-92C9-0A4DCC38D044}" srcOrd="0" destOrd="0" presId="urn:microsoft.com/office/officeart/2005/8/layout/radial1"/>
    <dgm:cxn modelId="{AAF852AE-4620-4008-B2E2-A0D5E707AE31}" type="presParOf" srcId="{F22B015E-3623-4043-B8EA-2FAEABDAAE8A}" destId="{A2FC1977-93EA-4368-AB42-6517D9C0131F}" srcOrd="0" destOrd="0" presId="urn:microsoft.com/office/officeart/2005/8/layout/radial1"/>
    <dgm:cxn modelId="{98544075-E866-476B-B7FD-7C0192109B46}" type="presParOf" srcId="{F22B015E-3623-4043-B8EA-2FAEABDAAE8A}" destId="{1681749C-4E77-4AFD-9003-367654AC1151}" srcOrd="1" destOrd="0" presId="urn:microsoft.com/office/officeart/2005/8/layout/radial1"/>
    <dgm:cxn modelId="{0217E3C4-5115-432C-8CE8-0AE990B53072}" type="presParOf" srcId="{1681749C-4E77-4AFD-9003-367654AC1151}" destId="{A86C6B06-0941-465E-B17F-BA522AB9E6C7}" srcOrd="0" destOrd="0" presId="urn:microsoft.com/office/officeart/2005/8/layout/radial1"/>
    <dgm:cxn modelId="{6A8F62E1-DD3C-41E2-8148-39615C82FEF5}" type="presParOf" srcId="{F22B015E-3623-4043-B8EA-2FAEABDAAE8A}" destId="{C5C0C303-D3AA-42C8-92C9-0A4DCC38D044}" srcOrd="2" destOrd="0" presId="urn:microsoft.com/office/officeart/2005/8/layout/radial1"/>
    <dgm:cxn modelId="{8FC0FF77-2CFF-432A-A05D-E7DDC4C21F83}" type="presParOf" srcId="{F22B015E-3623-4043-B8EA-2FAEABDAAE8A}" destId="{279D9462-27E7-43BE-9D5E-F3BBE42442CD}" srcOrd="3" destOrd="0" presId="urn:microsoft.com/office/officeart/2005/8/layout/radial1"/>
    <dgm:cxn modelId="{3271018C-4C51-4176-9611-BC2C1AF7FB18}" type="presParOf" srcId="{279D9462-27E7-43BE-9D5E-F3BBE42442CD}" destId="{106FB81A-DA51-42D1-BE65-DB21B3660AC9}" srcOrd="0" destOrd="0" presId="urn:microsoft.com/office/officeart/2005/8/layout/radial1"/>
    <dgm:cxn modelId="{D944CE9A-ADA5-4759-9049-CB537A713515}" type="presParOf" srcId="{F22B015E-3623-4043-B8EA-2FAEABDAAE8A}" destId="{F141CF5C-6D4A-4A9E-A9FE-5FD68496E41C}" srcOrd="4" destOrd="0" presId="urn:microsoft.com/office/officeart/2005/8/layout/radial1"/>
    <dgm:cxn modelId="{591C5C97-8647-4134-9001-247A92B4D544}" type="presParOf" srcId="{F22B015E-3623-4043-B8EA-2FAEABDAAE8A}" destId="{F3AE58BA-960E-4A34-BE71-F127DE5F0178}" srcOrd="5" destOrd="0" presId="urn:microsoft.com/office/officeart/2005/8/layout/radial1"/>
    <dgm:cxn modelId="{7275C769-571C-4892-9A7E-F7FDED7A9BD8}" type="presParOf" srcId="{F3AE58BA-960E-4A34-BE71-F127DE5F0178}" destId="{8AF60B44-15FE-4086-B345-17DD17BC8C9B}" srcOrd="0" destOrd="0" presId="urn:microsoft.com/office/officeart/2005/8/layout/radial1"/>
    <dgm:cxn modelId="{9C4CAECC-BA5B-4AF3-9FC8-D4365A190C7A}" type="presParOf" srcId="{F22B015E-3623-4043-B8EA-2FAEABDAAE8A}" destId="{7C3B34AF-4A90-491A-9AFE-BF061E9C328B}" srcOrd="6" destOrd="0" presId="urn:microsoft.com/office/officeart/2005/8/layout/radial1"/>
    <dgm:cxn modelId="{2ECD0DDA-C664-4855-8F59-4457DD151BA6}" type="presParOf" srcId="{F22B015E-3623-4043-B8EA-2FAEABDAAE8A}" destId="{C45B2A9E-5FFF-49C6-981C-452C338E3286}" srcOrd="7" destOrd="0" presId="urn:microsoft.com/office/officeart/2005/8/layout/radial1"/>
    <dgm:cxn modelId="{C69905A0-B5D1-4E3A-9B74-6635255436E3}" type="presParOf" srcId="{C45B2A9E-5FFF-49C6-981C-452C338E3286}" destId="{609746C2-E8C4-4A0A-A369-8E350DECD456}" srcOrd="0" destOrd="0" presId="urn:microsoft.com/office/officeart/2005/8/layout/radial1"/>
    <dgm:cxn modelId="{9B02725F-DF24-4459-A1FF-F07DB9F77E08}" type="presParOf" srcId="{F22B015E-3623-4043-B8EA-2FAEABDAAE8A}" destId="{9D6382AA-E4D9-423C-AE60-394B9CF8275A}" srcOrd="8" destOrd="0" presId="urn:microsoft.com/office/officeart/2005/8/layout/radial1"/>
    <dgm:cxn modelId="{5941D655-4735-47F7-93A5-F8697AABBF4F}" type="presParOf" srcId="{F22B015E-3623-4043-B8EA-2FAEABDAAE8A}" destId="{2E896166-0986-440E-9D72-F69D5C3FBBC8}" srcOrd="9" destOrd="0" presId="urn:microsoft.com/office/officeart/2005/8/layout/radial1"/>
    <dgm:cxn modelId="{A199F445-15D1-4CCD-9CE6-C6D587B87AD4}" type="presParOf" srcId="{2E896166-0986-440E-9D72-F69D5C3FBBC8}" destId="{4DD5A1F9-024D-4DB4-93A5-7241C697305A}" srcOrd="0" destOrd="0" presId="urn:microsoft.com/office/officeart/2005/8/layout/radial1"/>
    <dgm:cxn modelId="{29685ED1-77A4-4BAA-957B-3262811C6585}" type="presParOf" srcId="{F22B015E-3623-4043-B8EA-2FAEABDAAE8A}" destId="{1474EF72-94C7-450F-A032-62ED50A2DFA7}" srcOrd="10" destOrd="0" presId="urn:microsoft.com/office/officeart/2005/8/layout/radial1"/>
    <dgm:cxn modelId="{EF774243-1C2E-461C-A083-6BC57311680E}" type="presParOf" srcId="{F22B015E-3623-4043-B8EA-2FAEABDAAE8A}" destId="{BFA66FD6-8EFF-4072-B915-6C295599F8EA}" srcOrd="11" destOrd="0" presId="urn:microsoft.com/office/officeart/2005/8/layout/radial1"/>
    <dgm:cxn modelId="{F678BC6E-3038-43BC-B882-E54001D97397}" type="presParOf" srcId="{BFA66FD6-8EFF-4072-B915-6C295599F8EA}" destId="{69AE12C0-D5A2-4D9B-A337-9398D3E74857}" srcOrd="0" destOrd="0" presId="urn:microsoft.com/office/officeart/2005/8/layout/radial1"/>
    <dgm:cxn modelId="{4EA93DE0-E7FA-499F-A30E-EBBE249500D7}" type="presParOf" srcId="{F22B015E-3623-4043-B8EA-2FAEABDAAE8A}" destId="{4AC40117-1595-42F9-A758-47DC198AD2DA}" srcOrd="12" destOrd="0" presId="urn:microsoft.com/office/officeart/2005/8/layout/radial1"/>
    <dgm:cxn modelId="{6DA5D2C1-1496-4737-9618-391EBE0D0FA9}" type="presParOf" srcId="{F22B015E-3623-4043-B8EA-2FAEABDAAE8A}" destId="{D6202A82-F31B-433A-A837-568EAD45F32E}" srcOrd="13" destOrd="0" presId="urn:microsoft.com/office/officeart/2005/8/layout/radial1"/>
    <dgm:cxn modelId="{6D59313E-5F21-4F88-A630-39FA1FBC0B62}" type="presParOf" srcId="{D6202A82-F31B-433A-A837-568EAD45F32E}" destId="{A68A338D-FC18-4C24-AE0D-4350621E34BD}" srcOrd="0" destOrd="0" presId="urn:microsoft.com/office/officeart/2005/8/layout/radial1"/>
    <dgm:cxn modelId="{599343E1-D08C-4241-9E31-F9C7CD9EC064}" type="presParOf" srcId="{F22B015E-3623-4043-B8EA-2FAEABDAAE8A}" destId="{1B4096A3-8710-40E0-9432-2CEF679F0F25}" srcOrd="14" destOrd="0" presId="urn:microsoft.com/office/officeart/2005/8/layout/radial1"/>
    <dgm:cxn modelId="{16D0993B-A3A0-4B32-A0C6-E6CF626F3269}" type="presParOf" srcId="{F22B015E-3623-4043-B8EA-2FAEABDAAE8A}" destId="{C9338814-AE5B-4FAD-AF57-345FA4D3F2B6}" srcOrd="15" destOrd="0" presId="urn:microsoft.com/office/officeart/2005/8/layout/radial1"/>
    <dgm:cxn modelId="{B1F737B0-2CC8-4B2F-B072-AC7E3D50181D}" type="presParOf" srcId="{C9338814-AE5B-4FAD-AF57-345FA4D3F2B6}" destId="{95DA1926-4E71-4D40-885A-6BE02B2684F9}" srcOrd="0" destOrd="0" presId="urn:microsoft.com/office/officeart/2005/8/layout/radial1"/>
    <dgm:cxn modelId="{227607A9-DBB0-4EF6-908E-EDF61614AE49}" type="presParOf" srcId="{F22B015E-3623-4043-B8EA-2FAEABDAAE8A}" destId="{6EC33BD2-7B00-4299-B0F3-402E6F81272F}" srcOrd="16" destOrd="0" presId="urn:microsoft.com/office/officeart/2005/8/layout/radial1"/>
    <dgm:cxn modelId="{B82CFD6C-F0A3-4119-8C90-2B6EA8131C32}" type="presParOf" srcId="{F22B015E-3623-4043-B8EA-2FAEABDAAE8A}" destId="{74D388D7-E34D-4F84-8E2F-9B9606FBDBBA}" srcOrd="17" destOrd="0" presId="urn:microsoft.com/office/officeart/2005/8/layout/radial1"/>
    <dgm:cxn modelId="{23EC676E-0C58-4DEE-A35C-CB3B518F01AF}" type="presParOf" srcId="{74D388D7-E34D-4F84-8E2F-9B9606FBDBBA}" destId="{1CBB4837-56DF-4C35-A587-DED90D754520}" srcOrd="0" destOrd="0" presId="urn:microsoft.com/office/officeart/2005/8/layout/radial1"/>
    <dgm:cxn modelId="{3254B1D7-9B87-4106-94B1-ABB7299674E3}" type="presParOf" srcId="{F22B015E-3623-4043-B8EA-2FAEABDAAE8A}" destId="{E4098C8E-332E-4548-BB8C-EA10CEBD9052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B842B-FFB0-4B39-AB22-F9EACBCF63FE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F8261-FEDC-481E-AD3E-BDD845448E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14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মোস্তাফিজার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খোট্টাপাড়া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সিদ্দিকী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শাজাহানপুর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বগুড়া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44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78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46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82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45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1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94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1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489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8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b="0" dirty="0" smtClean="0">
                <a:latin typeface="NikoshBAN" pitchFamily="2" charset="0"/>
                <a:cs typeface="NikoshBAN" pitchFamily="2" charset="0"/>
              </a:rPr>
              <a:t>ফজর আলী</a:t>
            </a:r>
            <a:r>
              <a:rPr lang="bn-BD" sz="1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্‌ক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,বেরুয়ান বালিকা 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।আটঘরিয়া,পাবনা। </a:t>
            </a: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081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1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902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73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54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1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88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68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57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28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7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30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8261-FEDC-481E-AD3E-BDD845448E2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8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EE498FF-6197-4679-A8C5-6BE07FF9EDF3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 rot="5400000">
            <a:off x="-3426100" y="3424547"/>
            <a:ext cx="6859554" cy="735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 userDrawn="1"/>
        </p:nvGrpSpPr>
        <p:grpSpPr>
          <a:xfrm>
            <a:off x="1" y="44323"/>
            <a:ext cx="9137357" cy="6813678"/>
            <a:chOff x="-556065" y="703385"/>
            <a:chExt cx="9137357" cy="5609689"/>
          </a:xfrm>
        </p:grpSpPr>
        <p:cxnSp>
          <p:nvCxnSpPr>
            <p:cNvPr id="15" name="Straight Connector 14"/>
            <p:cNvCxnSpPr/>
            <p:nvPr userDrawn="1"/>
          </p:nvCxnSpPr>
          <p:spPr>
            <a:xfrm flipH="1">
              <a:off x="8525022" y="703385"/>
              <a:ext cx="28136" cy="559894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-556065" y="703385"/>
              <a:ext cx="9137357" cy="0"/>
            </a:xfrm>
            <a:prstGeom prst="line">
              <a:avLst/>
            </a:prstGeom>
            <a:ln w="76200">
              <a:solidFill>
                <a:srgbClr val="00B050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  <a:sp3d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-548711" y="6302326"/>
              <a:ext cx="9101869" cy="10748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5" y="123096"/>
            <a:ext cx="1481728" cy="150842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9549" y="5244452"/>
            <a:ext cx="1481728" cy="150842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509873" y="5273373"/>
            <a:ext cx="1481728" cy="150842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14047" y="120498"/>
            <a:ext cx="1481728" cy="150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911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EE498FF-6197-4679-A8C5-6BE07FF9EDF3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8FF-6197-4679-A8C5-6BE07FF9EDF3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060-E39B-4960-84CE-DF8261A4C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B13378-6079-4E02-802D-40FD3C613197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DC60EC-E5D5-4182-B0FC-447F7648C4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080" y="1"/>
            <a:ext cx="921608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743200" y="228600"/>
            <a:ext cx="4370696" cy="1295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ln w="0"/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8000" b="1" dirty="0">
              <a:ln w="0"/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748" y="1828800"/>
            <a:ext cx="5663252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7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981200"/>
            <a:ext cx="8305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dirty="0" smtClean="0">
                <a:latin typeface="Yu Gothic UI Light" panose="020B0300000000000000" pitchFamily="34" charset="-128"/>
                <a:ea typeface="Yu Gothic UI Light" panose="020B0300000000000000" pitchFamily="34" charset="-128"/>
                <a:cs typeface="NikoshBAN" pitchFamily="2" charset="0"/>
              </a:rPr>
              <a:t>✿</a:t>
            </a:r>
            <a:r>
              <a:rPr lang="en-US" sz="3600" dirty="0" smtClean="0">
                <a:latin typeface="Yu Gothic UI Light" panose="020B0300000000000000" pitchFamily="34" charset="-128"/>
                <a:ea typeface="Yu Gothic UI Light" panose="020B0300000000000000" pitchFamily="34" charset="-128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ইন্টারনেট শব্দটি এসেছে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Interconnected Network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থেকে। </a:t>
            </a:r>
          </a:p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Interconnected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Inter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Network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net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3600" dirty="0" smtClean="0">
              <a:latin typeface="Yu Gothic UI Light" panose="020B0300000000000000" pitchFamily="34" charset="-128"/>
              <a:ea typeface="Yu Gothic UI Light" panose="020B0300000000000000" pitchFamily="34" charset="-128"/>
              <a:cs typeface="NikoshBAN" pitchFamily="2" charset="0"/>
            </a:endParaRPr>
          </a:p>
          <a:p>
            <a:pPr algn="just"/>
            <a:r>
              <a:rPr lang="bn-IN" sz="3600" dirty="0" smtClean="0">
                <a:latin typeface="Yu Gothic UI Light" panose="020B0300000000000000" pitchFamily="34" charset="-128"/>
                <a:ea typeface="Yu Gothic UI Light" panose="020B0300000000000000" pitchFamily="34" charset="-128"/>
                <a:cs typeface="NikoshBAN" pitchFamily="2" charset="0"/>
              </a:rPr>
              <a:t>✿</a:t>
            </a:r>
            <a:r>
              <a:rPr lang="en-US" sz="3600" dirty="0" smtClean="0">
                <a:latin typeface="Yu Gothic UI Light" panose="020B0300000000000000" pitchFamily="34" charset="-128"/>
                <a:ea typeface="Yu Gothic UI Light" panose="020B0300000000000000" pitchFamily="34" charset="-128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১৯৬৯ সালে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আন্তজাতিক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ইন্টারনেট শুরু হয়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১৯৯৬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সালে বাংলাদেশে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ইন্টারনেট শুরু হয়।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Plaque 1"/>
          <p:cNvSpPr/>
          <p:nvPr/>
        </p:nvSpPr>
        <p:spPr>
          <a:xfrm>
            <a:off x="1752600" y="304800"/>
            <a:ext cx="6248400" cy="12192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ইন্টারনেটের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সংঙ্গা</a:t>
            </a:r>
            <a:r>
              <a:rPr lang="en-US" sz="3600" b="1" dirty="0" smtClean="0"/>
              <a:t> ও </a:t>
            </a:r>
            <a:r>
              <a:rPr lang="en-US" sz="3600" b="1" dirty="0" err="1" smtClean="0"/>
              <a:t>বর্ণনা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4269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2819400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আলোচনায়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 নেটওয়ার্ক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হয়েছে।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 নেটওয়ার্ক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তোমরা দলগত ভাবে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ছবি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দেখাও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ndex 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52400"/>
            <a:ext cx="54102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50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0" r="57931"/>
          <a:stretch/>
        </p:blipFill>
        <p:spPr>
          <a:xfrm rot="5043027">
            <a:off x="3759384" y="-425691"/>
            <a:ext cx="2172492" cy="33304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0" r="57931"/>
          <a:stretch/>
        </p:blipFill>
        <p:spPr>
          <a:xfrm>
            <a:off x="1829010" y="1599590"/>
            <a:ext cx="2361990" cy="3620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0" r="57931"/>
          <a:stretch/>
        </p:blipFill>
        <p:spPr>
          <a:xfrm rot="10800000">
            <a:off x="5715000" y="1828800"/>
            <a:ext cx="2212074" cy="33911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441647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সম্ভাব্য 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05" t="29780" r="41338" b="27989"/>
          <a:stretch/>
        </p:blipFill>
        <p:spPr>
          <a:xfrm>
            <a:off x="4162567" y="2674961"/>
            <a:ext cx="1555845" cy="15285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H="1" flipV="1">
            <a:off x="4893060" y="2133600"/>
            <a:ext cx="23715" cy="837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images 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4114800"/>
            <a:ext cx="1524000" cy="10953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793228" y="5492022"/>
            <a:ext cx="2104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ইন্টারনেট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2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 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57200"/>
            <a:ext cx="7848600" cy="4648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57150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/>
              <a:t>ইন্টারনেটে ব্যবহৃত কয়েকটি উপকরণ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09096693"/>
              </p:ext>
            </p:extLst>
          </p:nvPr>
        </p:nvGraphicFramePr>
        <p:xfrm>
          <a:off x="304800" y="228600"/>
          <a:ext cx="8610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339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81749C-4E77-4AFD-9003-367654AC1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C0C303-D3AA-42C8-92C9-0A4DCC38D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9D9462-27E7-43BE-9D5E-F3BBE4244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41CF5C-6D4A-4A9E-A9FE-5FD68496E4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AE58BA-960E-4A34-BE71-F127DE5F0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3B34AF-4A90-491A-9AFE-BF061E9C3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5B2A9E-5FFF-49C6-981C-452C338E3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6382AA-E4D9-423C-AE60-394B9CF82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896166-0986-440E-9D72-F69D5C3FB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74EF72-94C7-450F-A032-62ED50A2D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A66FD6-8EFF-4072-B915-6C295599F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C40117-1595-42F9-A758-47DC198AD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202A82-F31B-433A-A837-568EAD45F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4096A3-8710-40E0-9432-2CEF679F0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338814-AE5B-4FAD-AF57-345FA4D3F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C33BD2-7B00-4299-B0F3-402E6F812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D388D7-E34D-4F84-8E2F-9B9606FBD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098C8E-332E-4548-BB8C-EA10CEBD9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9696" y="235803"/>
            <a:ext cx="1527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bn-BD" sz="4000" b="1" dirty="0">
                <a:latin typeface="NikoshBAN" pitchFamily="2" charset="0"/>
                <a:ea typeface="Calibri"/>
                <a:cs typeface="NikoshBAN" pitchFamily="2" charset="0"/>
              </a:rPr>
              <a:t>মূল্যায়ন </a:t>
            </a:r>
            <a:endParaRPr lang="en-US" sz="4000" b="1" dirty="0"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06680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ea typeface="Calibri"/>
                <a:cs typeface="NikoshBAN" pitchFamily="2" charset="0"/>
              </a:rPr>
              <a:t>১।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  </a:t>
            </a:r>
            <a:r>
              <a:rPr lang="bn-IN" sz="2800" dirty="0" smtClean="0">
                <a:latin typeface="NikoshBAN" pitchFamily="2" charset="0"/>
                <a:ea typeface="Calibri"/>
                <a:cs typeface="NikoshBAN" pitchFamily="2" charset="0"/>
              </a:rPr>
              <a:t>ইন্টারনেট কত সালে শুরু হয়</a:t>
            </a:r>
            <a:r>
              <a:rPr lang="en-US" sz="2800" dirty="0" smtClean="0">
                <a:latin typeface="NikoshBAN" pitchFamily="2" charset="0"/>
                <a:ea typeface="Calibri"/>
                <a:cs typeface="NikoshBAN" pitchFamily="2" charset="0"/>
              </a:rPr>
              <a:t>?</a:t>
            </a:r>
            <a:endParaRPr lang="bn-IN" sz="28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endParaRPr lang="en-US" sz="28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ea typeface="Calibri"/>
                <a:cs typeface="NikoshBAN" pitchFamily="2" charset="0"/>
              </a:rPr>
              <a:t>২।</a:t>
            </a:r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ea typeface="Calibri"/>
                <a:cs typeface="NikoshBAN" pitchFamily="2" charset="0"/>
              </a:rPr>
              <a:t>ইন্টারনেটকে শব্দগতভাবে কী বলা যায়-  </a:t>
            </a:r>
            <a:endParaRPr lang="bn-BD" sz="2800" dirty="0">
              <a:latin typeface="NikoshBAN" pitchFamily="2" charset="0"/>
              <a:ea typeface="Calibri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bn-BD" sz="2800" dirty="0">
                <a:latin typeface="NikoshBAN" pitchFamily="2" charset="0"/>
                <a:ea typeface="Calibri"/>
                <a:cs typeface="NikoshBAN" pitchFamily="2" charset="0"/>
              </a:rPr>
              <a:t>		</a:t>
            </a:r>
            <a:endParaRPr lang="en-US" sz="2800" dirty="0"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bn-BD" sz="2800" dirty="0">
                <a:latin typeface="NikoshBAN" pitchFamily="2" charset="0"/>
                <a:ea typeface="Calibri"/>
                <a:cs typeface="NikoshBAN" pitchFamily="2" charset="0"/>
              </a:rPr>
              <a:t>		</a:t>
            </a:r>
            <a:endParaRPr lang="en-US" sz="2800" dirty="0"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8873" y="1641768"/>
            <a:ext cx="2895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১৯৫৯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209800"/>
            <a:ext cx="2533947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১৯৬৯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51167" y="1641768"/>
            <a:ext cx="26289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১৯৭৯</a:t>
            </a:r>
            <a:endParaRPr lang="en-US" sz="28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7200" y="2178637"/>
            <a:ext cx="2199362" cy="56456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১৯৮৯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sz="28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4793" y="3352800"/>
            <a:ext cx="4333007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ক.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Internet Network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2837" y="4644945"/>
            <a:ext cx="5756563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গ.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Interconnection Network 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01038" y="3966195"/>
            <a:ext cx="5399762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খ.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Interconnected Network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5338957"/>
            <a:ext cx="4392802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 ঘ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Intercom Network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L-Shape 13"/>
          <p:cNvSpPr/>
          <p:nvPr/>
        </p:nvSpPr>
        <p:spPr>
          <a:xfrm rot="19213881">
            <a:off x="3017430" y="2318302"/>
            <a:ext cx="596912" cy="240209"/>
          </a:xfrm>
          <a:prstGeom prst="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L-Shape 15"/>
          <p:cNvSpPr/>
          <p:nvPr/>
        </p:nvSpPr>
        <p:spPr>
          <a:xfrm rot="19213881">
            <a:off x="6253311" y="4041953"/>
            <a:ext cx="596912" cy="240209"/>
          </a:xfrm>
          <a:prstGeom prst="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38285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৩.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নেটওয়ার্কিং-এর ক্ষেত্রে ব্যবহৃত হয়-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				</a:t>
            </a:r>
            <a:endParaRPr lang="bn-BD" sz="36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6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৪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সুইচ কী কাজে ব্যবহার করা হয়? </a:t>
            </a:r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	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3184" y="1759527"/>
            <a:ext cx="2919845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রাউটার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61004" y="1828800"/>
            <a:ext cx="2950728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খ.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RAM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2514600"/>
            <a:ext cx="3429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ইন্টারনেট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408741"/>
            <a:ext cx="2213262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গ.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ROM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8755" y="3962401"/>
            <a:ext cx="2919845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অফ অন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4955" y="4618422"/>
            <a:ext cx="3072245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গ.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নেটওয়ার্কিং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4637179"/>
            <a:ext cx="27432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ব্রাউজিং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61103" y="3974274"/>
            <a:ext cx="2968048" cy="6096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খ.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ইন্টারনেট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054" y="1803038"/>
            <a:ext cx="6159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25" y="4637179"/>
            <a:ext cx="6159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4904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3581400"/>
            <a:ext cx="396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b="1" dirty="0">
                <a:ea typeface="Calibri"/>
                <a:cs typeface="NikoshBAN"/>
              </a:rPr>
              <a:t>বাড়ির কাজ  </a:t>
            </a:r>
            <a:endParaRPr lang="en-US" sz="4800" b="1" dirty="0">
              <a:ea typeface="Calibri"/>
              <a:cs typeface="Vrind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6482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মাদ্রাসার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ল্যাবের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কম্পিউটারগুলোর সাথে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অফিসের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গুলোর সংযোগের ফলে তোমরা কী কী সুবিধা পাবে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28599"/>
            <a:ext cx="4724400" cy="311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2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752600" y="4800600"/>
            <a:ext cx="5181600" cy="1172845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8800" b="1" kern="10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kern="10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52400"/>
            <a:ext cx="60198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23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105402"/>
            <a:ext cx="7772400" cy="1244621"/>
          </a:xfrm>
          <a:prstGeom prst="rect">
            <a:avLst/>
          </a:prstGeom>
        </p:spPr>
      </p:pic>
      <p:sp>
        <p:nvSpPr>
          <p:cNvPr id="3" name="Content Placeholder 10"/>
          <p:cNvSpPr txBox="1">
            <a:spLocks/>
          </p:cNvSpPr>
          <p:nvPr/>
        </p:nvSpPr>
        <p:spPr>
          <a:xfrm>
            <a:off x="435012" y="1676402"/>
            <a:ext cx="4056047" cy="342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6675"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lang="en-US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r>
              <a:rPr lang="bn-BD" sz="2700" u="sng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700" u="sng" dirty="0"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4780485" y="1676402"/>
            <a:ext cx="3922256" cy="3429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6675">
            <a:solidFill>
              <a:schemeClr val="tx1"/>
            </a:solidFill>
          </a:ln>
        </p:spPr>
        <p:txBody>
          <a:bodyPr/>
          <a:lstStyle/>
          <a:p>
            <a:pPr algn="ctr"/>
            <a:endParaRPr lang="en-US" sz="105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৯ম-১০ম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তথ্য ও যোগাযোগ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প্রযুক্তি</a:t>
            </a:r>
            <a:endParaRPr lang="bn-IN" b="1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১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৫০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মিনিট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  </a:t>
            </a:r>
            <a:endParaRPr lang="en-US" sz="24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bn-IN" sz="2000" b="1" dirty="0" smtClean="0">
                <a:ln/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2000" b="1" dirty="0" smtClean="0">
                <a:ln/>
                <a:latin typeface="NikoshBAN" pitchFamily="2" charset="0"/>
                <a:cs typeface="NikoshBAN" pitchFamily="2" charset="0"/>
              </a:rPr>
              <a:t>১৫</a:t>
            </a:r>
            <a:r>
              <a:rPr lang="bn-IN" sz="2000" b="1" dirty="0" smtClean="0">
                <a:ln/>
                <a:latin typeface="NikoshBAN" pitchFamily="2" charset="0"/>
                <a:cs typeface="NikoshBAN" pitchFamily="2" charset="0"/>
              </a:rPr>
              <a:t>/</a:t>
            </a:r>
            <a:r>
              <a:rPr lang="en-US" sz="2000" b="1" dirty="0" smtClean="0">
                <a:ln/>
                <a:latin typeface="NikoshBAN" pitchFamily="2" charset="0"/>
                <a:cs typeface="NikoshBAN" pitchFamily="2" charset="0"/>
              </a:rPr>
              <a:t>০৫</a:t>
            </a:r>
            <a:r>
              <a:rPr lang="bn-IN" sz="2000" b="1" dirty="0" smtClean="0">
                <a:ln/>
                <a:latin typeface="NikoshBAN" pitchFamily="2" charset="0"/>
                <a:cs typeface="NikoshBAN" pitchFamily="2" charset="0"/>
              </a:rPr>
              <a:t>/</a:t>
            </a:r>
            <a:r>
              <a:rPr lang="en-US" sz="2000" b="1" dirty="0" smtClean="0">
                <a:ln/>
                <a:latin typeface="NikoshBAN" pitchFamily="2" charset="0"/>
                <a:cs typeface="NikoshBAN" pitchFamily="2" charset="0"/>
              </a:rPr>
              <a:t>২০২০</a:t>
            </a:r>
            <a:endParaRPr lang="en-US" sz="2000" b="1" dirty="0">
              <a:ln/>
              <a:latin typeface="NikoshBAN" pitchFamily="2" charset="0"/>
              <a:cs typeface="NikoshBAN" pitchFamily="2" charset="0"/>
            </a:endParaRPr>
          </a:p>
          <a:p>
            <a:pPr marL="257175" indent="-257175" algn="ctr">
              <a:spcBef>
                <a:spcPct val="20000"/>
              </a:spcBef>
              <a:defRPr/>
            </a:pPr>
            <a:endParaRPr lang="en-US" sz="2100" b="1" u="sng" dirty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  <a:p>
            <a:pPr marL="257175" indent="-257175" algn="ctr">
              <a:spcBef>
                <a:spcPct val="20000"/>
              </a:spcBef>
              <a:defRPr/>
            </a:pPr>
            <a:endParaRPr lang="en-US" sz="2100" b="1" u="sng" dirty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8464" y="2590800"/>
            <a:ext cx="367376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handrabatiMatraMJ" pitchFamily="2" charset="0"/>
              </a:rPr>
              <a:t> ‡</a:t>
            </a:r>
            <a:r>
              <a:rPr lang="en-US" sz="2800" b="1" dirty="0" err="1">
                <a:latin typeface="ChandrabatiMatraMJ" pitchFamily="2" charset="0"/>
              </a:rPr>
              <a:t>gv</a:t>
            </a:r>
            <a:r>
              <a:rPr lang="en-US" sz="2800" b="1" dirty="0">
                <a:latin typeface="ChandrabatiMatraMJ" pitchFamily="2" charset="0"/>
              </a:rPr>
              <a:t>: ‡</a:t>
            </a:r>
            <a:r>
              <a:rPr lang="en-US" sz="2800" b="1" dirty="0" err="1">
                <a:latin typeface="ChandrabatiMatraMJ" pitchFamily="2" charset="0"/>
              </a:rPr>
              <a:t>gv¯ÍvwdRvi</a:t>
            </a:r>
            <a:r>
              <a:rPr lang="en-US" sz="2800" b="1" dirty="0">
                <a:latin typeface="ChandrabatiMatraMJ" pitchFamily="2" charset="0"/>
              </a:rPr>
              <a:t> </a:t>
            </a:r>
            <a:r>
              <a:rPr lang="en-US" sz="2800" b="1" dirty="0" err="1">
                <a:latin typeface="ChandrabatiMatraMJ" pitchFamily="2" charset="0"/>
              </a:rPr>
              <a:t>ingvb</a:t>
            </a:r>
            <a:endParaRPr lang="en-US" sz="2800" b="1" dirty="0">
              <a:latin typeface="ChandrabatiMatraMJ" pitchFamily="2" charset="0"/>
            </a:endParaRPr>
          </a:p>
          <a:p>
            <a:r>
              <a:rPr lang="en-US" sz="2800" dirty="0">
                <a:latin typeface="ChandrabatiMatraMJ" pitchFamily="2" charset="0"/>
              </a:rPr>
              <a:t>	</a:t>
            </a:r>
            <a:r>
              <a:rPr lang="en-US" sz="2800" dirty="0" err="1">
                <a:latin typeface="ChandrabatiMatraMJ" pitchFamily="2" charset="0"/>
              </a:rPr>
              <a:t>mnKvix</a:t>
            </a:r>
            <a:r>
              <a:rPr lang="en-US" sz="2800" dirty="0">
                <a:latin typeface="ChandrabatiMatraMJ" pitchFamily="2" charset="0"/>
              </a:rPr>
              <a:t> </a:t>
            </a:r>
            <a:r>
              <a:rPr lang="en-US" sz="2800" dirty="0" err="1">
                <a:latin typeface="ChandrabatiMatraMJ" pitchFamily="2" charset="0"/>
              </a:rPr>
              <a:t>wkÿK</a:t>
            </a:r>
            <a:endParaRPr lang="en-US" sz="2800" dirty="0">
              <a:latin typeface="ChandrabatiMatraMJ" pitchFamily="2" charset="0"/>
            </a:endParaRPr>
          </a:p>
          <a:p>
            <a:r>
              <a:rPr lang="en-US" sz="2400" dirty="0">
                <a:latin typeface="TangonMotaMJ" pitchFamily="2" charset="0"/>
              </a:rPr>
              <a:t>‡</a:t>
            </a:r>
            <a:r>
              <a:rPr lang="en-US" sz="2400" dirty="0" err="1">
                <a:latin typeface="TangonMotaMJ" pitchFamily="2" charset="0"/>
              </a:rPr>
              <a:t>LvÆvcvov</a:t>
            </a:r>
            <a:r>
              <a:rPr lang="en-US" sz="2400" dirty="0">
                <a:latin typeface="TangonMotaMJ" pitchFamily="2" charset="0"/>
              </a:rPr>
              <a:t> </a:t>
            </a:r>
            <a:r>
              <a:rPr lang="en-US" sz="2400" dirty="0" err="1">
                <a:latin typeface="TangonMotaMJ" pitchFamily="2" charset="0"/>
              </a:rPr>
              <a:t>wmwÏKxqv</a:t>
            </a:r>
            <a:r>
              <a:rPr lang="en-US" sz="2400" dirty="0">
                <a:latin typeface="TangonMotaMJ" pitchFamily="2" charset="0"/>
              </a:rPr>
              <a:t> </a:t>
            </a:r>
            <a:r>
              <a:rPr lang="en-US" sz="2400" dirty="0" err="1">
                <a:latin typeface="TangonMotaMJ" pitchFamily="2" charset="0"/>
              </a:rPr>
              <a:t>dvwhj</a:t>
            </a:r>
            <a:r>
              <a:rPr lang="en-US" sz="2400" dirty="0">
                <a:latin typeface="TangonMotaMJ" pitchFamily="2" charset="0"/>
              </a:rPr>
              <a:t> </a:t>
            </a:r>
            <a:r>
              <a:rPr lang="en-US" sz="2400" dirty="0" err="1">
                <a:latin typeface="TangonMotaMJ" pitchFamily="2" charset="0"/>
              </a:rPr>
              <a:t>gv</a:t>
            </a:r>
            <a:r>
              <a:rPr lang="en-US" sz="2400" dirty="0">
                <a:latin typeface="TangonMotaMJ" pitchFamily="2" charset="0"/>
              </a:rPr>
              <a:t>`ª</a:t>
            </a:r>
            <a:r>
              <a:rPr lang="en-US" sz="2400" dirty="0" err="1">
                <a:latin typeface="TangonMotaMJ" pitchFamily="2" charset="0"/>
              </a:rPr>
              <a:t>vmv</a:t>
            </a:r>
            <a:endParaRPr lang="en-US" sz="2400" dirty="0">
              <a:latin typeface="TangonMotaMJ" pitchFamily="2" charset="0"/>
            </a:endParaRPr>
          </a:p>
          <a:p>
            <a:r>
              <a:rPr lang="en-US" sz="2400" dirty="0">
                <a:latin typeface="ChandrabatiMatraMJ" pitchFamily="2" charset="0"/>
              </a:rPr>
              <a:t>‡</a:t>
            </a:r>
            <a:r>
              <a:rPr lang="en-US" sz="2400" dirty="0" err="1">
                <a:latin typeface="ChandrabatiMatraMJ" pitchFamily="2" charset="0"/>
              </a:rPr>
              <a:t>gvevBj</a:t>
            </a:r>
            <a:r>
              <a:rPr lang="en-US" sz="2400" dirty="0">
                <a:latin typeface="ChandrabatiMatraMJ" pitchFamily="2" charset="0"/>
              </a:rPr>
              <a:t>: 071628560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Email: mostafizar1976@gmail.com</a:t>
            </a:r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2438400" y="240792"/>
            <a:ext cx="3733800" cy="121920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পরিচিতি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527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5486400"/>
            <a:ext cx="44458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ইন্টারনেট সংযোগ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57200"/>
            <a:ext cx="2514600" cy="22439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048000"/>
            <a:ext cx="2514600" cy="220979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57200"/>
            <a:ext cx="2743200" cy="220734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124199"/>
            <a:ext cx="2828925" cy="213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90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3397" y="381000"/>
            <a:ext cx="32410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শিখনফল</a:t>
            </a:r>
            <a:r>
              <a:rPr lang="bn-BD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828800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b="1" dirty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  <a:endParaRPr lang="en-US" sz="3600" b="1" dirty="0">
              <a:solidFill>
                <a:schemeClr val="bg1">
                  <a:lumMod val="9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solidFill>
                <a:schemeClr val="bg1">
                  <a:lumMod val="9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 নেটওয়ার্ক সম্পর্কে বর্ণনা 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bn-IN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করতে পারবে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solidFill>
                <a:schemeClr val="bg1">
                  <a:lumMod val="9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সুইচ </a:t>
            </a:r>
            <a:r>
              <a:rPr lang="bn-IN" sz="3600" dirty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ও রাউটার </a:t>
            </a:r>
            <a:r>
              <a:rPr lang="bn-IN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এর কাজ ব্যাখ্যা 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করতে পারবে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solidFill>
                <a:schemeClr val="bg1">
                  <a:lumMod val="9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10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04800"/>
            <a:ext cx="6476869" cy="4851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600200" y="5609202"/>
            <a:ext cx="55626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মাদ্রাসার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কম্পিউটার ল্যাব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6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1" b="26332"/>
          <a:stretch/>
        </p:blipFill>
        <p:spPr bwMode="auto">
          <a:xfrm>
            <a:off x="2786418" y="2659407"/>
            <a:ext cx="2641276" cy="617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Curved Connector 24"/>
          <p:cNvCxnSpPr/>
          <p:nvPr/>
        </p:nvCxnSpPr>
        <p:spPr>
          <a:xfrm rot="10800000" flipV="1">
            <a:off x="2438400" y="3124200"/>
            <a:ext cx="1447800" cy="923390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62000" y="5506564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সুইচ দিয়ে বিভিন্ন কম্পিউটারে সাথে সংযোগ স্থাপন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34750" y="838200"/>
            <a:ext cx="1531272" cy="102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7400" y="3535003"/>
            <a:ext cx="1531272" cy="102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3933600"/>
            <a:ext cx="1531272" cy="102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79571" y="3700750"/>
            <a:ext cx="1533752" cy="153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1434252"/>
            <a:ext cx="1533752" cy="153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9" name="Curved Connector 28"/>
          <p:cNvCxnSpPr/>
          <p:nvPr/>
        </p:nvCxnSpPr>
        <p:spPr>
          <a:xfrm rot="10800000">
            <a:off x="1891576" y="1986076"/>
            <a:ext cx="1994624" cy="981928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1219200"/>
            <a:ext cx="1533752" cy="153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Curved Connector 14"/>
          <p:cNvCxnSpPr/>
          <p:nvPr/>
        </p:nvCxnSpPr>
        <p:spPr>
          <a:xfrm rot="16200000" flipV="1">
            <a:off x="3198122" y="2059678"/>
            <a:ext cx="1367804" cy="448848"/>
          </a:xfrm>
          <a:prstGeom prst="curved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10800000" flipV="1">
            <a:off x="5029200" y="2477040"/>
            <a:ext cx="2600552" cy="490962"/>
          </a:xfrm>
          <a:prstGeom prst="curvedConnector3">
            <a:avLst>
              <a:gd name="adj1" fmla="val -405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16200000" flipV="1">
            <a:off x="5228606" y="3121552"/>
            <a:ext cx="788544" cy="641444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V="1">
            <a:off x="4059581" y="3164245"/>
            <a:ext cx="970822" cy="890734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239281" y="3167030"/>
            <a:ext cx="1270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সুইচ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82431" y="59459"/>
            <a:ext cx="4960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 নেটওয়ার্ক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7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657600"/>
            <a:ext cx="4114801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জোড়ায় কাজ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4953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সুইচ এর মাধ্যমে কীভাবে কম্পিউটার নেটওয়ার্ক তৈরি করা হয় লেখ।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04800"/>
            <a:ext cx="483108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31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14400" y="457200"/>
            <a:ext cx="7315199" cy="4648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54102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মাদ্রাসায়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কম্পিউটার ল্যাব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8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384" y="580401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রাউটার দিয়ে অনেকগুলো নেটওয়ার্ক একসাথে জুড়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‍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তৈরি হয়েছে।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09" b="14724"/>
          <a:stretch/>
        </p:blipFill>
        <p:spPr>
          <a:xfrm>
            <a:off x="5562600" y="533400"/>
            <a:ext cx="2541174" cy="1828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009235" y="3088019"/>
            <a:ext cx="3596184" cy="18835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219200" y="838200"/>
            <a:ext cx="4193879" cy="21503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565" y="3156257"/>
            <a:ext cx="3193851" cy="2392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2" name="Curved Connector 11"/>
          <p:cNvCxnSpPr/>
          <p:nvPr/>
        </p:nvCxnSpPr>
        <p:spPr>
          <a:xfrm rot="10800000" flipV="1">
            <a:off x="1106908" y="1836843"/>
            <a:ext cx="6208292" cy="1160309"/>
          </a:xfrm>
          <a:prstGeom prst="curvedConnector3">
            <a:avLst>
              <a:gd name="adj1" fmla="val 227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16200000" flipH="1">
            <a:off x="7010401" y="2209801"/>
            <a:ext cx="2362200" cy="1295398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11" y="2517446"/>
            <a:ext cx="623571" cy="6235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785" y="4055364"/>
            <a:ext cx="690435" cy="6904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84" y="4671419"/>
            <a:ext cx="600234" cy="600234"/>
          </a:xfrm>
          <a:prstGeom prst="rect">
            <a:avLst/>
          </a:prstGeom>
        </p:spPr>
      </p:pic>
      <p:cxnSp>
        <p:nvCxnSpPr>
          <p:cNvPr id="20" name="Curved Connector 19"/>
          <p:cNvCxnSpPr/>
          <p:nvPr/>
        </p:nvCxnSpPr>
        <p:spPr>
          <a:xfrm rot="5400000">
            <a:off x="8015567" y="4320011"/>
            <a:ext cx="1113869" cy="533402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10800000" flipV="1">
            <a:off x="4191002" y="1904999"/>
            <a:ext cx="2819402" cy="2715329"/>
          </a:xfrm>
          <a:prstGeom prst="curvedConnector3">
            <a:avLst>
              <a:gd name="adj1" fmla="val 7464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84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702</TotalTime>
  <Words>348</Words>
  <Application>Microsoft Office PowerPoint</Application>
  <PresentationFormat>On-screen Show (4:3)</PresentationFormat>
  <Paragraphs>109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Yu Gothic UI Light</vt:lpstr>
      <vt:lpstr>Arial</vt:lpstr>
      <vt:lpstr>Bookman Old Style</vt:lpstr>
      <vt:lpstr>Calibri</vt:lpstr>
      <vt:lpstr>ChandrabatiMatraMJ</vt:lpstr>
      <vt:lpstr>Gill Sans MT</vt:lpstr>
      <vt:lpstr>NikoshBAN</vt:lpstr>
      <vt:lpstr>TangonMotaMJ</vt:lpstr>
      <vt:lpstr>Times New Roman</vt:lpstr>
      <vt:lpstr>Vrinda</vt:lpstr>
      <vt:lpstr>Wingdings</vt:lpstr>
      <vt:lpstr>Wingdings 3</vt:lpstr>
      <vt:lpstr>Origin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Rahim</dc:creator>
  <cp:lastModifiedBy>PC</cp:lastModifiedBy>
  <cp:revision>198</cp:revision>
  <dcterms:created xsi:type="dcterms:W3CDTF">2015-11-09T00:33:07Z</dcterms:created>
  <dcterms:modified xsi:type="dcterms:W3CDTF">2020-05-18T05:37:41Z</dcterms:modified>
</cp:coreProperties>
</file>