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4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4B60C3-D146-40C7-A653-20420BAEF5AE}"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275703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4B60C3-D146-40C7-A653-20420BAEF5AE}"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3587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4B60C3-D146-40C7-A653-20420BAEF5AE}"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1436610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4B60C3-D146-40C7-A653-20420BAEF5AE}"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350599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4B60C3-D146-40C7-A653-20420BAEF5AE}"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142218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4B60C3-D146-40C7-A653-20420BAEF5AE}"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73291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4B60C3-D146-40C7-A653-20420BAEF5AE}"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237711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4B60C3-D146-40C7-A653-20420BAEF5AE}" type="datetimeFigureOut">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364017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B60C3-D146-40C7-A653-20420BAEF5AE}"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380927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B60C3-D146-40C7-A653-20420BAEF5AE}"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302820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B60C3-D146-40C7-A653-20420BAEF5AE}"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97E43-7DD8-4CF6-8895-34896C54A161}" type="slidenum">
              <a:rPr lang="en-US" smtClean="0"/>
              <a:t>‹#›</a:t>
            </a:fld>
            <a:endParaRPr lang="en-US"/>
          </a:p>
        </p:txBody>
      </p:sp>
    </p:spTree>
    <p:extLst>
      <p:ext uri="{BB962C8B-B14F-4D97-AF65-F5344CB8AC3E}">
        <p14:creationId xmlns:p14="http://schemas.microsoft.com/office/powerpoint/2010/main" val="27566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B60C3-D146-40C7-A653-20420BAEF5AE}" type="datetimeFigureOut">
              <a:rPr lang="en-US" smtClean="0"/>
              <a:t>5/17/2020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97E43-7DD8-4CF6-8895-34896C54A161}" type="slidenum">
              <a:rPr lang="en-US" smtClean="0"/>
              <a:t>‹#›</a:t>
            </a:fld>
            <a:endParaRPr lang="en-US"/>
          </a:p>
        </p:txBody>
      </p:sp>
    </p:spTree>
    <p:extLst>
      <p:ext uri="{BB962C8B-B14F-4D97-AF65-F5344CB8AC3E}">
        <p14:creationId xmlns:p14="http://schemas.microsoft.com/office/powerpoint/2010/main" val="2551400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295421"/>
            <a:ext cx="12192000" cy="954107"/>
          </a:xfrm>
          <a:prstGeom prst="rect">
            <a:avLst/>
          </a:prstGeom>
        </p:spPr>
        <p:txBody>
          <a:bodyPr wrap="square">
            <a:spAutoFit/>
          </a:bodyPr>
          <a:lstStyle/>
          <a:p>
            <a:pPr algn="ctr"/>
            <a:r>
              <a:rPr lang="as-IN" sz="2800" dirty="0" smtClean="0">
                <a:solidFill>
                  <a:srgbClr val="00B050"/>
                </a:solidFill>
              </a:rPr>
              <a:t/>
            </a:r>
            <a:br>
              <a:rPr lang="as-IN" sz="2800" dirty="0" smtClean="0">
                <a:solidFill>
                  <a:srgbClr val="00B050"/>
                </a:solidFill>
              </a:rPr>
            </a:br>
            <a:r>
              <a:rPr lang="as-IN" sz="2800" b="1" i="0" dirty="0" smtClean="0">
                <a:solidFill>
                  <a:srgbClr val="00B050"/>
                </a:solidFill>
                <a:effectLst/>
                <a:latin typeface="Kiron"/>
              </a:rPr>
              <a:t>যে যেভাবে পারে ছাড়ছে ঢাকা</a:t>
            </a:r>
            <a:endParaRPr lang="en-US" sz="2800" dirty="0">
              <a:solidFill>
                <a:srgbClr val="00B050"/>
              </a:solidFill>
            </a:endParaRPr>
          </a:p>
        </p:txBody>
      </p:sp>
      <p:sp>
        <p:nvSpPr>
          <p:cNvPr id="5" name="Rectangle 4"/>
          <p:cNvSpPr/>
          <p:nvPr/>
        </p:nvSpPr>
        <p:spPr>
          <a:xfrm>
            <a:off x="0" y="531619"/>
            <a:ext cx="12192000" cy="6186309"/>
          </a:xfrm>
          <a:prstGeom prst="rect">
            <a:avLst/>
          </a:prstGeom>
        </p:spPr>
        <p:txBody>
          <a:bodyPr wrap="square">
            <a:spAutoFit/>
          </a:bodyPr>
          <a:lstStyle/>
          <a:p>
            <a:r>
              <a:rPr lang="as-IN" b="0" i="0" dirty="0" smtClean="0">
                <a:solidFill>
                  <a:srgbClr val="000000"/>
                </a:solidFill>
                <a:effectLst/>
                <a:latin typeface="Kiron"/>
              </a:rPr>
              <a:t>এই করোনাকালেও গতকাল রোববার গাবতলীতে গিয়ে যানজটে পড়তে হলো। তখন দুপুর ১২টা। আমিনবাজার সেতুর আগে কিছু যানবাহনের জটলা, সেগুলো ঘিরে মানুষের ভিড়। তাতেই পথ আটকে যানজট তৈরি হয়েছে। জটলায় রয়েছে বেশ কিছু প্রাইভেট কার, মোটরসাইকেল, অটোরিকশা আর কয়েকটি পিকআপ। ভিড় করা মানুষ এসব যানবাহনে ঢাকা ছাড়তে চান। দরদাম চলছে। মহামারির স্বাস্থ্যবিধি না মেনেই গাদাগাদি করে যে যেভাবে পারেন, গাড়িতে উঠছেন। গাবতলী ছাড়াও গতকাল বেলা ১১টার দিকে একই রকম অবস্থা দেখা যায় যাত্রাবাড়ী এলাকাতেও।</a:t>
            </a:r>
          </a:p>
          <a:p>
            <a:r>
              <a:rPr lang="as-IN" b="0" i="0" dirty="0" smtClean="0">
                <a:solidFill>
                  <a:srgbClr val="000000"/>
                </a:solidFill>
                <a:effectLst/>
                <a:latin typeface="Kiron"/>
              </a:rPr>
              <a:t>তবে গতকাল জরুরি প্রয়োজন ছাড়া কেউ যাতে ঢাকায় ঢুকতে বা বের হতে না পারেন, সে বিষয়ে পুলিশকে নিরাপত্তাচৌকি জোরদার করতে নির্দেশ দিয়েছেন ঢাকা মহানগর পুলিশ (ডিএমপি) কমিশনার মোহা. শফিকুল ইসলাম। নির্দেশনা পেয়ে বেলা দুইটার পর থেকে কড়াকড়ি আরোপ করে পুলিশ।</a:t>
            </a:r>
            <a:r>
              <a:rPr lang="as-IN" dirty="0"/>
              <a:t>গত ৮ মার্চ দেশে প্রথমে একজনের শরীরে করোনাভাইরাস শনাক্ত হয়। এরপর সংক্রমণ ছড়িয়ে পড়লে সরকার ২৬ মার্চ থেকে সাধারণ ছুটি ঘোষণা করে। পাশাপাশি গণপরিবহন, নৌযান ও অভ্যন্তরীণ রুটে বিমান চলাচল বন্ধ করে দেয়। তবে পণ্যবাহী পরিবহন চালু ছিল। গত ২৬ এপ্রিল সরকার সীমিত পরিসরে পোশাক কারখানা চালু করার ঘোষণা দেয়। বাস না থাকায় কাজে যোগ দিতে তখন দেশের বিভিন্ন স্থান থেকে ট্রাক, পিকআপ, অটোরিকশা, এমনকি হেঁটেও স্রোতের মতো মানুষ ঢাকার দিকে আসে। গতকাল এই স্রোত ছিল উল্টোমুখী। কাজ না থাকায় ও ঈদের কারণে বহু মানুষ ঢাকা ছাড়েন।</a:t>
            </a:r>
          </a:p>
          <a:p>
            <a:r>
              <a:rPr lang="as-IN" dirty="0" smtClean="0"/>
              <a:t/>
            </a:r>
            <a:br>
              <a:rPr lang="as-IN" dirty="0" smtClean="0"/>
            </a:br>
            <a:r>
              <a:rPr lang="as-IN" dirty="0"/>
              <a:t>গাবতলীতে দুপুর ১২টা থেকে দেড়টা পর্যন্ত বিশৃঙ্খলভাবে যানবাহনে সওয়ার হওয়ার চিত্র দেখা গেছে। সিএনজি অটোরিকশার চালক দুলাল মিয়ার মুখে মাস্ক, হাতে দস্তানা কিছুই নেই। পাঁচ যাত্রী নিয়ে তিনি চলেছেন নবাবগঞ্জের বান্দুরার দিকে। এই চালক বলেন, ‘অনেক দিন ধইর‌্যা বসা। পেট আর চলে না। তাই কয়েক দিন অইল বাসা থেকে বাইর অইছি।’</a:t>
            </a:r>
          </a:p>
          <a:p>
            <a:r>
              <a:rPr lang="as-IN" dirty="0"/>
              <a:t>ওই অটোরিকশার যাত্রী আমিনউদ্দিন বলেন, তিনি কসমেটিকস ব্যবসায়ী। অনেক দিন বন্ধের পর মার্কেট খোলায় মাল কিনতে এসেছিলেন। তিনি বলেন, ‘আগে তো সংসার বাঁচুক। তারপর না নিজে বাঁচার কথা ভাবব।’</a:t>
            </a:r>
          </a:p>
          <a:p>
            <a:r>
              <a:rPr lang="as-IN" dirty="0"/>
              <a:t>অ্যাপভিত্তিক রাইড শেয়ারিংয়ে মোটরসাইকেল চালাতেন আবদুর রহমান। সব বন্ধ হয়ে যাওয়ার পর তিনি এখন দূরপাল্লার যাত্রী বহন করেন। গতকাল গাবতলী থেকে ধামরাইয়ে যেতে একজন তাঁকে ভাড়া করেন।</a:t>
            </a:r>
          </a:p>
          <a:p>
            <a:endParaRPr lang="as-IN" b="0" i="0" dirty="0">
              <a:solidFill>
                <a:srgbClr val="000000"/>
              </a:solidFill>
              <a:effectLst/>
              <a:latin typeface="Kiron"/>
            </a:endParaRPr>
          </a:p>
        </p:txBody>
      </p:sp>
    </p:spTree>
    <p:extLst>
      <p:ext uri="{BB962C8B-B14F-4D97-AF65-F5344CB8AC3E}">
        <p14:creationId xmlns:p14="http://schemas.microsoft.com/office/powerpoint/2010/main" val="19193281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231</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2020-05-18T05:29:13Z</dcterms:created>
  <dcterms:modified xsi:type="dcterms:W3CDTF">2020-05-18T05:29:49Z</dcterms:modified>
</cp:coreProperties>
</file>