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9" r:id="rId4"/>
    <p:sldId id="260" r:id="rId5"/>
    <p:sldId id="256" r:id="rId6"/>
    <p:sldId id="278" r:id="rId7"/>
    <p:sldId id="273" r:id="rId8"/>
    <p:sldId id="258" r:id="rId9"/>
    <p:sldId id="261" r:id="rId10"/>
    <p:sldId id="268" r:id="rId11"/>
    <p:sldId id="269" r:id="rId12"/>
    <p:sldId id="270" r:id="rId13"/>
    <p:sldId id="266" r:id="rId14"/>
    <p:sldId id="263" r:id="rId15"/>
    <p:sldId id="265" r:id="rId16"/>
    <p:sldId id="264" r:id="rId17"/>
    <p:sldId id="271" r:id="rId18"/>
    <p:sldId id="272" r:id="rId19"/>
    <p:sldId id="274" r:id="rId20"/>
    <p:sldId id="275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A452-D029-4C10-8C78-DB439D339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26C02-7B58-41B2-9F49-5B3215569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8D30B-D768-4544-B3B1-084E69C2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1EBD6-E189-4B05-AA26-EC793823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F3A06-DF0C-488F-B485-FB3FD90E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4320C-2363-4B33-8DC5-2ECD758D0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C43F-9C60-49D6-9AC3-85A9FB62D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94482-73DF-44B5-938D-3779B554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4959F-362C-4972-8878-7FC1811A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EF6A7-634A-45EE-8765-BB3BCEB67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1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D3775-5EFA-457C-9565-37DA484CC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5D938-152C-4192-8FFD-C4BBD79EA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177BD-C434-4D88-B919-0BE0E9CA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603B5-80CD-495B-8558-ABCB5067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72F3D-C4CD-402C-8A4C-FAAD5CDA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BBAA-95A8-4AD5-9485-08A0A0F3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689C8-103C-4386-ABA6-D4EDA3981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572A-01CC-41B9-A369-2ADBEA0C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39A20-7407-4021-8868-8D21754F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7B4B4-2BA6-4B8F-B661-7840CE71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9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0C43-8E4F-4EAB-BFB8-5A300482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00273-177B-468F-B276-B17C39A6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147D-5D93-487A-B159-1671203F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C16C9-730B-4456-A090-895342F4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AC974-D4CB-4082-B9AB-4360E143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78DDF-BC34-4F17-ADF0-FACB2D998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8444-BE4A-4E57-82F2-45CD5260E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85DD3-7904-4D4D-869B-7F2E446BD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B61A3-86EB-472C-A0B2-D578F8C4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F45B4-EF26-4B7D-A9D3-681327BD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DB044-32AF-4E56-ACF2-153FF5CE1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7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AE24-65FF-470C-9740-578543FC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7FD98-8CDA-4F47-8C6D-5E755BF1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656EC-436E-4438-A443-B5E491A2B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08B192-58BE-49CA-BC0A-EEBC6B297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9DE44-E842-471C-920F-5373BC277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6D904-CEF9-4593-BD74-589A1BC0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F24EC-08B6-4BC0-90E4-7A3CFC0DF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36F14-B821-4B54-941C-A410348DC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2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1A0C0-6952-424E-B54F-3093DB85B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3F4E4-5125-4ECF-AB7F-8AEF37C4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90693-A8E1-4C7A-A959-AA87E8BA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9D9B3-063B-426C-AB4F-23D03444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6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BF4197-9D55-40D5-A034-20D78227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670FB-B6FA-409B-BA10-43465461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BED56-5DF4-43F2-9443-D80AB63C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3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BE08-4E69-4392-9311-B7AFC0BD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ABDC-1355-468C-9B0E-FED59CA5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83E8D-6BD7-4014-B181-31876B764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ECC79-0C9F-40DE-A8FE-A93388CD6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C9B94-CE14-4BD0-B842-F023B935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2F62A-A156-4CBF-B18D-7CC92B98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00C46-A333-4791-B8B4-500BF130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D860A4-8E21-4526-92D5-644029F013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8A127-AE45-4625-9D89-C2BACADC4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5EC02-71CF-4406-A219-285AC6C1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20283-BD10-4F4D-9470-CFCB7138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DCB04-5C26-4335-AE10-E923BDBD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5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E1C801-CB6E-491B-8AD7-BDC363A6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33C93-6511-428D-9AD6-BC01313E6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C9042-CD0E-4D53-B6E8-C672E4529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EDFF7-00C6-4B78-9E98-1F183D2DFBDD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2C218-1BAC-43E7-B678-2829C99A8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2E6B8-1061-47EF-886B-7B3AC7E4F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C250-0CEF-4081-8D07-608B8B908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B49C1-3DEB-4B78-AEA8-4D36B84D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0" y="148099"/>
            <a:ext cx="11896305" cy="65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F31E-BE9B-497C-9D3F-CF5A6942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" y="158648"/>
            <a:ext cx="11931445" cy="1365352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0C2A48-DAD0-4948-8058-35B0A99D5715}"/>
              </a:ext>
            </a:extLst>
          </p:cNvPr>
          <p:cNvSpPr/>
          <p:nvPr/>
        </p:nvSpPr>
        <p:spPr>
          <a:xfrm>
            <a:off x="130277" y="1524000"/>
            <a:ext cx="11931445" cy="51753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ফ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্ষব্যাপী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ত্ত্বেও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১৭৫৭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ুঠি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্শী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ধাবন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মীরজাফরকে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স্বাক্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ইতোম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িথ্যা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অজুহাতে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ুরভিস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্ধমূল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্যক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পদাতিক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১৮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অশ্বারোহী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মোতায়েনের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২২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৩হাজার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সৈন্যসহ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B1D240-D0CC-4CD3-9E46-74EEB09D1730}"/>
              </a:ext>
            </a:extLst>
          </p:cNvPr>
          <p:cNvSpPr/>
          <p:nvPr/>
        </p:nvSpPr>
        <p:spPr>
          <a:xfrm>
            <a:off x="1554480" y="6302442"/>
            <a:ext cx="10507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49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EF88E-5E3C-403C-8DEE-ABF62DC11FFD}"/>
              </a:ext>
            </a:extLst>
          </p:cNvPr>
          <p:cNvSpPr/>
          <p:nvPr/>
        </p:nvSpPr>
        <p:spPr>
          <a:xfrm>
            <a:off x="132735" y="103239"/>
            <a:ext cx="11926530" cy="66367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১৭৫৭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ভাগীর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্ধারন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মীরমদন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পর্যদস্ত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্ধক্ষে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আঘাতে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মোহনলাল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সিনফ্রে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মীরমদনের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ংবাদে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অনুরোধ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সুনিশ্চিত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কুচক্রি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দেন,এবং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ইঙ্গিতে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    </a:t>
            </a:r>
          </a:p>
        </p:txBody>
      </p:sp>
    </p:spTree>
    <p:extLst>
      <p:ext uri="{BB962C8B-B14F-4D97-AF65-F5344CB8AC3E}">
        <p14:creationId xmlns:p14="http://schemas.microsoft.com/office/powerpoint/2010/main" val="69083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31AF3D-8281-47EB-9ABA-3CDF1B1CF3E0}"/>
              </a:ext>
            </a:extLst>
          </p:cNvPr>
          <p:cNvSpPr/>
          <p:nvPr/>
        </p:nvSpPr>
        <p:spPr>
          <a:xfrm>
            <a:off x="162232" y="117987"/>
            <a:ext cx="11901948" cy="65925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লুতফুননেছা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্শিদাবাদে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ম্মদী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ছুরিকা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</p:spTree>
    <p:extLst>
      <p:ext uri="{BB962C8B-B14F-4D97-AF65-F5344CB8AC3E}">
        <p14:creationId xmlns:p14="http://schemas.microsoft.com/office/powerpoint/2010/main" val="212438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6FBA0-6D23-47E7-B2C4-2DDB3DB72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25" y="436215"/>
            <a:ext cx="1365504" cy="893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3BAE9-6B30-4E21-BA97-AEDAE13AC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18" y="182880"/>
            <a:ext cx="6231987" cy="64922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6A0EF2-13F4-47CD-8FA3-E4FEDDABF65F}"/>
              </a:ext>
            </a:extLst>
          </p:cNvPr>
          <p:cNvSpPr/>
          <p:nvPr/>
        </p:nvSpPr>
        <p:spPr>
          <a:xfrm>
            <a:off x="5831020" y="137159"/>
            <a:ext cx="6231986" cy="7737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াগ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রথী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E3B6AE-B6B8-48D2-BA37-0EE13C790487}"/>
              </a:ext>
            </a:extLst>
          </p:cNvPr>
          <p:cNvSpPr/>
          <p:nvPr/>
        </p:nvSpPr>
        <p:spPr>
          <a:xfrm>
            <a:off x="5831017" y="724368"/>
            <a:ext cx="3502856" cy="120982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৫০০০০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অশ্বারোহি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D9961-1E95-4543-83B1-C3C71FB3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4" y="182880"/>
            <a:ext cx="5702023" cy="64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76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457BC-A837-4F40-8423-5A4BAD02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41300"/>
            <a:ext cx="11901268" cy="6575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6D93D2-563B-4834-B71A-4B9B4FAAC1CD}"/>
              </a:ext>
            </a:extLst>
          </p:cNvPr>
          <p:cNvSpPr/>
          <p:nvPr/>
        </p:nvSpPr>
        <p:spPr>
          <a:xfrm>
            <a:off x="1298917" y="2704513"/>
            <a:ext cx="3108961" cy="110783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৫০টি </a:t>
            </a:r>
          </a:p>
        </p:txBody>
      </p:sp>
    </p:spTree>
    <p:extLst>
      <p:ext uri="{BB962C8B-B14F-4D97-AF65-F5344CB8AC3E}">
        <p14:creationId xmlns:p14="http://schemas.microsoft.com/office/powerpoint/2010/main" val="143035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2C656F-6F49-4DFE-96B1-5A914C8B2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" y="126610"/>
            <a:ext cx="5990912" cy="660478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84D839-370F-46A6-9BD9-21D29A282AAF}"/>
              </a:ext>
            </a:extLst>
          </p:cNvPr>
          <p:cNvSpPr/>
          <p:nvPr/>
        </p:nvSpPr>
        <p:spPr>
          <a:xfrm>
            <a:off x="3723249" y="4951828"/>
            <a:ext cx="2278966" cy="135049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47FB74-5007-4C51-AF5C-BABA343277EE}"/>
              </a:ext>
            </a:extLst>
          </p:cNvPr>
          <p:cNvSpPr/>
          <p:nvPr/>
        </p:nvSpPr>
        <p:spPr>
          <a:xfrm>
            <a:off x="4468836" y="555674"/>
            <a:ext cx="1627163" cy="1055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C0C06-CD0C-4947-9690-58E1E3B75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608"/>
            <a:ext cx="5990912" cy="6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5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276642-F41B-46DB-AD9F-E11ACE70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12539"/>
            <a:ext cx="11906178" cy="663292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7D1386-5C76-4D56-B0CB-8A7BF18929C7}"/>
              </a:ext>
            </a:extLst>
          </p:cNvPr>
          <p:cNvSpPr/>
          <p:nvPr/>
        </p:nvSpPr>
        <p:spPr>
          <a:xfrm>
            <a:off x="5253913" y="4381942"/>
            <a:ext cx="5085841" cy="9847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18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C7EF74-3D13-459F-BA3F-9859AF94C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74" y="70054"/>
            <a:ext cx="5869858" cy="3218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74876-B4F9-4F08-9A20-5F987C423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70" y="3358945"/>
            <a:ext cx="5869859" cy="328889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E27A74-C0BD-453F-9601-321429E7C554}"/>
              </a:ext>
            </a:extLst>
          </p:cNvPr>
          <p:cNvSpPr/>
          <p:nvPr/>
        </p:nvSpPr>
        <p:spPr>
          <a:xfrm>
            <a:off x="113069" y="70053"/>
            <a:ext cx="6096002" cy="657778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্শিদাবাদ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ুৎফুননেছা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ষামান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861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6CB58-5009-457E-BDCA-E8B3014FC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81" y="191729"/>
            <a:ext cx="5742038" cy="6474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38374-9D85-4141-B53C-B2550C633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9" y="0"/>
            <a:ext cx="6096000" cy="64745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D3198E-7154-4ACD-8544-05149B0BF695}"/>
              </a:ext>
            </a:extLst>
          </p:cNvPr>
          <p:cNvSpPr/>
          <p:nvPr/>
        </p:nvSpPr>
        <p:spPr>
          <a:xfrm>
            <a:off x="4473526" y="473883"/>
            <a:ext cx="4322126" cy="1115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D9D4560-468D-42D3-B627-EC61B22F4A60}"/>
              </a:ext>
            </a:extLst>
          </p:cNvPr>
          <p:cNvSpPr/>
          <p:nvPr/>
        </p:nvSpPr>
        <p:spPr>
          <a:xfrm rot="19469711">
            <a:off x="3497300" y="1091711"/>
            <a:ext cx="1776861" cy="81592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A2E9-499F-4689-B7CA-CD71ED74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9" y="173396"/>
            <a:ext cx="11960942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E8B128-421F-4A5F-84D5-8A3BC025A100}"/>
              </a:ext>
            </a:extLst>
          </p:cNvPr>
          <p:cNvSpPr/>
          <p:nvPr/>
        </p:nvSpPr>
        <p:spPr>
          <a:xfrm>
            <a:off x="132735" y="1519084"/>
            <a:ext cx="5963265" cy="52061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D2F71-421E-4374-A665-262322183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19084"/>
            <a:ext cx="5963265" cy="51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D75EE-CC6A-455F-92EC-5F972FC1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68177"/>
            <a:ext cx="11887200" cy="111198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err="1"/>
              <a:t>শুভেচ্ছা</a:t>
            </a:r>
            <a:r>
              <a:rPr lang="en-US" dirty="0"/>
              <a:t>                                </a:t>
            </a:r>
            <a:r>
              <a:rPr lang="en-US" dirty="0" err="1"/>
              <a:t>স্বাগতম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37D2C-5390-444C-9196-A43D4CA1B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280161"/>
            <a:ext cx="5969391" cy="5409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F392E-E059-4A3C-8303-F07E13429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80160"/>
            <a:ext cx="5917809" cy="54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6BA8-404D-415E-A869-DDC49484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" y="99654"/>
            <a:ext cx="11931445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704EC9-386E-4AB1-BC51-1EB2DC34DED7}"/>
              </a:ext>
            </a:extLst>
          </p:cNvPr>
          <p:cNvSpPr/>
          <p:nvPr/>
        </p:nvSpPr>
        <p:spPr>
          <a:xfrm>
            <a:off x="132735" y="1425218"/>
            <a:ext cx="5963265" cy="53295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ৌলার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ত্রুটিগুলো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12E25-8D3C-4F88-9ABC-718401594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1425218"/>
            <a:ext cx="5963265" cy="532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6083-9DAC-4AB5-BA67-CD468F84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" y="132735"/>
            <a:ext cx="11946194" cy="1395721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59A98-7A68-4AA6-8304-15C82D32F99D}"/>
              </a:ext>
            </a:extLst>
          </p:cNvPr>
          <p:cNvSpPr/>
          <p:nvPr/>
        </p:nvSpPr>
        <p:spPr>
          <a:xfrm>
            <a:off x="122902" y="1528457"/>
            <a:ext cx="5973098" cy="509357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D0B58-E0A5-4727-839E-19A3E1696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1" y="2717391"/>
            <a:ext cx="5973098" cy="3904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2E20C-C68E-4FD3-90F9-5ADF0FE21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28455"/>
            <a:ext cx="5973098" cy="51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88ED-F7DE-4ACF-9C54-92C08A3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" y="158648"/>
            <a:ext cx="11946194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2E967-3CFC-4CF1-AC38-A15FCF6E891B}"/>
              </a:ext>
            </a:extLst>
          </p:cNvPr>
          <p:cNvSpPr/>
          <p:nvPr/>
        </p:nvSpPr>
        <p:spPr>
          <a:xfrm>
            <a:off x="122903" y="1484210"/>
            <a:ext cx="11946194" cy="52151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উদ-দৌলা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উদ-দৌলার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</p:txBody>
      </p:sp>
    </p:spTree>
    <p:extLst>
      <p:ext uri="{BB962C8B-B14F-4D97-AF65-F5344CB8AC3E}">
        <p14:creationId xmlns:p14="http://schemas.microsoft.com/office/powerpoint/2010/main" val="41360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B454-CA8E-4450-A21D-210BD7B4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9" y="173397"/>
            <a:ext cx="11960942" cy="10507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8C0A32-7E30-4283-90B6-0DA5EE83E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4116"/>
            <a:ext cx="5980472" cy="5486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5111E1-DCCA-42A1-A803-A24C48455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" y="1224117"/>
            <a:ext cx="5980471" cy="54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A5FC-B56A-44C0-B998-56DDE305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3" y="125976"/>
            <a:ext cx="5983458" cy="111198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087BC8-B078-4E40-888A-FB1E9F37235F}"/>
              </a:ext>
            </a:extLst>
          </p:cNvPr>
          <p:cNvSpPr/>
          <p:nvPr/>
        </p:nvSpPr>
        <p:spPr>
          <a:xfrm>
            <a:off x="112543" y="1237959"/>
            <a:ext cx="5983458" cy="551453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ধ্যাপক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মুহম্মাদপুর-মাগুরা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F7C3D-DD70-4D4A-BD4E-9A47B923D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90" y="125975"/>
            <a:ext cx="5931877" cy="662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2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3A3E-B105-4EFB-8864-32261B9E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26609"/>
            <a:ext cx="11898923" cy="139526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0DDECC-BD7C-47D0-A5F5-2585EA301FE2}"/>
              </a:ext>
            </a:extLst>
          </p:cNvPr>
          <p:cNvSpPr/>
          <p:nvPr/>
        </p:nvSpPr>
        <p:spPr>
          <a:xfrm>
            <a:off x="140677" y="1521876"/>
            <a:ext cx="5955323" cy="513981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শ্রেনী-দ্বাদশ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অধ্যায়-চতুর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ঔপ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পাঠ্যাংশ-নবাব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উদ-দৌলা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সময়-৪৫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1A742-0998-4CD7-A48D-9D5B27018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22" y="1521876"/>
            <a:ext cx="5931877" cy="513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0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863D-46C6-4B92-8481-8181D9E89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32" y="123558"/>
            <a:ext cx="11915335" cy="1620836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াঠ্যাংশ-নবাব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ৌলা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ACB14-F083-440E-8D08-1FDF05983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32" y="1744394"/>
            <a:ext cx="11915335" cy="48915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১৭৫৭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ংঘটিত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মধ্যযুগ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িরাজ-উদ-দৌলা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ষ্ট-ইন্ডিয়া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জগৎশে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ঘসেটি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বেসাম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র্তা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ণও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পটভূমি-নবাব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আলিবর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দৌহিত্র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সিরাজ-উদ-দৌলা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২৩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বসেন।তিনি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িংহাসন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সিংহাসনকে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ন্ত্রীবর্গ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বিদেশী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িকগণ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অরাজকতা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ংখলা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70042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60F8-8160-42BF-A97C-6D39A8A9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1" y="158648"/>
            <a:ext cx="11916697" cy="888487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উদ-দৌলার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8B1C23-2944-416B-8827-1E12DFFA6CA6}"/>
              </a:ext>
            </a:extLst>
          </p:cNvPr>
          <p:cNvSpPr/>
          <p:nvPr/>
        </p:nvSpPr>
        <p:spPr>
          <a:xfrm>
            <a:off x="4496721" y="2757949"/>
            <a:ext cx="2300748" cy="233024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E3BD8-968F-4EC7-9A65-DC5470FD1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36" y="3111909"/>
            <a:ext cx="1555958" cy="165097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A28E42-4248-4792-826D-B30F10400FF5}"/>
              </a:ext>
            </a:extLst>
          </p:cNvPr>
          <p:cNvSpPr/>
          <p:nvPr/>
        </p:nvSpPr>
        <p:spPr>
          <a:xfrm>
            <a:off x="4630993" y="1102544"/>
            <a:ext cx="2321949" cy="156332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80ABBB-B2D1-4623-AF5B-5096A4DF0AB9}"/>
              </a:ext>
            </a:extLst>
          </p:cNvPr>
          <p:cNvSpPr/>
          <p:nvPr/>
        </p:nvSpPr>
        <p:spPr>
          <a:xfrm>
            <a:off x="2512448" y="1819634"/>
            <a:ext cx="2118545" cy="18766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1757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9F50E2-A269-4B4D-AAC6-59AFBFD95542}"/>
              </a:ext>
            </a:extLst>
          </p:cNvPr>
          <p:cNvSpPr/>
          <p:nvPr/>
        </p:nvSpPr>
        <p:spPr>
          <a:xfrm>
            <a:off x="6727106" y="2168013"/>
            <a:ext cx="2497391" cy="175505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মির্জা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াশিম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জয়নুদ্দীন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79E4EB-677D-4CB4-BF63-07DF20CFEF8F}"/>
              </a:ext>
            </a:extLst>
          </p:cNvPr>
          <p:cNvSpPr/>
          <p:nvPr/>
        </p:nvSpPr>
        <p:spPr>
          <a:xfrm>
            <a:off x="6615266" y="4150724"/>
            <a:ext cx="1984273" cy="187493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2E1DE3-0203-4FAE-8F20-7B30A3BAD35C}"/>
              </a:ext>
            </a:extLst>
          </p:cNvPr>
          <p:cNvSpPr/>
          <p:nvPr/>
        </p:nvSpPr>
        <p:spPr>
          <a:xfrm>
            <a:off x="4504864" y="5161833"/>
            <a:ext cx="2138516" cy="16002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7DF962-FEFD-412D-9ED8-DFB32FBB8D8F}"/>
              </a:ext>
            </a:extLst>
          </p:cNvPr>
          <p:cNvSpPr/>
          <p:nvPr/>
        </p:nvSpPr>
        <p:spPr>
          <a:xfrm>
            <a:off x="2638424" y="3923072"/>
            <a:ext cx="1858297" cy="20388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</p:txBody>
      </p:sp>
    </p:spTree>
    <p:extLst>
      <p:ext uri="{BB962C8B-B14F-4D97-AF65-F5344CB8AC3E}">
        <p14:creationId xmlns:p14="http://schemas.microsoft.com/office/powerpoint/2010/main" val="35068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EAB4-FC44-4BAD-93E6-DAAD0DAB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29" y="143899"/>
            <a:ext cx="11960942" cy="132556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8E2E6-41FF-446E-ADAD-8A8B26C85CBB}"/>
              </a:ext>
            </a:extLst>
          </p:cNvPr>
          <p:cNvSpPr/>
          <p:nvPr/>
        </p:nvSpPr>
        <p:spPr>
          <a:xfrm>
            <a:off x="115529" y="1469462"/>
            <a:ext cx="11960942" cy="52446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ৌলা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৩-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৪-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2583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860B-D6CB-4823-9CCF-1C9AA597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1" y="154111"/>
            <a:ext cx="11957538" cy="774358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্ধের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BB8DF-4644-4BD4-A251-689A6E89BDD9}"/>
              </a:ext>
            </a:extLst>
          </p:cNvPr>
          <p:cNvSpPr/>
          <p:nvPr/>
        </p:nvSpPr>
        <p:spPr>
          <a:xfrm>
            <a:off x="112542" y="928469"/>
            <a:ext cx="11966916" cy="5795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নোভব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ইউরোপিয়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বনিকগণ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ৌকনসহ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বণিক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উপেক্ষা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অপমানিত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্ষুদ্ধ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িজ়্য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শুল্ক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্যক্তিগত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অবাধে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্যবসায়ীরা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অমান্ন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আলীবর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ুর্গ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িরাজের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দাক্ষিনাত্যের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7554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84DD73-D928-4F9B-9C25-72AD1E68D175}"/>
              </a:ext>
            </a:extLst>
          </p:cNvPr>
          <p:cNvSpPr/>
          <p:nvPr/>
        </p:nvSpPr>
        <p:spPr>
          <a:xfrm>
            <a:off x="112542" y="154745"/>
            <a:ext cx="11915335" cy="659774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িরাজ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াধারনের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অসিক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শওক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শওক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ুদ্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িদ্রোহ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োষণা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অসন্তষ্ট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ষ্ণদাস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রয়দান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নকারী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রাজবল্লভের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্ণদাস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দৌলতসহ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ংরেজদের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ৃষ্ণদাস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849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2509</Words>
  <Application>Microsoft Office PowerPoint</Application>
  <PresentationFormat>Widescreen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Office Theme</vt:lpstr>
      <vt:lpstr>PowerPoint Presentation</vt:lpstr>
      <vt:lpstr>শুভেচ্ছা                                স্বাগতম </vt:lpstr>
      <vt:lpstr>শিক্ষক পরিচিতি </vt:lpstr>
      <vt:lpstr>বিষয় পরিচিতি </vt:lpstr>
      <vt:lpstr>পাঠ্যাংশ-নবাব সিরাজ-উদ-দৌলা ও ইংরেজদের মধ্যে যুদ্ধ(পলাশি যুদ্ধ)  </vt:lpstr>
      <vt:lpstr>নবাব সিরাজ উদ-দৌলার পরিচিতি </vt:lpstr>
      <vt:lpstr>শিখন ফল </vt:lpstr>
      <vt:lpstr>পলাশি যুদ্ধের কারণ </vt:lpstr>
      <vt:lpstr>PowerPoint Presentation</vt:lpstr>
      <vt:lpstr>পলাশি যুদ্ধের ঘটনা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দলীয় কাজ </vt:lpstr>
      <vt:lpstr>বাড়ির কাজ </vt:lpstr>
      <vt:lpstr>মূল্যায়ন </vt:lpstr>
      <vt:lpstr>আলোচনা উপভোগ ও সহযোগিতা করার জন্য ধন্যবাদ আবার দেখা হবে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নবাব সিরাজ-উদ-দৌলা ও ইংরেজদের মধ্যে যুদ্ধ(পলাশি যুদ্ধ) </dc:title>
  <dc:creator>HP-USER</dc:creator>
  <cp:lastModifiedBy>HP-USER</cp:lastModifiedBy>
  <cp:revision>25</cp:revision>
  <dcterms:created xsi:type="dcterms:W3CDTF">2020-05-14T14:12:27Z</dcterms:created>
  <dcterms:modified xsi:type="dcterms:W3CDTF">2020-05-16T22:00:18Z</dcterms:modified>
</cp:coreProperties>
</file>