
<file path=[Content_Types].xml><?xml version="1.0" encoding="utf-8"?>
<Types xmlns="http://schemas.openxmlformats.org/package/2006/content-types">
  <Default Extension="bin" ContentType="application/vnd.openxmlformats-officedocument.oleObject"/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56" r:id="rId8"/>
    <p:sldId id="257" r:id="rId9"/>
    <p:sldId id="258" r:id="rId10"/>
    <p:sldId id="259" r:id="rId11"/>
    <p:sldId id="260" r:id="rId12"/>
    <p:sldId id="261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918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41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3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8197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00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23806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5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2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64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87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6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563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493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7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3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19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1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03232-FCA4-44F6-8CC9-D4DD9BD3F5EB}" type="datetimeFigureOut">
              <a:rPr lang="en-US" smtClean="0"/>
              <a:t>18-May-20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DDA1D4-B490-4308-A73B-CF6C2B5B5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8.mp3"/><Relationship Id="rId7" Type="http://schemas.openxmlformats.org/officeDocument/2006/relationships/image" Target="../media/image5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8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p3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0.mp3"/><Relationship Id="rId7" Type="http://schemas.openxmlformats.org/officeDocument/2006/relationships/image" Target="../media/image5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9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mp3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media" Target="../media/media12.mp3"/><Relationship Id="rId7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10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2.mp3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p3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7.jp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762000"/>
            <a:ext cx="5029200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1500" dirty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086" y="2780588"/>
            <a:ext cx="5841833" cy="385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7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134" y="1180401"/>
            <a:ext cx="9116198" cy="302310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985145" y="5418162"/>
            <a:ext cx="3179509" cy="1228298"/>
            <a:chOff x="4121624" y="4531057"/>
            <a:chExt cx="2265528" cy="1228298"/>
          </a:xfrm>
        </p:grpSpPr>
        <p:sp>
          <p:nvSpPr>
            <p:cNvPr id="6" name="Rectangle 5"/>
            <p:cNvSpPr/>
            <p:nvPr/>
          </p:nvSpPr>
          <p:spPr>
            <a:xfrm>
              <a:off x="4121624" y="4531057"/>
              <a:ext cx="746381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868005" y="4531057"/>
              <a:ext cx="1519147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40380" y="4637374"/>
              <a:ext cx="107381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লিশ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223854" y="5539810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pic>
        <p:nvPicPr>
          <p:cNvPr id="3" name="3 (3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133600" y="4438650"/>
            <a:ext cx="609600" cy="609600"/>
          </a:xfrm>
          <a:prstGeom prst="rect">
            <a:avLst/>
          </a:prstGeom>
        </p:spPr>
      </p:pic>
      <p:pic>
        <p:nvPicPr>
          <p:cNvPr id="5" name="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133600" y="1352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6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79" y="280215"/>
            <a:ext cx="6662820" cy="499068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39990" y="5381765"/>
            <a:ext cx="2836214" cy="1228298"/>
            <a:chOff x="4121625" y="4531057"/>
            <a:chExt cx="2265527" cy="1228298"/>
          </a:xfrm>
        </p:grpSpPr>
        <p:sp>
          <p:nvSpPr>
            <p:cNvPr id="6" name="Rectangle 5"/>
            <p:cNvSpPr/>
            <p:nvPr/>
          </p:nvSpPr>
          <p:spPr>
            <a:xfrm>
              <a:off x="4121625" y="4531057"/>
              <a:ext cx="1063160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4785" y="4531057"/>
              <a:ext cx="1202367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4702" y="4632827"/>
              <a:ext cx="5740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ষা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20084" y="5483535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</a:p>
        </p:txBody>
      </p:sp>
      <p:pic>
        <p:nvPicPr>
          <p:cNvPr id="3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43100" y="2019300"/>
            <a:ext cx="609600" cy="609600"/>
          </a:xfrm>
          <a:prstGeom prst="rect">
            <a:avLst/>
          </a:prstGeom>
        </p:spPr>
      </p:pic>
      <p:pic>
        <p:nvPicPr>
          <p:cNvPr id="5" name="3 (6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884361" y="3790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666" y="289938"/>
            <a:ext cx="7938476" cy="477956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380934" y="5490947"/>
            <a:ext cx="2836214" cy="1228298"/>
            <a:chOff x="4121625" y="4531057"/>
            <a:chExt cx="2265527" cy="1228298"/>
          </a:xfrm>
        </p:grpSpPr>
        <p:sp>
          <p:nvSpPr>
            <p:cNvPr id="6" name="Rectangle 5"/>
            <p:cNvSpPr/>
            <p:nvPr/>
          </p:nvSpPr>
          <p:spPr>
            <a:xfrm>
              <a:off x="4121625" y="4531057"/>
              <a:ext cx="1063160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184785" y="4531057"/>
              <a:ext cx="1202367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64702" y="4632827"/>
              <a:ext cx="57400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লু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656409" y="5592717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76400" y="1752600"/>
            <a:ext cx="609600" cy="609600"/>
          </a:xfrm>
          <a:prstGeom prst="rect">
            <a:avLst/>
          </a:prstGeom>
        </p:spPr>
      </p:pic>
      <p:pic>
        <p:nvPicPr>
          <p:cNvPr id="5" name="3 (2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957717" y="4248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2804615" y="838200"/>
            <a:ext cx="6629400" cy="1447800"/>
          </a:xfrm>
          <a:prstGeom prst="plaqu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 সংযোগ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1604748" y="2857644"/>
            <a:ext cx="9368051" cy="1495425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ঃ 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[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74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2590800" y="381000"/>
            <a:ext cx="7467600" cy="1371600"/>
          </a:xfrm>
          <a:prstGeom prst="round2Diag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457450" y="2266950"/>
            <a:ext cx="2209800" cy="838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839200" y="2247900"/>
            <a:ext cx="1905000" cy="9144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52600" y="3657600"/>
            <a:ext cx="4038600" cy="2362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নিচেয়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7772400" y="3657600"/>
            <a:ext cx="4038600" cy="2362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নিচেয়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লাগিয়ে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284498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057401" y="228600"/>
            <a:ext cx="7924799" cy="281940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</a:p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276600"/>
            <a:ext cx="11563350" cy="2209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বলব?</a:t>
            </a:r>
          </a:p>
        </p:txBody>
      </p:sp>
    </p:spTree>
    <p:extLst>
      <p:ext uri="{BB962C8B-B14F-4D97-AF65-F5344CB8AC3E}">
        <p14:creationId xmlns:p14="http://schemas.microsoft.com/office/powerpoint/2010/main" val="46304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809750" y="283191"/>
            <a:ext cx="7924799" cy="2819400"/>
          </a:xfrm>
          <a:prstGeom prst="ellipse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9750" y="3276600"/>
            <a:ext cx="8534400" cy="2209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itchFamily="2" charset="2"/>
              <a:buChar char="q"/>
            </a:pP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পারগ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16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0" y="304800"/>
            <a:ext cx="5181600" cy="2286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743200"/>
            <a:ext cx="5105400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327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3048000" y="0"/>
            <a:ext cx="5791200" cy="2133600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57400" y="2486025"/>
            <a:ext cx="8229600" cy="3305175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নামঃ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দীপ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bn-IN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পদবীঃ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 নামঃ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বিষ্ণুপুর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সঃ প্রাঃ বিঃ</a:t>
            </a:r>
          </a:p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নড়াইল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508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514600" y="561975"/>
            <a:ext cx="6705600" cy="17526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79009" y="2786418"/>
            <a:ext cx="7924800" cy="2819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bn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 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15 ( 19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endParaRPr lang="bn-IN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৪৫ </a:t>
            </a:r>
            <a:r>
              <a:rPr lang="bn-IN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 </a:t>
            </a:r>
          </a:p>
          <a:p>
            <a:pPr algn="ctr"/>
            <a:endParaRPr 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09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600201" y="228600"/>
            <a:ext cx="8991599" cy="19812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চল, এখন আমরা একটা ভিডি ও দেখি............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22777"/>
              </p:ext>
            </p:extLst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259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924175" y="914400"/>
            <a:ext cx="6553200" cy="20574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2057400" y="3200400"/>
            <a:ext cx="8153400" cy="251460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6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r>
              <a:rPr lang="en-US" sz="6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19 </a:t>
            </a:r>
            <a:r>
              <a:rPr lang="en-US" sz="66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endParaRPr lang="bn-IN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29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376486" y="295275"/>
            <a:ext cx="7620000" cy="1752600"/>
          </a:xfrm>
          <a:prstGeom prst="plaqu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শিক্ষনফল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266700" y="2190750"/>
            <a:ext cx="11525250" cy="1524000"/>
          </a:xfrm>
          <a:prstGeom prst="round2Diag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266700" y="5600700"/>
            <a:ext cx="11715750" cy="1047750"/>
          </a:xfrm>
          <a:prstGeom prst="round2DiagRect">
            <a:avLst/>
          </a:prstGeom>
          <a:solidFill>
            <a:srgbClr val="7030A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1.1.1.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266700" y="3905250"/>
            <a:ext cx="11525250" cy="1524000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১.১.১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11987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36" y="212128"/>
            <a:ext cx="7608813" cy="50633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121624" y="5472752"/>
            <a:ext cx="2265528" cy="1228298"/>
            <a:chOff x="4121624" y="4531057"/>
            <a:chExt cx="2265528" cy="1228298"/>
          </a:xfrm>
        </p:grpSpPr>
        <p:sp>
          <p:nvSpPr>
            <p:cNvPr id="6" name="Rectangle 5"/>
            <p:cNvSpPr/>
            <p:nvPr/>
          </p:nvSpPr>
          <p:spPr>
            <a:xfrm>
              <a:off x="4121624" y="4531057"/>
              <a:ext cx="1132764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54388" y="4531057"/>
              <a:ext cx="1132764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7343" y="4637374"/>
              <a:ext cx="586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455994" y="5579069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</a:p>
        </p:txBody>
      </p:sp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0102" y="1394713"/>
            <a:ext cx="609600" cy="609600"/>
          </a:xfrm>
          <a:prstGeom prst="rect">
            <a:avLst/>
          </a:prstGeom>
        </p:spPr>
      </p:pic>
      <p:pic>
        <p:nvPicPr>
          <p:cNvPr id="5" name="3 (5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210102" y="27437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2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452" y="218363"/>
            <a:ext cx="7444741" cy="495413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26090" y="5377218"/>
            <a:ext cx="2265528" cy="1228298"/>
            <a:chOff x="4121624" y="4531057"/>
            <a:chExt cx="2265528" cy="1228298"/>
          </a:xfrm>
        </p:grpSpPr>
        <p:sp>
          <p:nvSpPr>
            <p:cNvPr id="6" name="Rectangle 5"/>
            <p:cNvSpPr/>
            <p:nvPr/>
          </p:nvSpPr>
          <p:spPr>
            <a:xfrm>
              <a:off x="4121624" y="4531057"/>
              <a:ext cx="1132764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54388" y="4531057"/>
              <a:ext cx="1132764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7343" y="4637374"/>
              <a:ext cx="586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360460" y="5483535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</a:p>
        </p:txBody>
      </p:sp>
      <p:pic>
        <p:nvPicPr>
          <p:cNvPr id="3" name="3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60227" y="4562900"/>
            <a:ext cx="609600" cy="609600"/>
          </a:xfrm>
          <a:prstGeom prst="rect">
            <a:avLst/>
          </a:prstGeom>
        </p:spPr>
      </p:pic>
      <p:pic>
        <p:nvPicPr>
          <p:cNvPr id="5" name="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387522" y="22916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781" y="578202"/>
            <a:ext cx="8118009" cy="45460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094329" y="5372973"/>
            <a:ext cx="2265528" cy="1228298"/>
            <a:chOff x="4121624" y="4531057"/>
            <a:chExt cx="2265528" cy="1228298"/>
          </a:xfrm>
        </p:grpSpPr>
        <p:sp>
          <p:nvSpPr>
            <p:cNvPr id="6" name="Rectangle 5"/>
            <p:cNvSpPr/>
            <p:nvPr/>
          </p:nvSpPr>
          <p:spPr>
            <a:xfrm>
              <a:off x="4121624" y="4531057"/>
              <a:ext cx="1132764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54388" y="4531057"/>
              <a:ext cx="1132764" cy="122829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27343" y="4637374"/>
              <a:ext cx="58685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তু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367284" y="5508269"/>
            <a:ext cx="5868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</a:p>
        </p:txBody>
      </p:sp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57350" y="781050"/>
            <a:ext cx="609600" cy="609600"/>
          </a:xfrm>
          <a:prstGeom prst="rect">
            <a:avLst/>
          </a:prstGeom>
        </p:spPr>
      </p:pic>
      <p:pic>
        <p:nvPicPr>
          <p:cNvPr id="5" name="3 (7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69375" y="31051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20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188</TotalTime>
  <Words>192</Words>
  <Application>Microsoft Office PowerPoint</Application>
  <PresentationFormat>Widescreen</PresentationFormat>
  <Paragraphs>48</Paragraphs>
  <Slides>17</Slides>
  <Notes>0</Notes>
  <HiddenSlides>0</HiddenSlides>
  <MMClips>12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NikoshBAN</vt:lpstr>
      <vt:lpstr>Trebuchet MS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Partho Sarothi Biswas</dc:creator>
  <cp:lastModifiedBy>Partho Sarothi Biswas</cp:lastModifiedBy>
  <cp:revision>32</cp:revision>
  <dcterms:created xsi:type="dcterms:W3CDTF">2020-05-17T08:02:10Z</dcterms:created>
  <dcterms:modified xsi:type="dcterms:W3CDTF">2020-05-18T07:06:02Z</dcterms:modified>
</cp:coreProperties>
</file>