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19-Apr-19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y Computer\Desktop\NID-0000000000007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600200"/>
            <a:ext cx="91440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700" dirty="0">
              <a:solidFill>
                <a:srgbClr val="CC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0"/>
            <a:ext cx="2743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295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শুন্যস্থান পূরণ করঃ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0574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মৌলিক পদার্থ .................. উপাদান দিয়ে তৈরী।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7432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মৌলিক পদার্থের ক্ষুদ্রতম কাণার নাম.........................।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 পরমানুর কেন্দ্রে থাকে ...........................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20574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একটি করে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27432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পরমানণু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34290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প্রোটন ও নিউট্রন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2057400"/>
            <a:ext cx="1524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114800" y="25146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33800" y="20574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14800" y="2743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962400" y="259080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67200" y="266700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48200" y="32004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92 -0.01666 C 0.09497 -0.01666 0.13334 0.02776 0.13334 0.08327 C 0.13334 0.1381 0.09497 0.1832 0.04792 0.1832 C 0.00052 0.1832 -0.0375 0.1381 -0.0375 0.08327 C -0.0375 0.02776 0.00052 -0.01666 0.04792 -0.01666 Z " pathEditMode="relative" rAng="0" ptsTypes="fffff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7 C -0.04045 0.03747 -0.0908 0.0266 -0.11649 -0.02175 C -0.14253 -0.06824 -0.13229 -0.13694 -0.09652 -0.17049 C -0.06024 -0.20657 -0.00989 -0.19339 0.01511 -0.14597 C 0.0408 -0.09739 0.03264 -0.03077 -0.00399 0.0037 Z " pathEditMode="relative" rAng="8694433" ptsTypes="fffff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3048000" y="1905000"/>
            <a:ext cx="2743200" cy="2743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038600" y="25146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419600" y="24384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800600" y="25146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3810000" y="34290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4572000" y="36576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953000" y="34290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114800" y="36576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029200" y="29718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657600" y="31242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038600" y="28194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7432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343400" y="2743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114800" y="3124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495800" y="3124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572000" y="33528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343400" y="3505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38600" y="33528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810000" y="30480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00600" y="3124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648200" y="28194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657600" y="19812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029200" y="42672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1905000" y="838200"/>
            <a:ext cx="4953000" cy="495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1828800" y="58674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২য় কক্ষপথে কতটি ইলেক্ট্রন বসবে, ব্যাখ্যা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76600" y="22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33 0.33264 C 0.08646 0.39579 -0.00625 0.37266 -0.05503 0.28245 C -0.1033 0.19524 -0.08542 0.06847 -0.01997 0.00694 C 0.04635 -0.06014 0.13941 -0.03331 0.18628 0.05575 C 0.23403 0.14597 0.22066 0.27019 0.1533 0.33264 Z " pathEditMode="relative" rAng="8694433" ptsTypes="fffff">
                                      <p:cBhvr>
                                        <p:cTn id="5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-16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153 -0.322 C -0.10538 -0.38377 -0.0125 -0.36017 0.03715 -0.26834 C 0.08646 -0.1802 0.07049 -0.05113 0.00503 0.00994 C -0.06042 0.0761 -0.15417 0.04788 -0.20191 -0.0421 C -0.25104 -0.13417 -0.23819 -0.25932 -0.17153 -0.322 Z " pathEditMode="relative" rAng="-2112960" ptsTypes="fffff">
                                      <p:cBhvr>
                                        <p:cTn id="5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2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28800" y="5334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/>
          <p:nvPr/>
        </p:nvGrpSpPr>
        <p:grpSpPr>
          <a:xfrm>
            <a:off x="1295400" y="990600"/>
            <a:ext cx="2133600" cy="2514600"/>
            <a:chOff x="1295400" y="381000"/>
            <a:chExt cx="2133600" cy="2514600"/>
          </a:xfrm>
        </p:grpSpPr>
        <p:pic>
          <p:nvPicPr>
            <p:cNvPr id="3" name="Picture 2" descr="06 (2)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685800"/>
              <a:ext cx="1487978" cy="198258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Oval 6"/>
            <p:cNvSpPr/>
            <p:nvPr/>
          </p:nvSpPr>
          <p:spPr>
            <a:xfrm>
              <a:off x="1295400" y="381000"/>
              <a:ext cx="2133600" cy="2514600"/>
            </a:xfrm>
            <a:prstGeom prst="ellipse">
              <a:avLst/>
            </a:prstGeom>
            <a:noFill/>
            <a:ln w="815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0"/>
            <a:ext cx="9144000" cy="62478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রাশেদুল কবির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চর ফকিরা উচ্চ বিদ্যালয়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কোম্পানীগঞ্জ, নোয়াখালী।</a:t>
            </a: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শ্রেণী-৭ম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বিষয়-বিজ্ঞান 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অধ্যায়-৬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পাঠ-৯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সময়-৪৫ মিনিট</a:t>
            </a:r>
          </a:p>
        </p:txBody>
      </p:sp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371600"/>
            <a:ext cx="1485900" cy="1905000"/>
          </a:xfrm>
          <a:prstGeom prst="rect">
            <a:avLst/>
          </a:prstGeom>
        </p:spPr>
      </p:pic>
      <p:grpSp>
        <p:nvGrpSpPr>
          <p:cNvPr id="6" name="Group 11"/>
          <p:cNvGrpSpPr/>
          <p:nvPr/>
        </p:nvGrpSpPr>
        <p:grpSpPr>
          <a:xfrm>
            <a:off x="609600" y="381000"/>
            <a:ext cx="8001000" cy="6019800"/>
            <a:chOff x="609600" y="381000"/>
            <a:chExt cx="8001000" cy="6019800"/>
          </a:xfrm>
        </p:grpSpPr>
        <p:sp>
          <p:nvSpPr>
            <p:cNvPr id="10" name="Rectangle 9"/>
            <p:cNvSpPr/>
            <p:nvPr/>
          </p:nvSpPr>
          <p:spPr>
            <a:xfrm>
              <a:off x="609600" y="381000"/>
              <a:ext cx="8001000" cy="6019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0" y="381000"/>
              <a:ext cx="45719" cy="6019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906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  এ পাঠ শেষে শিক্ষার্থীরা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পরমানূর ছবি আঁকতে পারবে।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পরমাণুর গঠন ব্যাখ্যা করতে পারবে।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ndু্পব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2438400"/>
            <a:ext cx="4419600" cy="441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889ো205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14400"/>
            <a:ext cx="6953250" cy="4210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5257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উনারা কি করছেন?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াীূবক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04800"/>
            <a:ext cx="4524226" cy="47514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00200" y="53340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আরো ছোট করলে কি দেখা যাবে?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33400" y="1219200"/>
            <a:ext cx="4114800" cy="2209800"/>
            <a:chOff x="533400" y="1219200"/>
            <a:chExt cx="4114800" cy="2209800"/>
          </a:xfrm>
        </p:grpSpPr>
        <p:sp>
          <p:nvSpPr>
            <p:cNvPr id="4" name="Oval 3"/>
            <p:cNvSpPr/>
            <p:nvPr/>
          </p:nvSpPr>
          <p:spPr>
            <a:xfrm>
              <a:off x="533400" y="33528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3429000" y="1219200"/>
              <a:ext cx="1219200" cy="1295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>
              <a:stCxn id="4" idx="1"/>
            </p:cNvCxnSpPr>
            <p:nvPr/>
          </p:nvCxnSpPr>
          <p:spPr>
            <a:xfrm rot="5400000" flipH="1" flipV="1">
              <a:off x="1143000" y="696960"/>
              <a:ext cx="2068559" cy="32654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>
              <a:stCxn id="4" idx="3"/>
              <a:endCxn id="5" idx="4"/>
            </p:cNvCxnSpPr>
            <p:nvPr/>
          </p:nvCxnSpPr>
          <p:spPr>
            <a:xfrm rot="5400000" flipH="1" flipV="1">
              <a:off x="1839958" y="1219200"/>
              <a:ext cx="903241" cy="34940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9050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পদার্থের ক্ষুদ্রতম কণা বা পরমানুর কণা।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81400" y="1219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1981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পরমাণু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37338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পরমাণু ভাঙ্গলে কি বের হবে?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114800" y="914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4343400" y="1066800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343400" y="106680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0" y="10668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33600" y="3886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ইলেক্ট্রন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3962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প্রোটন</a:t>
            </a:r>
            <a:r>
              <a:rPr lang="bn-IN" sz="2400" dirty="0" smtClean="0"/>
              <a:t>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962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নিউট্রন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70645E-6 L -0.15416 0.3275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70645E-6 L 0.17917 0.3275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1143000"/>
            <a:ext cx="1524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828800" y="16764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47800" y="11430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629400" y="1143000"/>
            <a:ext cx="15240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39000" y="16002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858000" y="11430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239000" y="1828800"/>
            <a:ext cx="228600" cy="228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86600" y="167640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1752600"/>
            <a:ext cx="228600" cy="2286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772400" y="2286000"/>
            <a:ext cx="228600" cy="2286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962400" y="3429000"/>
            <a:ext cx="2018270" cy="17907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4419599" y="427355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44958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648200" y="43434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267199" y="434975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495800" y="45720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410200" y="48006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3124200" y="2514600"/>
            <a:ext cx="3733800" cy="3581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572000" y="41148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53000" y="43434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953000" y="40386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24400" y="38862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800600" y="44958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724400" y="4191000"/>
            <a:ext cx="302741" cy="2984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343400" y="41148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181600" y="41910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4648200" y="37338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953000" y="37338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5105400" y="44958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6482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419600" y="38862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181600" y="3886200"/>
            <a:ext cx="302741" cy="2984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248400" y="29718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019800" y="55626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791200" y="57150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4290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810000" y="26670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38600" y="2590800"/>
            <a:ext cx="302741" cy="29845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447800" y="2667000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হাইড্রোজেন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2819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হিলিয়াম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720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অক্সিজেন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 Computer</dc:creator>
  <cp:lastModifiedBy>My Computer</cp:lastModifiedBy>
  <cp:revision>1</cp:revision>
  <dcterms:created xsi:type="dcterms:W3CDTF">2006-08-16T00:00:00Z</dcterms:created>
  <dcterms:modified xsi:type="dcterms:W3CDTF">2019-04-19T13:58:14Z</dcterms:modified>
</cp:coreProperties>
</file>