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71" r:id="rId6"/>
    <p:sldId id="272" r:id="rId7"/>
    <p:sldId id="273" r:id="rId8"/>
    <p:sldId id="274" r:id="rId9"/>
    <p:sldId id="259" r:id="rId10"/>
    <p:sldId id="260" r:id="rId11"/>
    <p:sldId id="261" r:id="rId12"/>
    <p:sldId id="262" r:id="rId13"/>
    <p:sldId id="263" r:id="rId14"/>
    <p:sldId id="26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11-Apr-19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11-Apr-19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y Computer\Desktop\NID-00000000000079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2057400"/>
            <a:ext cx="91440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87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194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একক কাজঃ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তোমার বিজ্ঞান বই এর কি কি বৈশিষ্ঠ আছে যার কারনে এটি পদার্থ?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ap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457200"/>
            <a:ext cx="1981200" cy="2377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jhhgg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4800"/>
            <a:ext cx="2619375" cy="1743075"/>
          </a:xfrm>
          <a:prstGeom prst="rect">
            <a:avLst/>
          </a:prstGeom>
        </p:spPr>
      </p:pic>
      <p:pic>
        <p:nvPicPr>
          <p:cNvPr id="3" name="Picture 2" descr="Y7f0cfdlu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2800" y="304800"/>
            <a:ext cx="2667000" cy="1776889"/>
          </a:xfrm>
          <a:prstGeom prst="rect">
            <a:avLst/>
          </a:prstGeom>
        </p:spPr>
      </p:pic>
      <p:pic>
        <p:nvPicPr>
          <p:cNvPr id="4" name="Picture 3" descr="balloon_PvfgghNG495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0" y="381000"/>
            <a:ext cx="2295525" cy="24485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28956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কঠিন পদার্থ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2800" y="2895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তরল পদার্থ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29400" y="2895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বায়বীয় পদার্থ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jhhgg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04800"/>
            <a:ext cx="2619375" cy="1743075"/>
          </a:xfrm>
          <a:prstGeom prst="rect">
            <a:avLst/>
          </a:prstGeom>
        </p:spPr>
      </p:pic>
      <p:pic>
        <p:nvPicPr>
          <p:cNvPr id="3" name="Picture 2" descr="Y7f0cfdlu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2209800"/>
            <a:ext cx="2667000" cy="1776889"/>
          </a:xfrm>
          <a:prstGeom prst="rect">
            <a:avLst/>
          </a:prstGeom>
        </p:spPr>
      </p:pic>
      <p:pic>
        <p:nvPicPr>
          <p:cNvPr id="4" name="Picture 3" descr="balloon_PvfgghNG495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4104640"/>
            <a:ext cx="2295525" cy="24485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57600" y="3810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খুব ই শক্ত বা দৃঢ়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0" y="8382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ভর আছে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12954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নির্দিষ্ট জায়গা দখল করে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7600" y="24384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শক্ত নয় বা দৃঢ়তা কম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57600" y="35052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যে পাত্রে রাখে রাখা হয় তার আকার ধারন করে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57600" y="302889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নির্দিষ্ট জায়গা দখল করে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57600" y="44958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শক্ত নয় বা দৃঢ়তা নাই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7600" y="5498068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যে পাত্রে রাখে রাখা হয় তার আকার ধারন করে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57600" y="5021758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নির্দিষ্ট জায়গা দখল করে না 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4572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990600"/>
            <a:ext cx="891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নিম্ন লিখিত পদার্থসমূহ কি ধরনের পদার্থ?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কাঠ, পাথর, দুধ,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ধোঁয়া, মাটি, চিনি, মধু, বালি, অক্সিজেন, কাপড়, বাষ্প।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962400"/>
            <a:ext cx="2209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কঠিনঃ</a:t>
            </a:r>
            <a:r>
              <a:rPr lang="bn-IN" dirty="0" smtClean="0"/>
              <a:t>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33800" y="3962400"/>
            <a:ext cx="2133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তরলঃ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0" y="3962400"/>
            <a:ext cx="2057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বায়বীয়ঃ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-419551" y="2933358"/>
            <a:ext cx="2058194" cy="147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418306" y="2933700"/>
            <a:ext cx="2058194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2019300" y="2019300"/>
            <a:ext cx="1981200" cy="1752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971800" y="1828800"/>
            <a:ext cx="4495800" cy="2057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1828800" y="2057400"/>
            <a:ext cx="2209800" cy="1600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2171700" y="2019300"/>
            <a:ext cx="2438400" cy="2057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 flipV="1">
            <a:off x="2362200" y="1828800"/>
            <a:ext cx="3352800" cy="2819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4076700" y="2933700"/>
            <a:ext cx="1752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H="1">
            <a:off x="6362700" y="2552700"/>
            <a:ext cx="1905000" cy="609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 flipV="1">
            <a:off x="2743200" y="1828800"/>
            <a:ext cx="5181600" cy="2895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7810500" y="2933700"/>
            <a:ext cx="1905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752600" y="686594"/>
            <a:ext cx="5257800" cy="5231758"/>
            <a:chOff x="1752600" y="686594"/>
            <a:chExt cx="5257800" cy="5231758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2362200" y="1143000"/>
              <a:ext cx="4419600" cy="1447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/>
            <p:cNvGrpSpPr/>
            <p:nvPr/>
          </p:nvGrpSpPr>
          <p:grpSpPr>
            <a:xfrm>
              <a:off x="1752600" y="2438400"/>
              <a:ext cx="1716884" cy="3479952"/>
              <a:chOff x="1905000" y="1243745"/>
              <a:chExt cx="1716884" cy="3479952"/>
            </a:xfrm>
            <a:noFill/>
          </p:grpSpPr>
          <p:grpSp>
            <p:nvGrpSpPr>
              <p:cNvPr id="8" name="Group 7"/>
              <p:cNvGrpSpPr/>
              <p:nvPr/>
            </p:nvGrpSpPr>
            <p:grpSpPr>
              <a:xfrm>
                <a:off x="1905000" y="1981200"/>
                <a:ext cx="1716884" cy="2742497"/>
                <a:chOff x="1178716" y="1338659"/>
                <a:chExt cx="2362200" cy="4299438"/>
              </a:xfrm>
              <a:grpFill/>
            </p:grpSpPr>
            <p:sp>
              <p:nvSpPr>
                <p:cNvPr id="6" name="Teardrop 5"/>
                <p:cNvSpPr/>
                <p:nvPr/>
              </p:nvSpPr>
              <p:spPr>
                <a:xfrm rot="18864270">
                  <a:off x="1064416" y="3161597"/>
                  <a:ext cx="2590800" cy="2362200"/>
                </a:xfrm>
                <a:prstGeom prst="teardrop">
                  <a:avLst>
                    <a:gd name="adj" fmla="val 137890"/>
                  </a:avLst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Isosceles Triangle 6"/>
                <p:cNvSpPr/>
                <p:nvPr/>
              </p:nvSpPr>
              <p:spPr>
                <a:xfrm rot="10800000">
                  <a:off x="1807763" y="1338659"/>
                  <a:ext cx="914400" cy="990599"/>
                </a:xfrm>
                <a:prstGeom prst="triangl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" name="Freeform 8"/>
              <p:cNvSpPr/>
              <p:nvPr/>
            </p:nvSpPr>
            <p:spPr>
              <a:xfrm>
                <a:off x="2203373" y="1243745"/>
                <a:ext cx="958468" cy="1360252"/>
              </a:xfrm>
              <a:custGeom>
                <a:avLst/>
                <a:gdLst>
                  <a:gd name="connsiteX0" fmla="*/ 484743 w 958468"/>
                  <a:gd name="connsiteY0" fmla="*/ 1334202 h 1360252"/>
                  <a:gd name="connsiteX1" fmla="*/ 473726 w 958468"/>
                  <a:gd name="connsiteY1" fmla="*/ 1246067 h 1360252"/>
                  <a:gd name="connsiteX2" fmla="*/ 451692 w 958468"/>
                  <a:gd name="connsiteY2" fmla="*/ 1213016 h 1360252"/>
                  <a:gd name="connsiteX3" fmla="*/ 440675 w 958468"/>
                  <a:gd name="connsiteY3" fmla="*/ 1179966 h 1360252"/>
                  <a:gd name="connsiteX4" fmla="*/ 385591 w 958468"/>
                  <a:gd name="connsiteY4" fmla="*/ 1113865 h 1360252"/>
                  <a:gd name="connsiteX5" fmla="*/ 363557 w 958468"/>
                  <a:gd name="connsiteY5" fmla="*/ 1080814 h 1360252"/>
                  <a:gd name="connsiteX6" fmla="*/ 253388 w 958468"/>
                  <a:gd name="connsiteY6" fmla="*/ 1047763 h 1360252"/>
                  <a:gd name="connsiteX7" fmla="*/ 55085 w 958468"/>
                  <a:gd name="connsiteY7" fmla="*/ 1058780 h 1360252"/>
                  <a:gd name="connsiteX8" fmla="*/ 22034 w 958468"/>
                  <a:gd name="connsiteY8" fmla="*/ 1069797 h 1360252"/>
                  <a:gd name="connsiteX9" fmla="*/ 0 w 958468"/>
                  <a:gd name="connsiteY9" fmla="*/ 1135898 h 1360252"/>
                  <a:gd name="connsiteX10" fmla="*/ 11017 w 958468"/>
                  <a:gd name="connsiteY10" fmla="*/ 1224033 h 1360252"/>
                  <a:gd name="connsiteX11" fmla="*/ 22034 w 958468"/>
                  <a:gd name="connsiteY11" fmla="*/ 1257084 h 1360252"/>
                  <a:gd name="connsiteX12" fmla="*/ 55085 w 958468"/>
                  <a:gd name="connsiteY12" fmla="*/ 1268101 h 1360252"/>
                  <a:gd name="connsiteX13" fmla="*/ 88135 w 958468"/>
                  <a:gd name="connsiteY13" fmla="*/ 1301151 h 1360252"/>
                  <a:gd name="connsiteX14" fmla="*/ 176270 w 958468"/>
                  <a:gd name="connsiteY14" fmla="*/ 1323185 h 1360252"/>
                  <a:gd name="connsiteX15" fmla="*/ 308473 w 958468"/>
                  <a:gd name="connsiteY15" fmla="*/ 1345219 h 1360252"/>
                  <a:gd name="connsiteX16" fmla="*/ 429658 w 958468"/>
                  <a:gd name="connsiteY16" fmla="*/ 1334202 h 1360252"/>
                  <a:gd name="connsiteX17" fmla="*/ 484743 w 958468"/>
                  <a:gd name="connsiteY17" fmla="*/ 1279118 h 1360252"/>
                  <a:gd name="connsiteX18" fmla="*/ 594911 w 958468"/>
                  <a:gd name="connsiteY18" fmla="*/ 1246067 h 1360252"/>
                  <a:gd name="connsiteX19" fmla="*/ 914400 w 958468"/>
                  <a:gd name="connsiteY19" fmla="*/ 1257084 h 1360252"/>
                  <a:gd name="connsiteX20" fmla="*/ 947451 w 958468"/>
                  <a:gd name="connsiteY20" fmla="*/ 1279118 h 1360252"/>
                  <a:gd name="connsiteX21" fmla="*/ 958468 w 958468"/>
                  <a:gd name="connsiteY21" fmla="*/ 1312168 h 1360252"/>
                  <a:gd name="connsiteX22" fmla="*/ 859316 w 958468"/>
                  <a:gd name="connsiteY22" fmla="*/ 1356236 h 1360252"/>
                  <a:gd name="connsiteX23" fmla="*/ 473726 w 958468"/>
                  <a:gd name="connsiteY23" fmla="*/ 1345219 h 1360252"/>
                  <a:gd name="connsiteX24" fmla="*/ 440675 w 958468"/>
                  <a:gd name="connsiteY24" fmla="*/ 1334202 h 1360252"/>
                  <a:gd name="connsiteX25" fmla="*/ 418641 w 958468"/>
                  <a:gd name="connsiteY25" fmla="*/ 1301151 h 1360252"/>
                  <a:gd name="connsiteX26" fmla="*/ 451692 w 958468"/>
                  <a:gd name="connsiteY26" fmla="*/ 1080814 h 1360252"/>
                  <a:gd name="connsiteX27" fmla="*/ 462709 w 958468"/>
                  <a:gd name="connsiteY27" fmla="*/ 1047763 h 1360252"/>
                  <a:gd name="connsiteX28" fmla="*/ 484743 w 958468"/>
                  <a:gd name="connsiteY28" fmla="*/ 959628 h 1360252"/>
                  <a:gd name="connsiteX29" fmla="*/ 473726 w 958468"/>
                  <a:gd name="connsiteY29" fmla="*/ 750308 h 1360252"/>
                  <a:gd name="connsiteX30" fmla="*/ 462709 w 958468"/>
                  <a:gd name="connsiteY30" fmla="*/ 717257 h 1360252"/>
                  <a:gd name="connsiteX31" fmla="*/ 451692 w 958468"/>
                  <a:gd name="connsiteY31" fmla="*/ 673190 h 1360252"/>
                  <a:gd name="connsiteX32" fmla="*/ 462709 w 958468"/>
                  <a:gd name="connsiteY32" fmla="*/ 309633 h 1360252"/>
                  <a:gd name="connsiteX33" fmla="*/ 473726 w 958468"/>
                  <a:gd name="connsiteY33" fmla="*/ 276583 h 1360252"/>
                  <a:gd name="connsiteX34" fmla="*/ 495760 w 958468"/>
                  <a:gd name="connsiteY34" fmla="*/ 12178 h 1360252"/>
                  <a:gd name="connsiteX35" fmla="*/ 528810 w 958468"/>
                  <a:gd name="connsiteY35" fmla="*/ 23195 h 1360252"/>
                  <a:gd name="connsiteX36" fmla="*/ 572878 w 958468"/>
                  <a:gd name="connsiteY36" fmla="*/ 89296 h 1360252"/>
                  <a:gd name="connsiteX37" fmla="*/ 583894 w 958468"/>
                  <a:gd name="connsiteY37" fmla="*/ 122347 h 1360252"/>
                  <a:gd name="connsiteX38" fmla="*/ 517793 w 958468"/>
                  <a:gd name="connsiteY38" fmla="*/ 122347 h 1360252"/>
                  <a:gd name="connsiteX39" fmla="*/ 484743 w 958468"/>
                  <a:gd name="connsiteY39" fmla="*/ 100313 h 1360252"/>
                  <a:gd name="connsiteX40" fmla="*/ 363557 w 958468"/>
                  <a:gd name="connsiteY40" fmla="*/ 100313 h 1360252"/>
                  <a:gd name="connsiteX41" fmla="*/ 330507 w 958468"/>
                  <a:gd name="connsiteY41" fmla="*/ 122347 h 1360252"/>
                  <a:gd name="connsiteX42" fmla="*/ 374574 w 958468"/>
                  <a:gd name="connsiteY42" fmla="*/ 210482 h 1360252"/>
                  <a:gd name="connsiteX43" fmla="*/ 451692 w 958468"/>
                  <a:gd name="connsiteY43" fmla="*/ 177431 h 1360252"/>
                  <a:gd name="connsiteX44" fmla="*/ 506776 w 958468"/>
                  <a:gd name="connsiteY44" fmla="*/ 122347 h 1360252"/>
                  <a:gd name="connsiteX45" fmla="*/ 550844 w 958468"/>
                  <a:gd name="connsiteY45" fmla="*/ 56245 h 1360252"/>
                  <a:gd name="connsiteX46" fmla="*/ 572878 w 958468"/>
                  <a:gd name="connsiteY46" fmla="*/ 23195 h 1360252"/>
                  <a:gd name="connsiteX47" fmla="*/ 649996 w 958468"/>
                  <a:gd name="connsiteY47" fmla="*/ 1161 h 13602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958468" h="1360252">
                    <a:moveTo>
                      <a:pt x="484743" y="1334202"/>
                    </a:moveTo>
                    <a:cubicBezTo>
                      <a:pt x="481071" y="1304824"/>
                      <a:pt x="481516" y="1274631"/>
                      <a:pt x="473726" y="1246067"/>
                    </a:cubicBezTo>
                    <a:cubicBezTo>
                      <a:pt x="470242" y="1233293"/>
                      <a:pt x="457614" y="1224859"/>
                      <a:pt x="451692" y="1213016"/>
                    </a:cubicBezTo>
                    <a:cubicBezTo>
                      <a:pt x="446499" y="1202629"/>
                      <a:pt x="445868" y="1190353"/>
                      <a:pt x="440675" y="1179966"/>
                    </a:cubicBezTo>
                    <a:cubicBezTo>
                      <a:pt x="420159" y="1138935"/>
                      <a:pt x="416048" y="1150414"/>
                      <a:pt x="385591" y="1113865"/>
                    </a:cubicBezTo>
                    <a:cubicBezTo>
                      <a:pt x="377114" y="1103693"/>
                      <a:pt x="374785" y="1087832"/>
                      <a:pt x="363557" y="1080814"/>
                    </a:cubicBezTo>
                    <a:cubicBezTo>
                      <a:pt x="345675" y="1069638"/>
                      <a:pt x="279188" y="1054213"/>
                      <a:pt x="253388" y="1047763"/>
                    </a:cubicBezTo>
                    <a:cubicBezTo>
                      <a:pt x="187287" y="1051435"/>
                      <a:pt x="120990" y="1052503"/>
                      <a:pt x="55085" y="1058780"/>
                    </a:cubicBezTo>
                    <a:cubicBezTo>
                      <a:pt x="43524" y="1059881"/>
                      <a:pt x="28784" y="1060347"/>
                      <a:pt x="22034" y="1069797"/>
                    </a:cubicBezTo>
                    <a:cubicBezTo>
                      <a:pt x="8534" y="1088696"/>
                      <a:pt x="0" y="1135898"/>
                      <a:pt x="0" y="1135898"/>
                    </a:cubicBezTo>
                    <a:cubicBezTo>
                      <a:pt x="3672" y="1165276"/>
                      <a:pt x="5721" y="1194904"/>
                      <a:pt x="11017" y="1224033"/>
                    </a:cubicBezTo>
                    <a:cubicBezTo>
                      <a:pt x="13094" y="1235459"/>
                      <a:pt x="13822" y="1248872"/>
                      <a:pt x="22034" y="1257084"/>
                    </a:cubicBezTo>
                    <a:cubicBezTo>
                      <a:pt x="30246" y="1265296"/>
                      <a:pt x="44068" y="1264429"/>
                      <a:pt x="55085" y="1268101"/>
                    </a:cubicBezTo>
                    <a:cubicBezTo>
                      <a:pt x="66102" y="1279118"/>
                      <a:pt x="73952" y="1294704"/>
                      <a:pt x="88135" y="1301151"/>
                    </a:cubicBezTo>
                    <a:cubicBezTo>
                      <a:pt x="115703" y="1313682"/>
                      <a:pt x="147541" y="1313609"/>
                      <a:pt x="176270" y="1323185"/>
                    </a:cubicBezTo>
                    <a:cubicBezTo>
                      <a:pt x="240869" y="1344718"/>
                      <a:pt x="197779" y="1332920"/>
                      <a:pt x="308473" y="1345219"/>
                    </a:cubicBezTo>
                    <a:cubicBezTo>
                      <a:pt x="348868" y="1341547"/>
                      <a:pt x="389997" y="1342701"/>
                      <a:pt x="429658" y="1334202"/>
                    </a:cubicBezTo>
                    <a:cubicBezTo>
                      <a:pt x="467048" y="1326190"/>
                      <a:pt x="462042" y="1301819"/>
                      <a:pt x="484743" y="1279118"/>
                    </a:cubicBezTo>
                    <a:cubicBezTo>
                      <a:pt x="518145" y="1245716"/>
                      <a:pt x="546368" y="1253002"/>
                      <a:pt x="594911" y="1246067"/>
                    </a:cubicBezTo>
                    <a:cubicBezTo>
                      <a:pt x="701407" y="1249739"/>
                      <a:pt x="808306" y="1247138"/>
                      <a:pt x="914400" y="1257084"/>
                    </a:cubicBezTo>
                    <a:cubicBezTo>
                      <a:pt x="927583" y="1258320"/>
                      <a:pt x="939179" y="1268779"/>
                      <a:pt x="947451" y="1279118"/>
                    </a:cubicBezTo>
                    <a:cubicBezTo>
                      <a:pt x="954705" y="1288186"/>
                      <a:pt x="954796" y="1301151"/>
                      <a:pt x="958468" y="1312168"/>
                    </a:cubicBezTo>
                    <a:cubicBezTo>
                      <a:pt x="926412" y="1360252"/>
                      <a:pt x="940949" y="1356236"/>
                      <a:pt x="859316" y="1356236"/>
                    </a:cubicBezTo>
                    <a:cubicBezTo>
                      <a:pt x="730734" y="1356236"/>
                      <a:pt x="602256" y="1348891"/>
                      <a:pt x="473726" y="1345219"/>
                    </a:cubicBezTo>
                    <a:cubicBezTo>
                      <a:pt x="462709" y="1341547"/>
                      <a:pt x="449743" y="1341457"/>
                      <a:pt x="440675" y="1334202"/>
                    </a:cubicBezTo>
                    <a:cubicBezTo>
                      <a:pt x="430336" y="1325931"/>
                      <a:pt x="419419" y="1314369"/>
                      <a:pt x="418641" y="1301151"/>
                    </a:cubicBezTo>
                    <a:cubicBezTo>
                      <a:pt x="411671" y="1182670"/>
                      <a:pt x="422209" y="1169262"/>
                      <a:pt x="451692" y="1080814"/>
                    </a:cubicBezTo>
                    <a:cubicBezTo>
                      <a:pt x="455364" y="1069797"/>
                      <a:pt x="459892" y="1059029"/>
                      <a:pt x="462709" y="1047763"/>
                    </a:cubicBezTo>
                    <a:lnTo>
                      <a:pt x="484743" y="959628"/>
                    </a:lnTo>
                    <a:cubicBezTo>
                      <a:pt x="481071" y="889855"/>
                      <a:pt x="480052" y="819891"/>
                      <a:pt x="473726" y="750308"/>
                    </a:cubicBezTo>
                    <a:cubicBezTo>
                      <a:pt x="472675" y="738743"/>
                      <a:pt x="465899" y="728423"/>
                      <a:pt x="462709" y="717257"/>
                    </a:cubicBezTo>
                    <a:cubicBezTo>
                      <a:pt x="458549" y="702698"/>
                      <a:pt x="455364" y="687879"/>
                      <a:pt x="451692" y="673190"/>
                    </a:cubicBezTo>
                    <a:cubicBezTo>
                      <a:pt x="455364" y="552004"/>
                      <a:pt x="455984" y="430688"/>
                      <a:pt x="462709" y="309633"/>
                    </a:cubicBezTo>
                    <a:cubicBezTo>
                      <a:pt x="463353" y="298038"/>
                      <a:pt x="471960" y="288061"/>
                      <a:pt x="473726" y="276583"/>
                    </a:cubicBezTo>
                    <a:cubicBezTo>
                      <a:pt x="482337" y="220612"/>
                      <a:pt x="492637" y="55906"/>
                      <a:pt x="495760" y="12178"/>
                    </a:cubicBezTo>
                    <a:cubicBezTo>
                      <a:pt x="506777" y="15850"/>
                      <a:pt x="520599" y="14984"/>
                      <a:pt x="528810" y="23195"/>
                    </a:cubicBezTo>
                    <a:cubicBezTo>
                      <a:pt x="547535" y="41920"/>
                      <a:pt x="572878" y="89296"/>
                      <a:pt x="572878" y="89296"/>
                    </a:cubicBezTo>
                    <a:cubicBezTo>
                      <a:pt x="576550" y="100313"/>
                      <a:pt x="589088" y="111960"/>
                      <a:pt x="583894" y="122347"/>
                    </a:cubicBezTo>
                    <a:cubicBezTo>
                      <a:pt x="571304" y="147526"/>
                      <a:pt x="530383" y="126543"/>
                      <a:pt x="517793" y="122347"/>
                    </a:cubicBezTo>
                    <a:cubicBezTo>
                      <a:pt x="506776" y="115002"/>
                      <a:pt x="496586" y="106234"/>
                      <a:pt x="484743" y="100313"/>
                    </a:cubicBezTo>
                    <a:cubicBezTo>
                      <a:pt x="439909" y="77895"/>
                      <a:pt x="421648" y="93052"/>
                      <a:pt x="363557" y="100313"/>
                    </a:cubicBezTo>
                    <a:cubicBezTo>
                      <a:pt x="352540" y="107658"/>
                      <a:pt x="333379" y="109422"/>
                      <a:pt x="330507" y="122347"/>
                    </a:cubicBezTo>
                    <a:cubicBezTo>
                      <a:pt x="313046" y="200921"/>
                      <a:pt x="330359" y="195744"/>
                      <a:pt x="374574" y="210482"/>
                    </a:cubicBezTo>
                    <a:cubicBezTo>
                      <a:pt x="408286" y="202054"/>
                      <a:pt x="426332" y="202791"/>
                      <a:pt x="451692" y="177431"/>
                    </a:cubicBezTo>
                    <a:cubicBezTo>
                      <a:pt x="525137" y="103986"/>
                      <a:pt x="418644" y="181101"/>
                      <a:pt x="506776" y="122347"/>
                    </a:cubicBezTo>
                    <a:lnTo>
                      <a:pt x="550844" y="56245"/>
                    </a:lnTo>
                    <a:cubicBezTo>
                      <a:pt x="558189" y="45228"/>
                      <a:pt x="560317" y="27382"/>
                      <a:pt x="572878" y="23195"/>
                    </a:cubicBezTo>
                    <a:cubicBezTo>
                      <a:pt x="642463" y="0"/>
                      <a:pt x="615753" y="1161"/>
                      <a:pt x="649996" y="1161"/>
                    </a:cubicBezTo>
                  </a:path>
                </a:pathLst>
              </a:cu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Freeform 10"/>
            <p:cNvSpPr/>
            <p:nvPr/>
          </p:nvSpPr>
          <p:spPr>
            <a:xfrm>
              <a:off x="6344035" y="1066800"/>
              <a:ext cx="666365" cy="2357610"/>
            </a:xfrm>
            <a:custGeom>
              <a:avLst/>
              <a:gdLst>
                <a:gd name="connsiteX0" fmla="*/ 534946 w 666365"/>
                <a:gd name="connsiteY0" fmla="*/ 749147 h 2357610"/>
                <a:gd name="connsiteX1" fmla="*/ 50204 w 666365"/>
                <a:gd name="connsiteY1" fmla="*/ 760164 h 2357610"/>
                <a:gd name="connsiteX2" fmla="*/ 28170 w 666365"/>
                <a:gd name="connsiteY2" fmla="*/ 793215 h 2357610"/>
                <a:gd name="connsiteX3" fmla="*/ 61220 w 666365"/>
                <a:gd name="connsiteY3" fmla="*/ 870333 h 2357610"/>
                <a:gd name="connsiteX4" fmla="*/ 94271 w 666365"/>
                <a:gd name="connsiteY4" fmla="*/ 881350 h 2357610"/>
                <a:gd name="connsiteX5" fmla="*/ 204440 w 666365"/>
                <a:gd name="connsiteY5" fmla="*/ 936434 h 2357610"/>
                <a:gd name="connsiteX6" fmla="*/ 270541 w 666365"/>
                <a:gd name="connsiteY6" fmla="*/ 958468 h 2357610"/>
                <a:gd name="connsiteX7" fmla="*/ 567996 w 666365"/>
                <a:gd name="connsiteY7" fmla="*/ 947451 h 2357610"/>
                <a:gd name="connsiteX8" fmla="*/ 601047 w 666365"/>
                <a:gd name="connsiteY8" fmla="*/ 936434 h 2357610"/>
                <a:gd name="connsiteX9" fmla="*/ 634098 w 666365"/>
                <a:gd name="connsiteY9" fmla="*/ 914400 h 2357610"/>
                <a:gd name="connsiteX10" fmla="*/ 656131 w 666365"/>
                <a:gd name="connsiteY10" fmla="*/ 881350 h 2357610"/>
                <a:gd name="connsiteX11" fmla="*/ 645114 w 666365"/>
                <a:gd name="connsiteY11" fmla="*/ 815249 h 2357610"/>
                <a:gd name="connsiteX12" fmla="*/ 590030 w 666365"/>
                <a:gd name="connsiteY12" fmla="*/ 727114 h 2357610"/>
                <a:gd name="connsiteX13" fmla="*/ 50204 w 666365"/>
                <a:gd name="connsiteY13" fmla="*/ 738131 h 2357610"/>
                <a:gd name="connsiteX14" fmla="*/ 28170 w 666365"/>
                <a:gd name="connsiteY14" fmla="*/ 771181 h 2357610"/>
                <a:gd name="connsiteX15" fmla="*/ 39187 w 666365"/>
                <a:gd name="connsiteY15" fmla="*/ 859316 h 2357610"/>
                <a:gd name="connsiteX16" fmla="*/ 72237 w 666365"/>
                <a:gd name="connsiteY16" fmla="*/ 870333 h 2357610"/>
                <a:gd name="connsiteX17" fmla="*/ 105288 w 666365"/>
                <a:gd name="connsiteY17" fmla="*/ 892367 h 2357610"/>
                <a:gd name="connsiteX18" fmla="*/ 138339 w 666365"/>
                <a:gd name="connsiteY18" fmla="*/ 903384 h 2357610"/>
                <a:gd name="connsiteX19" fmla="*/ 237490 w 666365"/>
                <a:gd name="connsiteY19" fmla="*/ 947451 h 2357610"/>
                <a:gd name="connsiteX20" fmla="*/ 325625 w 666365"/>
                <a:gd name="connsiteY20" fmla="*/ 958468 h 2357610"/>
                <a:gd name="connsiteX21" fmla="*/ 347659 w 666365"/>
                <a:gd name="connsiteY21" fmla="*/ 991518 h 2357610"/>
                <a:gd name="connsiteX22" fmla="*/ 336642 w 666365"/>
                <a:gd name="connsiteY22" fmla="*/ 1079653 h 2357610"/>
                <a:gd name="connsiteX23" fmla="*/ 325625 w 666365"/>
                <a:gd name="connsiteY23" fmla="*/ 1112704 h 2357610"/>
                <a:gd name="connsiteX24" fmla="*/ 292575 w 666365"/>
                <a:gd name="connsiteY24" fmla="*/ 1134738 h 2357610"/>
                <a:gd name="connsiteX25" fmla="*/ 215457 w 666365"/>
                <a:gd name="connsiteY25" fmla="*/ 1211856 h 2357610"/>
                <a:gd name="connsiteX26" fmla="*/ 193423 w 666365"/>
                <a:gd name="connsiteY26" fmla="*/ 1244906 h 2357610"/>
                <a:gd name="connsiteX27" fmla="*/ 138339 w 666365"/>
                <a:gd name="connsiteY27" fmla="*/ 1311008 h 2357610"/>
                <a:gd name="connsiteX28" fmla="*/ 94271 w 666365"/>
                <a:gd name="connsiteY28" fmla="*/ 1410159 h 2357610"/>
                <a:gd name="connsiteX29" fmla="*/ 83254 w 666365"/>
                <a:gd name="connsiteY29" fmla="*/ 1443210 h 2357610"/>
                <a:gd name="connsiteX30" fmla="*/ 105288 w 666365"/>
                <a:gd name="connsiteY30" fmla="*/ 1630497 h 2357610"/>
                <a:gd name="connsiteX31" fmla="*/ 94271 w 666365"/>
                <a:gd name="connsiteY31" fmla="*/ 1949986 h 2357610"/>
                <a:gd name="connsiteX32" fmla="*/ 83254 w 666365"/>
                <a:gd name="connsiteY32" fmla="*/ 1994053 h 2357610"/>
                <a:gd name="connsiteX33" fmla="*/ 61220 w 666365"/>
                <a:gd name="connsiteY33" fmla="*/ 2027104 h 2357610"/>
                <a:gd name="connsiteX34" fmla="*/ 50204 w 666365"/>
                <a:gd name="connsiteY34" fmla="*/ 2060155 h 2357610"/>
                <a:gd name="connsiteX35" fmla="*/ 28170 w 666365"/>
                <a:gd name="connsiteY35" fmla="*/ 2093205 h 2357610"/>
                <a:gd name="connsiteX36" fmla="*/ 6136 w 666365"/>
                <a:gd name="connsiteY36" fmla="*/ 2159306 h 2357610"/>
                <a:gd name="connsiteX37" fmla="*/ 17153 w 666365"/>
                <a:gd name="connsiteY37" fmla="*/ 2280492 h 2357610"/>
                <a:gd name="connsiteX38" fmla="*/ 83254 w 666365"/>
                <a:gd name="connsiteY38" fmla="*/ 2324559 h 2357610"/>
                <a:gd name="connsiteX39" fmla="*/ 149355 w 666365"/>
                <a:gd name="connsiteY39" fmla="*/ 2357610 h 2357610"/>
                <a:gd name="connsiteX40" fmla="*/ 248507 w 666365"/>
                <a:gd name="connsiteY40" fmla="*/ 2346593 h 2357610"/>
                <a:gd name="connsiteX41" fmla="*/ 281558 w 666365"/>
                <a:gd name="connsiteY41" fmla="*/ 2313543 h 2357610"/>
                <a:gd name="connsiteX42" fmla="*/ 336642 w 666365"/>
                <a:gd name="connsiteY42" fmla="*/ 2236425 h 2357610"/>
                <a:gd name="connsiteX43" fmla="*/ 402743 w 666365"/>
                <a:gd name="connsiteY43" fmla="*/ 2192357 h 2357610"/>
                <a:gd name="connsiteX44" fmla="*/ 590030 w 666365"/>
                <a:gd name="connsiteY44" fmla="*/ 2181340 h 2357610"/>
                <a:gd name="connsiteX45" fmla="*/ 612064 w 666365"/>
                <a:gd name="connsiteY45" fmla="*/ 2115239 h 2357610"/>
                <a:gd name="connsiteX46" fmla="*/ 623081 w 666365"/>
                <a:gd name="connsiteY46" fmla="*/ 2082188 h 2357610"/>
                <a:gd name="connsiteX47" fmla="*/ 612064 w 666365"/>
                <a:gd name="connsiteY47" fmla="*/ 2038121 h 2357610"/>
                <a:gd name="connsiteX48" fmla="*/ 545963 w 666365"/>
                <a:gd name="connsiteY48" fmla="*/ 1994053 h 2357610"/>
                <a:gd name="connsiteX49" fmla="*/ 512912 w 666365"/>
                <a:gd name="connsiteY49" fmla="*/ 1961003 h 2357610"/>
                <a:gd name="connsiteX50" fmla="*/ 523929 w 666365"/>
                <a:gd name="connsiteY50" fmla="*/ 1685581 h 2357610"/>
                <a:gd name="connsiteX51" fmla="*/ 590030 w 666365"/>
                <a:gd name="connsiteY51" fmla="*/ 1553379 h 2357610"/>
                <a:gd name="connsiteX52" fmla="*/ 612064 w 666365"/>
                <a:gd name="connsiteY52" fmla="*/ 1520328 h 2357610"/>
                <a:gd name="connsiteX53" fmla="*/ 645114 w 666365"/>
                <a:gd name="connsiteY53" fmla="*/ 1410159 h 2357610"/>
                <a:gd name="connsiteX54" fmla="*/ 656131 w 666365"/>
                <a:gd name="connsiteY54" fmla="*/ 1377109 h 2357610"/>
                <a:gd name="connsiteX55" fmla="*/ 612064 w 666365"/>
                <a:gd name="connsiteY55" fmla="*/ 1244906 h 2357610"/>
                <a:gd name="connsiteX56" fmla="*/ 579013 w 666365"/>
                <a:gd name="connsiteY56" fmla="*/ 1233890 h 2357610"/>
                <a:gd name="connsiteX57" fmla="*/ 512912 w 666365"/>
                <a:gd name="connsiteY57" fmla="*/ 1189822 h 2357610"/>
                <a:gd name="connsiteX58" fmla="*/ 490878 w 666365"/>
                <a:gd name="connsiteY58" fmla="*/ 1156772 h 2357610"/>
                <a:gd name="connsiteX59" fmla="*/ 424777 w 666365"/>
                <a:gd name="connsiteY59" fmla="*/ 1112704 h 2357610"/>
                <a:gd name="connsiteX60" fmla="*/ 380710 w 666365"/>
                <a:gd name="connsiteY60" fmla="*/ 1046603 h 2357610"/>
                <a:gd name="connsiteX61" fmla="*/ 358676 w 666365"/>
                <a:gd name="connsiteY61" fmla="*/ 1013552 h 2357610"/>
                <a:gd name="connsiteX62" fmla="*/ 347659 w 666365"/>
                <a:gd name="connsiteY62" fmla="*/ 980502 h 2357610"/>
                <a:gd name="connsiteX63" fmla="*/ 215457 w 666365"/>
                <a:gd name="connsiteY63" fmla="*/ 991518 h 2357610"/>
                <a:gd name="connsiteX64" fmla="*/ 226473 w 666365"/>
                <a:gd name="connsiteY64" fmla="*/ 1024569 h 2357610"/>
                <a:gd name="connsiteX65" fmla="*/ 259524 w 666365"/>
                <a:gd name="connsiteY65" fmla="*/ 1046603 h 2357610"/>
                <a:gd name="connsiteX66" fmla="*/ 325625 w 666365"/>
                <a:gd name="connsiteY66" fmla="*/ 1068637 h 2357610"/>
                <a:gd name="connsiteX67" fmla="*/ 501895 w 666365"/>
                <a:gd name="connsiteY67" fmla="*/ 1035586 h 2357610"/>
                <a:gd name="connsiteX68" fmla="*/ 512912 w 666365"/>
                <a:gd name="connsiteY68" fmla="*/ 1002535 h 2357610"/>
                <a:gd name="connsiteX69" fmla="*/ 490878 w 666365"/>
                <a:gd name="connsiteY69" fmla="*/ 969485 h 2357610"/>
                <a:gd name="connsiteX70" fmla="*/ 336642 w 666365"/>
                <a:gd name="connsiteY70" fmla="*/ 958468 h 2357610"/>
                <a:gd name="connsiteX71" fmla="*/ 325625 w 666365"/>
                <a:gd name="connsiteY71" fmla="*/ 1046603 h 2357610"/>
                <a:gd name="connsiteX72" fmla="*/ 303592 w 666365"/>
                <a:gd name="connsiteY72" fmla="*/ 1079653 h 2357610"/>
                <a:gd name="connsiteX73" fmla="*/ 325625 w 666365"/>
                <a:gd name="connsiteY73" fmla="*/ 1046603 h 2357610"/>
                <a:gd name="connsiteX74" fmla="*/ 314608 w 666365"/>
                <a:gd name="connsiteY74" fmla="*/ 837282 h 2357610"/>
                <a:gd name="connsiteX75" fmla="*/ 292575 w 666365"/>
                <a:gd name="connsiteY75" fmla="*/ 738131 h 2357610"/>
                <a:gd name="connsiteX76" fmla="*/ 303592 w 666365"/>
                <a:gd name="connsiteY76" fmla="*/ 99152 h 2357610"/>
                <a:gd name="connsiteX77" fmla="*/ 358676 w 666365"/>
                <a:gd name="connsiteY77" fmla="*/ 55085 h 2357610"/>
                <a:gd name="connsiteX78" fmla="*/ 468845 w 666365"/>
                <a:gd name="connsiteY78" fmla="*/ 66102 h 2357610"/>
                <a:gd name="connsiteX79" fmla="*/ 435794 w 666365"/>
                <a:gd name="connsiteY79" fmla="*/ 99152 h 2357610"/>
                <a:gd name="connsiteX80" fmla="*/ 402743 w 666365"/>
                <a:gd name="connsiteY80" fmla="*/ 110169 h 2357610"/>
                <a:gd name="connsiteX81" fmla="*/ 193423 w 666365"/>
                <a:gd name="connsiteY81" fmla="*/ 132203 h 2357610"/>
                <a:gd name="connsiteX82" fmla="*/ 204440 w 666365"/>
                <a:gd name="connsiteY82" fmla="*/ 220338 h 2357610"/>
                <a:gd name="connsiteX83" fmla="*/ 292575 w 666365"/>
                <a:gd name="connsiteY83" fmla="*/ 220338 h 2357610"/>
                <a:gd name="connsiteX84" fmla="*/ 292575 w 666365"/>
                <a:gd name="connsiteY84" fmla="*/ 0 h 2357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666365" h="2357610">
                  <a:moveTo>
                    <a:pt x="534946" y="749147"/>
                  </a:moveTo>
                  <a:cubicBezTo>
                    <a:pt x="373365" y="752819"/>
                    <a:pt x="211219" y="746163"/>
                    <a:pt x="50204" y="760164"/>
                  </a:cubicBezTo>
                  <a:cubicBezTo>
                    <a:pt x="37013" y="761311"/>
                    <a:pt x="30043" y="780107"/>
                    <a:pt x="28170" y="793215"/>
                  </a:cubicBezTo>
                  <a:cubicBezTo>
                    <a:pt x="25456" y="812212"/>
                    <a:pt x="45604" y="857840"/>
                    <a:pt x="61220" y="870333"/>
                  </a:cubicBezTo>
                  <a:cubicBezTo>
                    <a:pt x="70288" y="877588"/>
                    <a:pt x="84119" y="875710"/>
                    <a:pt x="94271" y="881350"/>
                  </a:cubicBezTo>
                  <a:cubicBezTo>
                    <a:pt x="231060" y="957343"/>
                    <a:pt x="101467" y="905542"/>
                    <a:pt x="204440" y="936434"/>
                  </a:cubicBezTo>
                  <a:cubicBezTo>
                    <a:pt x="226686" y="943108"/>
                    <a:pt x="270541" y="958468"/>
                    <a:pt x="270541" y="958468"/>
                  </a:cubicBezTo>
                  <a:cubicBezTo>
                    <a:pt x="369693" y="954796"/>
                    <a:pt x="468996" y="954051"/>
                    <a:pt x="567996" y="947451"/>
                  </a:cubicBezTo>
                  <a:cubicBezTo>
                    <a:pt x="579583" y="946679"/>
                    <a:pt x="590660" y="941627"/>
                    <a:pt x="601047" y="936434"/>
                  </a:cubicBezTo>
                  <a:cubicBezTo>
                    <a:pt x="612890" y="930513"/>
                    <a:pt x="623081" y="921745"/>
                    <a:pt x="634098" y="914400"/>
                  </a:cubicBezTo>
                  <a:cubicBezTo>
                    <a:pt x="641442" y="903383"/>
                    <a:pt x="654669" y="894509"/>
                    <a:pt x="656131" y="881350"/>
                  </a:cubicBezTo>
                  <a:cubicBezTo>
                    <a:pt x="658598" y="859149"/>
                    <a:pt x="650532" y="836920"/>
                    <a:pt x="645114" y="815249"/>
                  </a:cubicBezTo>
                  <a:cubicBezTo>
                    <a:pt x="626759" y="741829"/>
                    <a:pt x="637922" y="759041"/>
                    <a:pt x="590030" y="727114"/>
                  </a:cubicBezTo>
                  <a:cubicBezTo>
                    <a:pt x="410088" y="730786"/>
                    <a:pt x="229632" y="724058"/>
                    <a:pt x="50204" y="738131"/>
                  </a:cubicBezTo>
                  <a:cubicBezTo>
                    <a:pt x="37004" y="739166"/>
                    <a:pt x="29369" y="757995"/>
                    <a:pt x="28170" y="771181"/>
                  </a:cubicBezTo>
                  <a:cubicBezTo>
                    <a:pt x="25489" y="800666"/>
                    <a:pt x="27163" y="832261"/>
                    <a:pt x="39187" y="859316"/>
                  </a:cubicBezTo>
                  <a:cubicBezTo>
                    <a:pt x="43903" y="869928"/>
                    <a:pt x="61850" y="865140"/>
                    <a:pt x="72237" y="870333"/>
                  </a:cubicBezTo>
                  <a:cubicBezTo>
                    <a:pt x="84080" y="876255"/>
                    <a:pt x="93445" y="886446"/>
                    <a:pt x="105288" y="892367"/>
                  </a:cubicBezTo>
                  <a:cubicBezTo>
                    <a:pt x="115675" y="897560"/>
                    <a:pt x="127952" y="898191"/>
                    <a:pt x="138339" y="903384"/>
                  </a:cubicBezTo>
                  <a:cubicBezTo>
                    <a:pt x="189078" y="928753"/>
                    <a:pt x="161698" y="937977"/>
                    <a:pt x="237490" y="947451"/>
                  </a:cubicBezTo>
                  <a:lnTo>
                    <a:pt x="325625" y="958468"/>
                  </a:lnTo>
                  <a:cubicBezTo>
                    <a:pt x="332970" y="969485"/>
                    <a:pt x="346460" y="978332"/>
                    <a:pt x="347659" y="991518"/>
                  </a:cubicBezTo>
                  <a:cubicBezTo>
                    <a:pt x="350340" y="1021003"/>
                    <a:pt x="341938" y="1050524"/>
                    <a:pt x="336642" y="1079653"/>
                  </a:cubicBezTo>
                  <a:cubicBezTo>
                    <a:pt x="334565" y="1091079"/>
                    <a:pt x="332879" y="1103636"/>
                    <a:pt x="325625" y="1112704"/>
                  </a:cubicBezTo>
                  <a:cubicBezTo>
                    <a:pt x="317354" y="1123043"/>
                    <a:pt x="303592" y="1127393"/>
                    <a:pt x="292575" y="1134738"/>
                  </a:cubicBezTo>
                  <a:cubicBezTo>
                    <a:pt x="242065" y="1210501"/>
                    <a:pt x="273629" y="1192465"/>
                    <a:pt x="215457" y="1211856"/>
                  </a:cubicBezTo>
                  <a:cubicBezTo>
                    <a:pt x="208112" y="1222873"/>
                    <a:pt x="201899" y="1234734"/>
                    <a:pt x="193423" y="1244906"/>
                  </a:cubicBezTo>
                  <a:cubicBezTo>
                    <a:pt x="168712" y="1274559"/>
                    <a:pt x="153970" y="1275838"/>
                    <a:pt x="138339" y="1311008"/>
                  </a:cubicBezTo>
                  <a:cubicBezTo>
                    <a:pt x="85902" y="1428993"/>
                    <a:pt x="144134" y="1335367"/>
                    <a:pt x="94271" y="1410159"/>
                  </a:cubicBezTo>
                  <a:cubicBezTo>
                    <a:pt x="90599" y="1421176"/>
                    <a:pt x="83254" y="1431597"/>
                    <a:pt x="83254" y="1443210"/>
                  </a:cubicBezTo>
                  <a:cubicBezTo>
                    <a:pt x="83254" y="1573496"/>
                    <a:pt x="80640" y="1556554"/>
                    <a:pt x="105288" y="1630497"/>
                  </a:cubicBezTo>
                  <a:cubicBezTo>
                    <a:pt x="101616" y="1736993"/>
                    <a:pt x="100717" y="1843622"/>
                    <a:pt x="94271" y="1949986"/>
                  </a:cubicBezTo>
                  <a:cubicBezTo>
                    <a:pt x="93355" y="1965099"/>
                    <a:pt x="89218" y="1980136"/>
                    <a:pt x="83254" y="1994053"/>
                  </a:cubicBezTo>
                  <a:cubicBezTo>
                    <a:pt x="78038" y="2006223"/>
                    <a:pt x="68565" y="2016087"/>
                    <a:pt x="61220" y="2027104"/>
                  </a:cubicBezTo>
                  <a:cubicBezTo>
                    <a:pt x="57548" y="2038121"/>
                    <a:pt x="55397" y="2049768"/>
                    <a:pt x="50204" y="2060155"/>
                  </a:cubicBezTo>
                  <a:cubicBezTo>
                    <a:pt x="44283" y="2071998"/>
                    <a:pt x="33548" y="2081106"/>
                    <a:pt x="28170" y="2093205"/>
                  </a:cubicBezTo>
                  <a:cubicBezTo>
                    <a:pt x="18737" y="2114429"/>
                    <a:pt x="6136" y="2159306"/>
                    <a:pt x="6136" y="2159306"/>
                  </a:cubicBezTo>
                  <a:cubicBezTo>
                    <a:pt x="9808" y="2199701"/>
                    <a:pt x="0" y="2243735"/>
                    <a:pt x="17153" y="2280492"/>
                  </a:cubicBezTo>
                  <a:cubicBezTo>
                    <a:pt x="28351" y="2304489"/>
                    <a:pt x="61220" y="2309870"/>
                    <a:pt x="83254" y="2324559"/>
                  </a:cubicBezTo>
                  <a:cubicBezTo>
                    <a:pt x="125968" y="2353035"/>
                    <a:pt x="103743" y="2342406"/>
                    <a:pt x="149355" y="2357610"/>
                  </a:cubicBezTo>
                  <a:cubicBezTo>
                    <a:pt x="182406" y="2353938"/>
                    <a:pt x="216959" y="2357109"/>
                    <a:pt x="248507" y="2346593"/>
                  </a:cubicBezTo>
                  <a:cubicBezTo>
                    <a:pt x="263288" y="2341666"/>
                    <a:pt x="271584" y="2325512"/>
                    <a:pt x="281558" y="2313543"/>
                  </a:cubicBezTo>
                  <a:cubicBezTo>
                    <a:pt x="302614" y="2288276"/>
                    <a:pt x="311127" y="2259105"/>
                    <a:pt x="336642" y="2236425"/>
                  </a:cubicBezTo>
                  <a:cubicBezTo>
                    <a:pt x="356434" y="2218832"/>
                    <a:pt x="376307" y="2193912"/>
                    <a:pt x="402743" y="2192357"/>
                  </a:cubicBezTo>
                  <a:lnTo>
                    <a:pt x="590030" y="2181340"/>
                  </a:lnTo>
                  <a:lnTo>
                    <a:pt x="612064" y="2115239"/>
                  </a:lnTo>
                  <a:lnTo>
                    <a:pt x="623081" y="2082188"/>
                  </a:lnTo>
                  <a:cubicBezTo>
                    <a:pt x="619409" y="2067499"/>
                    <a:pt x="622034" y="2049516"/>
                    <a:pt x="612064" y="2038121"/>
                  </a:cubicBezTo>
                  <a:cubicBezTo>
                    <a:pt x="594626" y="2018192"/>
                    <a:pt x="564688" y="2012778"/>
                    <a:pt x="545963" y="1994053"/>
                  </a:cubicBezTo>
                  <a:lnTo>
                    <a:pt x="512912" y="1961003"/>
                  </a:lnTo>
                  <a:cubicBezTo>
                    <a:pt x="516584" y="1869196"/>
                    <a:pt x="515079" y="1777034"/>
                    <a:pt x="523929" y="1685581"/>
                  </a:cubicBezTo>
                  <a:cubicBezTo>
                    <a:pt x="529093" y="1632225"/>
                    <a:pt x="561863" y="1595630"/>
                    <a:pt x="590030" y="1553379"/>
                  </a:cubicBezTo>
                  <a:lnTo>
                    <a:pt x="612064" y="1520328"/>
                  </a:lnTo>
                  <a:cubicBezTo>
                    <a:pt x="628713" y="1453734"/>
                    <a:pt x="618295" y="1490617"/>
                    <a:pt x="645114" y="1410159"/>
                  </a:cubicBezTo>
                  <a:lnTo>
                    <a:pt x="656131" y="1377109"/>
                  </a:lnTo>
                  <a:cubicBezTo>
                    <a:pt x="648223" y="1305939"/>
                    <a:pt x="666365" y="1281106"/>
                    <a:pt x="612064" y="1244906"/>
                  </a:cubicBezTo>
                  <a:cubicBezTo>
                    <a:pt x="602402" y="1238464"/>
                    <a:pt x="590030" y="1237562"/>
                    <a:pt x="579013" y="1233890"/>
                  </a:cubicBezTo>
                  <a:cubicBezTo>
                    <a:pt x="556979" y="1219201"/>
                    <a:pt x="527601" y="1211856"/>
                    <a:pt x="512912" y="1189822"/>
                  </a:cubicBezTo>
                  <a:cubicBezTo>
                    <a:pt x="505567" y="1178805"/>
                    <a:pt x="500843" y="1165491"/>
                    <a:pt x="490878" y="1156772"/>
                  </a:cubicBezTo>
                  <a:cubicBezTo>
                    <a:pt x="470949" y="1139334"/>
                    <a:pt x="424777" y="1112704"/>
                    <a:pt x="424777" y="1112704"/>
                  </a:cubicBezTo>
                  <a:lnTo>
                    <a:pt x="380710" y="1046603"/>
                  </a:lnTo>
                  <a:cubicBezTo>
                    <a:pt x="373365" y="1035586"/>
                    <a:pt x="362863" y="1026113"/>
                    <a:pt x="358676" y="1013552"/>
                  </a:cubicBezTo>
                  <a:lnTo>
                    <a:pt x="347659" y="980502"/>
                  </a:lnTo>
                  <a:cubicBezTo>
                    <a:pt x="303592" y="984174"/>
                    <a:pt x="257015" y="976406"/>
                    <a:pt x="215457" y="991518"/>
                  </a:cubicBezTo>
                  <a:cubicBezTo>
                    <a:pt x="204543" y="995487"/>
                    <a:pt x="219219" y="1015501"/>
                    <a:pt x="226473" y="1024569"/>
                  </a:cubicBezTo>
                  <a:cubicBezTo>
                    <a:pt x="234744" y="1034908"/>
                    <a:pt x="247424" y="1041225"/>
                    <a:pt x="259524" y="1046603"/>
                  </a:cubicBezTo>
                  <a:cubicBezTo>
                    <a:pt x="280748" y="1056036"/>
                    <a:pt x="325625" y="1068637"/>
                    <a:pt x="325625" y="1068637"/>
                  </a:cubicBezTo>
                  <a:cubicBezTo>
                    <a:pt x="350975" y="1066687"/>
                    <a:pt x="465251" y="1081392"/>
                    <a:pt x="501895" y="1035586"/>
                  </a:cubicBezTo>
                  <a:cubicBezTo>
                    <a:pt x="509149" y="1026518"/>
                    <a:pt x="509240" y="1013552"/>
                    <a:pt x="512912" y="1002535"/>
                  </a:cubicBezTo>
                  <a:cubicBezTo>
                    <a:pt x="505567" y="991518"/>
                    <a:pt x="500240" y="978847"/>
                    <a:pt x="490878" y="969485"/>
                  </a:cubicBezTo>
                  <a:cubicBezTo>
                    <a:pt x="444488" y="923095"/>
                    <a:pt x="408490" y="951936"/>
                    <a:pt x="336642" y="958468"/>
                  </a:cubicBezTo>
                  <a:cubicBezTo>
                    <a:pt x="332970" y="987846"/>
                    <a:pt x="333415" y="1018039"/>
                    <a:pt x="325625" y="1046603"/>
                  </a:cubicBezTo>
                  <a:cubicBezTo>
                    <a:pt x="322141" y="1059377"/>
                    <a:pt x="303592" y="1079653"/>
                    <a:pt x="303592" y="1079653"/>
                  </a:cubicBezTo>
                  <a:cubicBezTo>
                    <a:pt x="310936" y="1068636"/>
                    <a:pt x="325024" y="1059830"/>
                    <a:pt x="325625" y="1046603"/>
                  </a:cubicBezTo>
                  <a:cubicBezTo>
                    <a:pt x="328797" y="976805"/>
                    <a:pt x="320410" y="906911"/>
                    <a:pt x="314608" y="837282"/>
                  </a:cubicBezTo>
                  <a:cubicBezTo>
                    <a:pt x="312859" y="816295"/>
                    <a:pt x="298239" y="760787"/>
                    <a:pt x="292575" y="738131"/>
                  </a:cubicBezTo>
                  <a:cubicBezTo>
                    <a:pt x="296247" y="525138"/>
                    <a:pt x="293128" y="311920"/>
                    <a:pt x="303592" y="99152"/>
                  </a:cubicBezTo>
                  <a:cubicBezTo>
                    <a:pt x="305253" y="65377"/>
                    <a:pt x="336582" y="62450"/>
                    <a:pt x="358676" y="55085"/>
                  </a:cubicBezTo>
                  <a:lnTo>
                    <a:pt x="468845" y="66102"/>
                  </a:lnTo>
                  <a:cubicBezTo>
                    <a:pt x="482372" y="73832"/>
                    <a:pt x="448758" y="90510"/>
                    <a:pt x="435794" y="99152"/>
                  </a:cubicBezTo>
                  <a:cubicBezTo>
                    <a:pt x="426131" y="105594"/>
                    <a:pt x="414130" y="107891"/>
                    <a:pt x="402743" y="110169"/>
                  </a:cubicBezTo>
                  <a:cubicBezTo>
                    <a:pt x="341062" y="122505"/>
                    <a:pt x="250667" y="127433"/>
                    <a:pt x="193423" y="132203"/>
                  </a:cubicBezTo>
                  <a:cubicBezTo>
                    <a:pt x="197095" y="161581"/>
                    <a:pt x="192416" y="193283"/>
                    <a:pt x="204440" y="220338"/>
                  </a:cubicBezTo>
                  <a:cubicBezTo>
                    <a:pt x="214590" y="243175"/>
                    <a:pt x="291674" y="224121"/>
                    <a:pt x="292575" y="220338"/>
                  </a:cubicBezTo>
                  <a:cubicBezTo>
                    <a:pt x="309587" y="148889"/>
                    <a:pt x="292575" y="73446"/>
                    <a:pt x="292575" y="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5400000">
              <a:off x="3924300" y="1333500"/>
              <a:ext cx="1295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3276600" y="60198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বাতাস কি পদার্থ, কেন?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81400" y="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2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1066800"/>
            <a:ext cx="69342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99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99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/>
          <p:nvPr/>
        </p:nvGrpSpPr>
        <p:grpSpPr>
          <a:xfrm>
            <a:off x="1295400" y="914400"/>
            <a:ext cx="2133600" cy="2514600"/>
            <a:chOff x="1295400" y="381000"/>
            <a:chExt cx="2133600" cy="2514600"/>
          </a:xfrm>
        </p:grpSpPr>
        <p:pic>
          <p:nvPicPr>
            <p:cNvPr id="3" name="Picture 2" descr="06 (2)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00200" y="685800"/>
              <a:ext cx="1487978" cy="1982585"/>
            </a:xfrm>
            <a:prstGeom prst="ellipse">
              <a:avLst/>
            </a:prstGeom>
            <a:noFill/>
            <a:ln>
              <a:noFill/>
            </a:ln>
          </p:spPr>
        </p:pic>
        <p:sp>
          <p:nvSpPr>
            <p:cNvPr id="7" name="Oval 6"/>
            <p:cNvSpPr/>
            <p:nvPr/>
          </p:nvSpPr>
          <p:spPr>
            <a:xfrm>
              <a:off x="1295400" y="381000"/>
              <a:ext cx="2133600" cy="2514600"/>
            </a:xfrm>
            <a:prstGeom prst="ellipse">
              <a:avLst/>
            </a:prstGeom>
            <a:noFill/>
            <a:ln w="8159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0"/>
            <a:ext cx="9144000" cy="624786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মূ রাশেদুল কবির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সহকারী শিক্ষক 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চর ফকিরা উচ্চ বিদ্যালয়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কোম্পানীগঞ্জ, নোয়াখালী।</a:t>
            </a:r>
          </a:p>
          <a:p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শ্রেণী-৬ষ্ঠ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বিষয়-বিজ্ঞান 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অধ্যায়-৭  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পাঠ-১-৩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সময়-৪৫ মিনিট</a:t>
            </a:r>
          </a:p>
        </p:txBody>
      </p:sp>
      <p:grpSp>
        <p:nvGrpSpPr>
          <p:cNvPr id="5" name="Group 11"/>
          <p:cNvGrpSpPr/>
          <p:nvPr/>
        </p:nvGrpSpPr>
        <p:grpSpPr>
          <a:xfrm>
            <a:off x="609600" y="381000"/>
            <a:ext cx="8001000" cy="6019800"/>
            <a:chOff x="609600" y="381000"/>
            <a:chExt cx="8001000" cy="6019800"/>
          </a:xfrm>
        </p:grpSpPr>
        <p:sp>
          <p:nvSpPr>
            <p:cNvPr id="10" name="Rectangle 9"/>
            <p:cNvSpPr/>
            <p:nvPr/>
          </p:nvSpPr>
          <p:spPr>
            <a:xfrm>
              <a:off x="609600" y="381000"/>
              <a:ext cx="8001000" cy="6019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572000" y="381000"/>
              <a:ext cx="45719" cy="6019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 descr="Capture.JPG"/>
          <p:cNvPicPr>
            <a:picLocks noChangeAspect="1"/>
          </p:cNvPicPr>
          <p:nvPr/>
        </p:nvPicPr>
        <p:blipFill>
          <a:blip r:embed="rId3"/>
          <a:srcRect t="3205" r="11538"/>
          <a:stretch>
            <a:fillRect/>
          </a:stretch>
        </p:blipFill>
        <p:spPr>
          <a:xfrm>
            <a:off x="5715000" y="1371600"/>
            <a:ext cx="1752600" cy="2301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এ পাঠ শেষে শিক্ষার্থীরা-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১ পদার্থ কি তা বলতে পারবে।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২ পদার্থের শ্রেণিবিন্যাস করতে পারবে।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৩ বিভিন্ন পদার্থের বৈশিষ্ট বর্ণনা করতে পারবে।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838200"/>
            <a:ext cx="3886200" cy="2535621"/>
          </a:xfrm>
          <a:prstGeom prst="rect">
            <a:avLst/>
          </a:prstGeom>
        </p:spPr>
      </p:pic>
      <p:pic>
        <p:nvPicPr>
          <p:cNvPr id="3" name="Picture 2" descr="inweryjhtrg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914400"/>
            <a:ext cx="4007787" cy="2286000"/>
          </a:xfrm>
          <a:prstGeom prst="rect">
            <a:avLst/>
          </a:prstGeom>
        </p:spPr>
      </p:pic>
      <p:pic>
        <p:nvPicPr>
          <p:cNvPr id="4" name="Picture 3" descr="Y7f0cfdlu_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3733800"/>
            <a:ext cx="4153113" cy="2767012"/>
          </a:xfrm>
          <a:prstGeom prst="rect">
            <a:avLst/>
          </a:prstGeom>
        </p:spPr>
      </p:pic>
      <p:pic>
        <p:nvPicPr>
          <p:cNvPr id="5" name="Picture 4" descr="balloon_PvfgghNG495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5400" y="3352800"/>
            <a:ext cx="3429000" cy="3505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152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এগুলো কি?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2860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বিভিন্ন পদার্থ ও এদের বৈশিষ্ট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76600" y="47244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পদার্থের ভর আছে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imdfffgjhgj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457200"/>
            <a:ext cx="4219575" cy="40177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148155-young-businessman-sitting-on-chair-against-white-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0"/>
            <a:ext cx="3429000" cy="53513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95600" y="54102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জায়গা দখল করে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 ztxmD3f3gNtQGt7Wl5pdgQ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04800"/>
            <a:ext cx="7775263" cy="38623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71800" y="42672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বল প্রয়োগে বাধা দেয়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পদার্থ কি?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  যার ভর আছে, জায়গা দখল করে আর বল প্রয়োগে বাধা সৃষ্টি করে অর্থাৎ দৃঢ়তা আছে তাকে পদার্থ বলে।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202</Words>
  <Application>Microsoft Office PowerPoint</Application>
  <PresentationFormat>On-screen Show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 Computer</dc:creator>
  <cp:lastModifiedBy>My Computer</cp:lastModifiedBy>
  <cp:revision>3</cp:revision>
  <dcterms:created xsi:type="dcterms:W3CDTF">2006-08-16T00:00:00Z</dcterms:created>
  <dcterms:modified xsi:type="dcterms:W3CDTF">2019-04-11T16:34:44Z</dcterms:modified>
</cp:coreProperties>
</file>