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1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6" r:id="rId14"/>
    <p:sldId id="267" r:id="rId15"/>
    <p:sldId id="268" r:id="rId16"/>
    <p:sldId id="269" r:id="rId17"/>
    <p:sldId id="270" r:id="rId18"/>
    <p:sldId id="278" r:id="rId19"/>
    <p:sldId id="28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ABAC-4BCC-4900-9699-1B7939620A8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34E3E-DB0F-49EE-94B1-10F38339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4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06E3-57A6-49F5-AE25-EF802E464F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4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0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9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1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6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3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1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DE127-2E98-46E8-9231-1A882D3887D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4E74-2EF5-4490-B3FB-975CFDAF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3556000" cy="1143000"/>
          </a:xfrm>
          <a:pattFill prst="pct2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bn-BD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2137" r="12712" b="8824"/>
          <a:stretch/>
        </p:blipFill>
        <p:spPr>
          <a:xfrm>
            <a:off x="0" y="1600200"/>
            <a:ext cx="119888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0"/>
          <a:stretch/>
        </p:blipFill>
        <p:spPr>
          <a:xfrm>
            <a:off x="0" y="1600200"/>
            <a:ext cx="1219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="" xmlns:a16="http://schemas.microsoft.com/office/drawing/2014/main" id="{36A8B8B5-0E20-40F0-B285-1635A05D3621}"/>
              </a:ext>
            </a:extLst>
          </p:cNvPr>
          <p:cNvCxnSpPr/>
          <p:nvPr/>
        </p:nvCxnSpPr>
        <p:spPr>
          <a:xfrm flipV="1">
            <a:off x="3338513" y="4398775"/>
            <a:ext cx="5514975" cy="14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9CD23CCA-D70E-41FF-914B-C5BD34AB0494}"/>
              </a:ext>
            </a:extLst>
          </p:cNvPr>
          <p:cNvCxnSpPr>
            <a:cxnSpLocks/>
          </p:cNvCxnSpPr>
          <p:nvPr/>
        </p:nvCxnSpPr>
        <p:spPr>
          <a:xfrm flipV="1">
            <a:off x="638238" y="1175073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="" xmlns:a16="http://schemas.microsoft.com/office/drawing/2014/main" id="{C1228E60-B3DC-4D04-A2EF-058BB68A8B79}"/>
              </a:ext>
            </a:extLst>
          </p:cNvPr>
          <p:cNvSpPr/>
          <p:nvPr/>
        </p:nvSpPr>
        <p:spPr>
          <a:xfrm rot="2386422">
            <a:off x="6240261" y="4204171"/>
            <a:ext cx="514350" cy="485775"/>
          </a:xfrm>
          <a:prstGeom prst="arc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24E17F-18BD-49DB-B944-FEDEFBBAB095}"/>
              </a:ext>
            </a:extLst>
          </p:cNvPr>
          <p:cNvSpPr txBox="1"/>
          <p:nvPr/>
        </p:nvSpPr>
        <p:spPr>
          <a:xfrm>
            <a:off x="240216" y="81070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921B5A1-A8BF-4A13-93AE-008553B1F8E5}"/>
              </a:ext>
            </a:extLst>
          </p:cNvPr>
          <p:cNvSpPr txBox="1"/>
          <p:nvPr/>
        </p:nvSpPr>
        <p:spPr>
          <a:xfrm>
            <a:off x="3034555" y="459003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0AFC42-1178-40C6-AC13-FAD1A22F4FB1}"/>
              </a:ext>
            </a:extLst>
          </p:cNvPr>
          <p:cNvSpPr txBox="1"/>
          <p:nvPr/>
        </p:nvSpPr>
        <p:spPr>
          <a:xfrm>
            <a:off x="8572138" y="4681124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45D6FE-9631-42E2-AE41-0A9718ADD4E9}"/>
              </a:ext>
            </a:extLst>
          </p:cNvPr>
          <p:cNvSpPr txBox="1"/>
          <p:nvPr/>
        </p:nvSpPr>
        <p:spPr>
          <a:xfrm>
            <a:off x="6737216" y="4481909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AD5373-594E-4794-9F11-02AC1C1E1D26}"/>
              </a:ext>
            </a:extLst>
          </p:cNvPr>
          <p:cNvSpPr txBox="1"/>
          <p:nvPr/>
        </p:nvSpPr>
        <p:spPr>
          <a:xfrm>
            <a:off x="5199675" y="439499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65A5563-D613-4172-B065-205F8A04CE9A}"/>
              </a:ext>
            </a:extLst>
          </p:cNvPr>
          <p:cNvGrpSpPr/>
          <p:nvPr/>
        </p:nvGrpSpPr>
        <p:grpSpPr>
          <a:xfrm>
            <a:off x="112711" y="10409"/>
            <a:ext cx="1385888" cy="889397"/>
            <a:chOff x="314325" y="671513"/>
            <a:chExt cx="1847851" cy="1185863"/>
          </a:xfrm>
        </p:grpSpPr>
        <p:sp>
          <p:nvSpPr>
            <p:cNvPr id="12" name="Right Arrow 10">
              <a:extLst>
                <a:ext uri="{FF2B5EF4-FFF2-40B4-BE49-F238E27FC236}">
                  <a16:creationId xmlns="" xmlns:a16="http://schemas.microsoft.com/office/drawing/2014/main" id="{B70D5F3D-AF9C-465E-84A5-AB2C2C9871D9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B71FA39-FC3E-4FD9-9299-9A994CD28736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FA6747-C476-4260-8DE1-46716456F7E2}"/>
              </a:ext>
            </a:extLst>
          </p:cNvPr>
          <p:cNvSpPr txBox="1"/>
          <p:nvPr/>
        </p:nvSpPr>
        <p:spPr>
          <a:xfrm>
            <a:off x="2512520" y="5677000"/>
            <a:ext cx="748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AX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880013A-366A-476A-BD5F-F9270C850B11}"/>
              </a:ext>
            </a:extLst>
          </p:cNvPr>
          <p:cNvSpPr txBox="1"/>
          <p:nvPr/>
        </p:nvSpPr>
        <p:spPr>
          <a:xfrm>
            <a:off x="251634" y="138398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ADF9DBB-B245-4EF1-9B81-9D5A9BC12352}"/>
              </a:ext>
            </a:extLst>
          </p:cNvPr>
          <p:cNvCxnSpPr>
            <a:cxnSpLocks/>
          </p:cNvCxnSpPr>
          <p:nvPr/>
        </p:nvCxnSpPr>
        <p:spPr>
          <a:xfrm>
            <a:off x="632580" y="1704708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6B2BB40-34C4-40A3-97E9-84BEFC218F27}"/>
              </a:ext>
            </a:extLst>
          </p:cNvPr>
          <p:cNvCxnSpPr>
            <a:cxnSpLocks/>
          </p:cNvCxnSpPr>
          <p:nvPr/>
        </p:nvCxnSpPr>
        <p:spPr>
          <a:xfrm>
            <a:off x="665938" y="2105532"/>
            <a:ext cx="27048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CBB8029-C6EE-474E-81B5-C320AE05F1E5}"/>
              </a:ext>
            </a:extLst>
          </p:cNvPr>
          <p:cNvSpPr txBox="1"/>
          <p:nvPr/>
        </p:nvSpPr>
        <p:spPr>
          <a:xfrm>
            <a:off x="212516" y="180839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5FD0A5A-3B22-42F1-935F-52F38F3CF5C1}"/>
              </a:ext>
            </a:extLst>
          </p:cNvPr>
          <p:cNvGrpSpPr/>
          <p:nvPr/>
        </p:nvGrpSpPr>
        <p:grpSpPr>
          <a:xfrm rot="21146465">
            <a:off x="-3194733" y="-97097"/>
            <a:ext cx="7421964" cy="2414588"/>
            <a:chOff x="1371600" y="371475"/>
            <a:chExt cx="6429375" cy="2414588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1EE1570D-C613-4CB9-97CD-131F2E9D15CE}"/>
                </a:ext>
              </a:extLst>
            </p:cNvPr>
            <p:cNvGrpSpPr/>
            <p:nvPr/>
          </p:nvGrpSpPr>
          <p:grpSpPr>
            <a:xfrm>
              <a:off x="4692114" y="514351"/>
              <a:ext cx="2989367" cy="1001870"/>
              <a:chOff x="1320267" y="2214562"/>
              <a:chExt cx="2989367" cy="100187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A33EA6F2-1D25-42C6-8BFA-022C832CC48D}"/>
                  </a:ext>
                </a:extLst>
              </p:cNvPr>
              <p:cNvSpPr/>
              <p:nvPr/>
            </p:nvSpPr>
            <p:spPr>
              <a:xfrm rot="17878585">
                <a:off x="3153064" y="2309085"/>
                <a:ext cx="200730" cy="101160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="" xmlns:a16="http://schemas.microsoft.com/office/drawing/2014/main" id="{7AA056ED-08C4-43C5-A3FD-54B356781AB1}"/>
                  </a:ext>
                </a:extLst>
              </p:cNvPr>
              <p:cNvSpPr/>
              <p:nvPr/>
            </p:nvSpPr>
            <p:spPr>
              <a:xfrm rot="14815131">
                <a:off x="2040713" y="2151355"/>
                <a:ext cx="182668" cy="1623559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B8F3D56E-9108-4BD0-9ED0-DC996E807B79}"/>
                  </a:ext>
                </a:extLst>
              </p:cNvPr>
              <p:cNvGrpSpPr/>
              <p:nvPr/>
            </p:nvGrpSpPr>
            <p:grpSpPr>
              <a:xfrm rot="17942239">
                <a:off x="3669120" y="2575918"/>
                <a:ext cx="254977" cy="1026051"/>
                <a:chOff x="6485712" y="2228850"/>
                <a:chExt cx="373993" cy="2038191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36525644-6ED6-4280-B9D1-7353D79D3B7F}"/>
                    </a:ext>
                  </a:extLst>
                </p:cNvPr>
                <p:cNvSpPr/>
                <p:nvPr/>
              </p:nvSpPr>
              <p:spPr>
                <a:xfrm>
                  <a:off x="6486525" y="2228850"/>
                  <a:ext cx="342900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4" name="Isosceles Triangle 33">
                  <a:extLst>
                    <a:ext uri="{FF2B5EF4-FFF2-40B4-BE49-F238E27FC236}">
                      <a16:creationId xmlns="" xmlns:a16="http://schemas.microsoft.com/office/drawing/2014/main" id="{D84F7ACD-5261-4C69-BBC1-1A4F2CB336E1}"/>
                    </a:ext>
                  </a:extLst>
                </p:cNvPr>
                <p:cNvSpPr/>
                <p:nvPr/>
              </p:nvSpPr>
              <p:spPr>
                <a:xfrm rot="10633468">
                  <a:off x="6485712" y="3738341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5E97979A-CC3D-4549-AE05-18A71AE60454}"/>
                  </a:ext>
                </a:extLst>
              </p:cNvPr>
              <p:cNvSpPr/>
              <p:nvPr/>
            </p:nvSpPr>
            <p:spPr>
              <a:xfrm>
                <a:off x="2798588" y="2214562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="" xmlns:a16="http://schemas.microsoft.com/office/drawing/2014/main" id="{E7C4F32F-E699-49B5-82C4-27E8F4407F3B}"/>
                  </a:ext>
                </a:extLst>
              </p:cNvPr>
              <p:cNvSpPr/>
              <p:nvPr/>
            </p:nvSpPr>
            <p:spPr>
              <a:xfrm>
                <a:off x="2764188" y="2512086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="" xmlns:a16="http://schemas.microsoft.com/office/drawing/2014/main" id="{81C54453-EA07-4A32-8F98-88C7FECBF75F}"/>
                  </a:ext>
                </a:extLst>
              </p:cNvPr>
              <p:cNvSpPr/>
              <p:nvPr/>
            </p:nvSpPr>
            <p:spPr>
              <a:xfrm flipH="1">
                <a:off x="2819185" y="2607397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="" xmlns:a16="http://schemas.microsoft.com/office/drawing/2014/main" id="{6C659A0B-6F9D-42DC-926A-809D86440894}"/>
                  </a:ext>
                </a:extLst>
              </p:cNvPr>
              <p:cNvSpPr/>
              <p:nvPr/>
            </p:nvSpPr>
            <p:spPr>
              <a:xfrm rot="18349203">
                <a:off x="3346867" y="2817655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CB4B40D0-E217-4758-81DF-39ACC3EA8BC9}"/>
                </a:ext>
              </a:extLst>
            </p:cNvPr>
            <p:cNvSpPr/>
            <p:nvPr/>
          </p:nvSpPr>
          <p:spPr>
            <a:xfrm>
              <a:off x="1371600" y="371475"/>
              <a:ext cx="6429375" cy="24145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55889F1-0DC3-4F97-980E-0E98D6612771}"/>
              </a:ext>
            </a:extLst>
          </p:cNvPr>
          <p:cNvGrpSpPr/>
          <p:nvPr/>
        </p:nvGrpSpPr>
        <p:grpSpPr>
          <a:xfrm rot="21146465">
            <a:off x="-489267" y="3166637"/>
            <a:ext cx="7366812" cy="2414588"/>
            <a:chOff x="1371600" y="371475"/>
            <a:chExt cx="6429375" cy="2414588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196C91FC-A4BD-4795-8541-6541F436A0BF}"/>
                </a:ext>
              </a:extLst>
            </p:cNvPr>
            <p:cNvGrpSpPr/>
            <p:nvPr/>
          </p:nvGrpSpPr>
          <p:grpSpPr>
            <a:xfrm>
              <a:off x="4692114" y="514351"/>
              <a:ext cx="2989367" cy="1001870"/>
              <a:chOff x="1320267" y="2214562"/>
              <a:chExt cx="2989367" cy="100187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B6CB4565-B0A5-41C6-B045-991C8B3F9319}"/>
                  </a:ext>
                </a:extLst>
              </p:cNvPr>
              <p:cNvSpPr/>
              <p:nvPr/>
            </p:nvSpPr>
            <p:spPr>
              <a:xfrm rot="17878585">
                <a:off x="3153064" y="2309085"/>
                <a:ext cx="200730" cy="101160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57C104A6-B528-45EE-AF61-9E24AC74FBE0}"/>
                  </a:ext>
                </a:extLst>
              </p:cNvPr>
              <p:cNvSpPr/>
              <p:nvPr/>
            </p:nvSpPr>
            <p:spPr>
              <a:xfrm rot="14815131">
                <a:off x="2040713" y="2151355"/>
                <a:ext cx="182668" cy="1623559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E1DEA0E6-61A5-4F9F-B952-C7331CC4C1C7}"/>
                  </a:ext>
                </a:extLst>
              </p:cNvPr>
              <p:cNvGrpSpPr/>
              <p:nvPr/>
            </p:nvGrpSpPr>
            <p:grpSpPr>
              <a:xfrm rot="17942239">
                <a:off x="3669120" y="2575918"/>
                <a:ext cx="254977" cy="1026051"/>
                <a:chOff x="6485712" y="2228850"/>
                <a:chExt cx="373993" cy="2038191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="" xmlns:a16="http://schemas.microsoft.com/office/drawing/2014/main" id="{07C1002E-23E2-4DA3-822B-CDFB636708E0}"/>
                    </a:ext>
                  </a:extLst>
                </p:cNvPr>
                <p:cNvSpPr/>
                <p:nvPr/>
              </p:nvSpPr>
              <p:spPr>
                <a:xfrm>
                  <a:off x="6486525" y="2228850"/>
                  <a:ext cx="342900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6" name="Isosceles Triangle 45">
                  <a:extLst>
                    <a:ext uri="{FF2B5EF4-FFF2-40B4-BE49-F238E27FC236}">
                      <a16:creationId xmlns="" xmlns:a16="http://schemas.microsoft.com/office/drawing/2014/main" id="{2E0B315A-08D2-4153-9775-D931B8CB44B9}"/>
                    </a:ext>
                  </a:extLst>
                </p:cNvPr>
                <p:cNvSpPr/>
                <p:nvPr/>
              </p:nvSpPr>
              <p:spPr>
                <a:xfrm rot="10633468">
                  <a:off x="6485712" y="3738341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E9EA7401-2EE4-45F6-A14D-19B644FB047D}"/>
                  </a:ext>
                </a:extLst>
              </p:cNvPr>
              <p:cNvSpPr/>
              <p:nvPr/>
            </p:nvSpPr>
            <p:spPr>
              <a:xfrm>
                <a:off x="2798588" y="2214562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="" xmlns:a16="http://schemas.microsoft.com/office/drawing/2014/main" id="{83AD1D06-BC8A-4995-ADC3-ADF374155FD5}"/>
                  </a:ext>
                </a:extLst>
              </p:cNvPr>
              <p:cNvSpPr/>
              <p:nvPr/>
            </p:nvSpPr>
            <p:spPr>
              <a:xfrm>
                <a:off x="2764188" y="2512086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="" xmlns:a16="http://schemas.microsoft.com/office/drawing/2014/main" id="{65F44CDC-A7C6-4EB4-B009-EC86FA84F041}"/>
                  </a:ext>
                </a:extLst>
              </p:cNvPr>
              <p:cNvSpPr/>
              <p:nvPr/>
            </p:nvSpPr>
            <p:spPr>
              <a:xfrm flipH="1">
                <a:off x="2819185" y="2607397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="" xmlns:a16="http://schemas.microsoft.com/office/drawing/2014/main" id="{E93F5FD8-B78B-43C9-B005-4B8A6DB412CC}"/>
                  </a:ext>
                </a:extLst>
              </p:cNvPr>
              <p:cNvSpPr/>
              <p:nvPr/>
            </p:nvSpPr>
            <p:spPr>
              <a:xfrm rot="18349203">
                <a:off x="3346867" y="2817655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D637ECA4-548E-4836-B628-DBDFAA8203FF}"/>
                </a:ext>
              </a:extLst>
            </p:cNvPr>
            <p:cNvSpPr/>
            <p:nvPr/>
          </p:nvSpPr>
          <p:spPr>
            <a:xfrm>
              <a:off x="1371600" y="371475"/>
              <a:ext cx="6429375" cy="24145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E127C7DE-0A54-4E22-88D8-080591465E03}"/>
              </a:ext>
            </a:extLst>
          </p:cNvPr>
          <p:cNvCxnSpPr>
            <a:cxnSpLocks/>
          </p:cNvCxnSpPr>
          <p:nvPr/>
        </p:nvCxnSpPr>
        <p:spPr>
          <a:xfrm flipV="1">
            <a:off x="3359369" y="4398775"/>
            <a:ext cx="3333149" cy="24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97A247E1-C211-4A5A-8A17-1F66CFD0BA99}"/>
              </a:ext>
            </a:extLst>
          </p:cNvPr>
          <p:cNvGrpSpPr/>
          <p:nvPr/>
        </p:nvGrpSpPr>
        <p:grpSpPr>
          <a:xfrm>
            <a:off x="5429187" y="455108"/>
            <a:ext cx="3319945" cy="2333895"/>
            <a:chOff x="-409928" y="1971675"/>
            <a:chExt cx="3667478" cy="2903955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B86BBA12-52DE-4CCB-A5D2-E38B3256948F}"/>
                </a:ext>
              </a:extLst>
            </p:cNvPr>
            <p:cNvGrpSpPr/>
            <p:nvPr/>
          </p:nvGrpSpPr>
          <p:grpSpPr>
            <a:xfrm>
              <a:off x="957262" y="1971675"/>
              <a:ext cx="2300288" cy="1728788"/>
              <a:chOff x="957262" y="1971675"/>
              <a:chExt cx="2300288" cy="1728788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6422279D-C3F6-4C76-969D-AC732B653610}"/>
                  </a:ext>
                </a:extLst>
              </p:cNvPr>
              <p:cNvCxnSpPr/>
              <p:nvPr/>
            </p:nvCxnSpPr>
            <p:spPr>
              <a:xfrm flipV="1">
                <a:off x="990601" y="1971675"/>
                <a:ext cx="252412" cy="17049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BDAB4976-8D43-4DE5-8423-AD23BA8C5095}"/>
                  </a:ext>
                </a:extLst>
              </p:cNvPr>
              <p:cNvCxnSpPr/>
              <p:nvPr/>
            </p:nvCxnSpPr>
            <p:spPr>
              <a:xfrm>
                <a:off x="957262" y="3686176"/>
                <a:ext cx="2300288" cy="142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Arc 49">
              <a:extLst>
                <a:ext uri="{FF2B5EF4-FFF2-40B4-BE49-F238E27FC236}">
                  <a16:creationId xmlns="" xmlns:a16="http://schemas.microsoft.com/office/drawing/2014/main" id="{65C00188-63FF-4AF2-97F5-DC7388A4B455}"/>
                </a:ext>
              </a:extLst>
            </p:cNvPr>
            <p:cNvSpPr/>
            <p:nvPr/>
          </p:nvSpPr>
          <p:spPr>
            <a:xfrm rot="641042">
              <a:off x="-409928" y="2468237"/>
              <a:ext cx="2429693" cy="2407393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="" xmlns:a16="http://schemas.microsoft.com/office/drawing/2014/main" id="{7B9F144F-24F5-49B1-B432-F9F2E89C2F2A}"/>
                </a:ext>
              </a:extLst>
            </p:cNvPr>
            <p:cNvSpPr/>
            <p:nvPr/>
          </p:nvSpPr>
          <p:spPr>
            <a:xfrm rot="17355971">
              <a:off x="991383" y="2447201"/>
              <a:ext cx="698755" cy="78224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37B58475-008D-4544-9528-109B60902642}"/>
              </a:ext>
            </a:extLst>
          </p:cNvPr>
          <p:cNvGrpSpPr/>
          <p:nvPr/>
        </p:nvGrpSpPr>
        <p:grpSpPr>
          <a:xfrm>
            <a:off x="8730870" y="403764"/>
            <a:ext cx="2905434" cy="2288828"/>
            <a:chOff x="3860033" y="2343150"/>
            <a:chExt cx="3112267" cy="2288828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05886288-E077-4B52-96D5-751F6CF0FA43}"/>
                </a:ext>
              </a:extLst>
            </p:cNvPr>
            <p:cNvGrpSpPr/>
            <p:nvPr/>
          </p:nvGrpSpPr>
          <p:grpSpPr>
            <a:xfrm>
              <a:off x="4610099" y="2343150"/>
              <a:ext cx="2362201" cy="1481139"/>
              <a:chOff x="4610099" y="2343150"/>
              <a:chExt cx="2362201" cy="1481139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4DDD09FF-B081-49CD-B653-3C3C3C24A658}"/>
                  </a:ext>
                </a:extLst>
              </p:cNvPr>
              <p:cNvCxnSpPr/>
              <p:nvPr/>
            </p:nvCxnSpPr>
            <p:spPr>
              <a:xfrm flipV="1">
                <a:off x="4610099" y="3800475"/>
                <a:ext cx="2362201" cy="23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66803237-2ADD-427B-800D-E40B97498E58}"/>
                  </a:ext>
                </a:extLst>
              </p:cNvPr>
              <p:cNvCxnSpPr/>
              <p:nvPr/>
            </p:nvCxnSpPr>
            <p:spPr>
              <a:xfrm flipV="1">
                <a:off x="4624388" y="2343150"/>
                <a:ext cx="1462087" cy="14668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Arc 55">
              <a:extLst>
                <a:ext uri="{FF2B5EF4-FFF2-40B4-BE49-F238E27FC236}">
                  <a16:creationId xmlns="" xmlns:a16="http://schemas.microsoft.com/office/drawing/2014/main" id="{B5CADE9D-339B-4127-8B9D-2141E2BF2B99}"/>
                </a:ext>
              </a:extLst>
            </p:cNvPr>
            <p:cNvSpPr/>
            <p:nvPr/>
          </p:nvSpPr>
          <p:spPr>
            <a:xfrm rot="1651172">
              <a:off x="3860033" y="2846040"/>
              <a:ext cx="1914525" cy="178593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>
              <a:extLst>
                <a:ext uri="{FF2B5EF4-FFF2-40B4-BE49-F238E27FC236}">
                  <a16:creationId xmlns="" xmlns:a16="http://schemas.microsoft.com/office/drawing/2014/main" id="{A44A733E-3242-4B9A-92C6-86285AB32061}"/>
                </a:ext>
              </a:extLst>
            </p:cNvPr>
            <p:cNvSpPr/>
            <p:nvPr/>
          </p:nvSpPr>
          <p:spPr>
            <a:xfrm rot="17840363">
              <a:off x="5094136" y="3000702"/>
              <a:ext cx="698755" cy="78224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252C2EB-48C0-4384-974C-3465EE348B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D401AE0-7005-479B-904D-E7AB5A077864}"/>
              </a:ext>
            </a:extLst>
          </p:cNvPr>
          <p:cNvSpPr txBox="1"/>
          <p:nvPr/>
        </p:nvSpPr>
        <p:spPr>
          <a:xfrm>
            <a:off x="6546107" y="186760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E0797AB-2034-4E51-85C8-FFD8949C4BA5}"/>
              </a:ext>
            </a:extLst>
          </p:cNvPr>
          <p:cNvSpPr txBox="1"/>
          <p:nvPr/>
        </p:nvSpPr>
        <p:spPr>
          <a:xfrm>
            <a:off x="9375974" y="187691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087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="" xmlns:a16="http://schemas.microsoft.com/office/drawing/2014/main" id="{877210B5-AC43-4798-89B2-7164C8B51DB9}"/>
              </a:ext>
            </a:extLst>
          </p:cNvPr>
          <p:cNvCxnSpPr/>
          <p:nvPr/>
        </p:nvCxnSpPr>
        <p:spPr>
          <a:xfrm flipV="1">
            <a:off x="3367089" y="4643438"/>
            <a:ext cx="5514975" cy="14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="" xmlns:a16="http://schemas.microsoft.com/office/drawing/2014/main" id="{18419C0A-1705-465B-8546-3EE5A2DB8520}"/>
              </a:ext>
            </a:extLst>
          </p:cNvPr>
          <p:cNvSpPr/>
          <p:nvPr/>
        </p:nvSpPr>
        <p:spPr>
          <a:xfrm rot="2386422">
            <a:off x="6191873" y="4414838"/>
            <a:ext cx="514350" cy="485775"/>
          </a:xfrm>
          <a:prstGeom prst="arc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E675DC4-22D3-4E83-9A83-4C8F4F177595}"/>
              </a:ext>
            </a:extLst>
          </p:cNvPr>
          <p:cNvGrpSpPr/>
          <p:nvPr/>
        </p:nvGrpSpPr>
        <p:grpSpPr>
          <a:xfrm rot="16582620">
            <a:off x="2941077" y="-40949"/>
            <a:ext cx="7196629" cy="3984458"/>
            <a:chOff x="1142998" y="414338"/>
            <a:chExt cx="6586539" cy="2986087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17A7CDD-8EF9-4867-BEE7-DF05D9EC5AB7}"/>
                </a:ext>
              </a:extLst>
            </p:cNvPr>
            <p:cNvGrpSpPr/>
            <p:nvPr/>
          </p:nvGrpSpPr>
          <p:grpSpPr>
            <a:xfrm>
              <a:off x="4614351" y="509588"/>
              <a:ext cx="767649" cy="1464871"/>
              <a:chOff x="5614476" y="481013"/>
              <a:chExt cx="767649" cy="1464871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636544CA-807D-499F-8B08-3F4715F9AA58}"/>
                  </a:ext>
                </a:extLst>
              </p:cNvPr>
              <p:cNvSpPr/>
              <p:nvPr/>
            </p:nvSpPr>
            <p:spPr>
              <a:xfrm rot="20455728">
                <a:off x="5998501" y="925061"/>
                <a:ext cx="224651" cy="6878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="" xmlns:a16="http://schemas.microsoft.com/office/drawing/2014/main" id="{41E290A4-375A-4AEE-A0FB-874E477AD9CA}"/>
                  </a:ext>
                </a:extLst>
              </p:cNvPr>
              <p:cNvSpPr/>
              <p:nvPr/>
            </p:nvSpPr>
            <p:spPr>
              <a:xfrm rot="12171175">
                <a:off x="5614476" y="918411"/>
                <a:ext cx="193328" cy="1027473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="" xmlns:a16="http://schemas.microsoft.com/office/drawing/2014/main" id="{2A3F0827-3D7F-4A2B-AEE7-179E6DC21662}"/>
                  </a:ext>
                </a:extLst>
              </p:cNvPr>
              <p:cNvGrpSpPr/>
              <p:nvPr/>
            </p:nvGrpSpPr>
            <p:grpSpPr>
              <a:xfrm rot="19861893">
                <a:off x="6129269" y="1275771"/>
                <a:ext cx="242638" cy="644004"/>
                <a:chOff x="6485712" y="2228850"/>
                <a:chExt cx="373993" cy="2038191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BEC50AA3-A007-4844-BFCE-5C5830F2DC96}"/>
                    </a:ext>
                  </a:extLst>
                </p:cNvPr>
                <p:cNvSpPr/>
                <p:nvPr/>
              </p:nvSpPr>
              <p:spPr>
                <a:xfrm>
                  <a:off x="6486525" y="2228850"/>
                  <a:ext cx="342900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="" xmlns:a16="http://schemas.microsoft.com/office/drawing/2014/main" id="{817ED68E-7682-4331-A543-171265932897}"/>
                    </a:ext>
                  </a:extLst>
                </p:cNvPr>
                <p:cNvSpPr/>
                <p:nvPr/>
              </p:nvSpPr>
              <p:spPr>
                <a:xfrm rot="10633468">
                  <a:off x="6485712" y="3738341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2031A7E6-63B2-4A18-922B-88541302308E}"/>
                  </a:ext>
                </a:extLst>
              </p:cNvPr>
              <p:cNvSpPr/>
              <p:nvPr/>
            </p:nvSpPr>
            <p:spPr>
              <a:xfrm>
                <a:off x="5879922" y="481013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="" xmlns:a16="http://schemas.microsoft.com/office/drawing/2014/main" id="{87B0676D-2540-456A-B4A4-5EFDD9035BD1}"/>
                  </a:ext>
                </a:extLst>
              </p:cNvPr>
              <p:cNvSpPr/>
              <p:nvPr/>
            </p:nvSpPr>
            <p:spPr>
              <a:xfrm>
                <a:off x="5845522" y="778537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="" xmlns:a16="http://schemas.microsoft.com/office/drawing/2014/main" id="{F2526170-812A-41B6-890F-E1C93D1BECBF}"/>
                  </a:ext>
                </a:extLst>
              </p:cNvPr>
              <p:cNvSpPr/>
              <p:nvPr/>
            </p:nvSpPr>
            <p:spPr>
              <a:xfrm flipH="1">
                <a:off x="5900519" y="873848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Block Arc 12">
                <a:extLst>
                  <a:ext uri="{FF2B5EF4-FFF2-40B4-BE49-F238E27FC236}">
                    <a16:creationId xmlns="" xmlns:a16="http://schemas.microsoft.com/office/drawing/2014/main" id="{8536DCFB-0460-4723-8AD0-9D229C5577D4}"/>
                  </a:ext>
                </a:extLst>
              </p:cNvPr>
              <p:cNvSpPr/>
              <p:nvPr/>
            </p:nvSpPr>
            <p:spPr>
              <a:xfrm rot="18725317">
                <a:off x="5999575" y="1326992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E32F295-49DE-4EF0-982B-6B47A57286A5}"/>
                </a:ext>
              </a:extLst>
            </p:cNvPr>
            <p:cNvSpPr/>
            <p:nvPr/>
          </p:nvSpPr>
          <p:spPr>
            <a:xfrm>
              <a:off x="1142998" y="414338"/>
              <a:ext cx="6586539" cy="29860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9E900C6-8AF9-426A-BE5D-4CFC5B947BF7}"/>
              </a:ext>
            </a:extLst>
          </p:cNvPr>
          <p:cNvGrpSpPr/>
          <p:nvPr/>
        </p:nvGrpSpPr>
        <p:grpSpPr>
          <a:xfrm rot="17460415">
            <a:off x="-938029" y="2782975"/>
            <a:ext cx="8408759" cy="3773266"/>
            <a:chOff x="1142998" y="414338"/>
            <a:chExt cx="6586539" cy="2986087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2A65DA2E-FA97-455E-B777-7EE9CC840D8F}"/>
                </a:ext>
              </a:extLst>
            </p:cNvPr>
            <p:cNvGrpSpPr/>
            <p:nvPr/>
          </p:nvGrpSpPr>
          <p:grpSpPr>
            <a:xfrm>
              <a:off x="4614352" y="509588"/>
              <a:ext cx="767648" cy="1464871"/>
              <a:chOff x="5614477" y="481013"/>
              <a:chExt cx="767648" cy="146487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12913DD5-0492-475F-9020-715AB3D29F7E}"/>
                  </a:ext>
                </a:extLst>
              </p:cNvPr>
              <p:cNvSpPr/>
              <p:nvPr/>
            </p:nvSpPr>
            <p:spPr>
              <a:xfrm rot="20455728">
                <a:off x="5998501" y="925061"/>
                <a:ext cx="224651" cy="6878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="" xmlns:a16="http://schemas.microsoft.com/office/drawing/2014/main" id="{616ED06A-0D10-47AB-9520-3DA04A7B4773}"/>
                  </a:ext>
                </a:extLst>
              </p:cNvPr>
              <p:cNvSpPr/>
              <p:nvPr/>
            </p:nvSpPr>
            <p:spPr>
              <a:xfrm rot="12171175">
                <a:off x="5614477" y="918411"/>
                <a:ext cx="193328" cy="1027473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99026038-D2C0-4910-BCAD-90D5A4C41532}"/>
                  </a:ext>
                </a:extLst>
              </p:cNvPr>
              <p:cNvGrpSpPr/>
              <p:nvPr/>
            </p:nvGrpSpPr>
            <p:grpSpPr>
              <a:xfrm rot="19861893">
                <a:off x="6129269" y="1275771"/>
                <a:ext cx="242638" cy="644004"/>
                <a:chOff x="6485712" y="2228850"/>
                <a:chExt cx="373993" cy="2038191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9DA31CCD-FADC-44B0-B9CE-644880C0DB63}"/>
                    </a:ext>
                  </a:extLst>
                </p:cNvPr>
                <p:cNvSpPr/>
                <p:nvPr/>
              </p:nvSpPr>
              <p:spPr>
                <a:xfrm>
                  <a:off x="6486525" y="2228850"/>
                  <a:ext cx="342900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="" xmlns:a16="http://schemas.microsoft.com/office/drawing/2014/main" id="{4D85219F-9EBF-4DE4-B263-1F4EBE8CDABE}"/>
                    </a:ext>
                  </a:extLst>
                </p:cNvPr>
                <p:cNvSpPr/>
                <p:nvPr/>
              </p:nvSpPr>
              <p:spPr>
                <a:xfrm rot="10633468">
                  <a:off x="6485712" y="3738341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EC44506B-A7AA-407B-AF3F-905DCE70DACB}"/>
                  </a:ext>
                </a:extLst>
              </p:cNvPr>
              <p:cNvSpPr/>
              <p:nvPr/>
            </p:nvSpPr>
            <p:spPr>
              <a:xfrm>
                <a:off x="5879922" y="481013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="" xmlns:a16="http://schemas.microsoft.com/office/drawing/2014/main" id="{36960BB6-DD09-4BBC-897A-C20DA90751CE}"/>
                  </a:ext>
                </a:extLst>
              </p:cNvPr>
              <p:cNvSpPr/>
              <p:nvPr/>
            </p:nvSpPr>
            <p:spPr>
              <a:xfrm>
                <a:off x="5845522" y="778537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="" xmlns:a16="http://schemas.microsoft.com/office/drawing/2014/main" id="{4C7B39A6-5701-45CA-A519-43D4A04F6383}"/>
                  </a:ext>
                </a:extLst>
              </p:cNvPr>
              <p:cNvSpPr/>
              <p:nvPr/>
            </p:nvSpPr>
            <p:spPr>
              <a:xfrm flipH="1">
                <a:off x="5900519" y="873848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="" xmlns:a16="http://schemas.microsoft.com/office/drawing/2014/main" id="{23D0484B-55CD-4DA7-8A3D-F2037CCEF2D1}"/>
                  </a:ext>
                </a:extLst>
              </p:cNvPr>
              <p:cNvSpPr/>
              <p:nvPr/>
            </p:nvSpPr>
            <p:spPr>
              <a:xfrm rot="18725317">
                <a:off x="5999575" y="1326992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1F1FB55D-E62D-4FB7-AF86-83DEB057F462}"/>
                </a:ext>
              </a:extLst>
            </p:cNvPr>
            <p:cNvSpPr/>
            <p:nvPr/>
          </p:nvSpPr>
          <p:spPr>
            <a:xfrm>
              <a:off x="1142998" y="414338"/>
              <a:ext cx="6586539" cy="29860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87126FF-2885-498C-BDFF-F3B5511C2B2D}"/>
              </a:ext>
            </a:extLst>
          </p:cNvPr>
          <p:cNvSpPr txBox="1"/>
          <p:nvPr/>
        </p:nvSpPr>
        <p:spPr>
          <a:xfrm>
            <a:off x="6449048" y="197509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45FE01A-BED4-415D-A253-5635600D1B50}"/>
              </a:ext>
            </a:extLst>
          </p:cNvPr>
          <p:cNvSpPr txBox="1"/>
          <p:nvPr/>
        </p:nvSpPr>
        <p:spPr>
          <a:xfrm>
            <a:off x="3147188" y="4742009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8355412-26EB-4334-836E-1A42DBFD4F86}"/>
              </a:ext>
            </a:extLst>
          </p:cNvPr>
          <p:cNvSpPr txBox="1"/>
          <p:nvPr/>
        </p:nvSpPr>
        <p:spPr>
          <a:xfrm>
            <a:off x="6523095" y="463118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51F5BB2-4A4F-4E74-B4BE-95F12ABD5F15}"/>
              </a:ext>
            </a:extLst>
          </p:cNvPr>
          <p:cNvSpPr txBox="1"/>
          <p:nvPr/>
        </p:nvSpPr>
        <p:spPr>
          <a:xfrm>
            <a:off x="8579323" y="468797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C4D7C84-2E0B-4868-8635-6A27A800B308}"/>
              </a:ext>
            </a:extLst>
          </p:cNvPr>
          <p:cNvSpPr txBox="1"/>
          <p:nvPr/>
        </p:nvSpPr>
        <p:spPr>
          <a:xfrm>
            <a:off x="4911474" y="447235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19E25B0-4A0F-4F6F-9761-34BA41FBB76C}"/>
              </a:ext>
            </a:extLst>
          </p:cNvPr>
          <p:cNvGrpSpPr/>
          <p:nvPr/>
        </p:nvGrpSpPr>
        <p:grpSpPr>
          <a:xfrm>
            <a:off x="144403" y="24914"/>
            <a:ext cx="1385888" cy="889397"/>
            <a:chOff x="314325" y="671513"/>
            <a:chExt cx="1847851" cy="1185863"/>
          </a:xfrm>
        </p:grpSpPr>
        <p:sp>
          <p:nvSpPr>
            <p:cNvPr id="35" name="Right Arrow 10">
              <a:extLst>
                <a:ext uri="{FF2B5EF4-FFF2-40B4-BE49-F238E27FC236}">
                  <a16:creationId xmlns="" xmlns:a16="http://schemas.microsoft.com/office/drawing/2014/main" id="{8648F1AB-54E2-4138-A31D-33346AD77B34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A4DDC1B-337C-452F-9D86-B6AEAD809D22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0DB556AD-F958-449F-AA74-5358DD7C8078}"/>
              </a:ext>
            </a:extLst>
          </p:cNvPr>
          <p:cNvGrpSpPr/>
          <p:nvPr/>
        </p:nvGrpSpPr>
        <p:grpSpPr>
          <a:xfrm>
            <a:off x="6539393" y="246304"/>
            <a:ext cx="2300288" cy="1728788"/>
            <a:chOff x="957262" y="1971675"/>
            <a:chExt cx="2300288" cy="172878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C0DD5F7-8712-4B6B-B91B-7B852F554D87}"/>
                </a:ext>
              </a:extLst>
            </p:cNvPr>
            <p:cNvCxnSpPr/>
            <p:nvPr/>
          </p:nvCxnSpPr>
          <p:spPr>
            <a:xfrm flipV="1">
              <a:off x="990601" y="1971675"/>
              <a:ext cx="252412" cy="17049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F264D272-43B8-4243-8281-ABBB6A734552}"/>
                </a:ext>
              </a:extLst>
            </p:cNvPr>
            <p:cNvCxnSpPr/>
            <p:nvPr/>
          </p:nvCxnSpPr>
          <p:spPr>
            <a:xfrm>
              <a:off x="957262" y="3686176"/>
              <a:ext cx="2300288" cy="142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Arc 39">
            <a:extLst>
              <a:ext uri="{FF2B5EF4-FFF2-40B4-BE49-F238E27FC236}">
                <a16:creationId xmlns="" xmlns:a16="http://schemas.microsoft.com/office/drawing/2014/main" id="{F75A403D-5276-49E6-B19F-512122D09DAF}"/>
              </a:ext>
            </a:extLst>
          </p:cNvPr>
          <p:cNvSpPr/>
          <p:nvPr/>
        </p:nvSpPr>
        <p:spPr>
          <a:xfrm rot="641042">
            <a:off x="5103562" y="762706"/>
            <a:ext cx="2429693" cy="2407393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c 40">
            <a:extLst>
              <a:ext uri="{FF2B5EF4-FFF2-40B4-BE49-F238E27FC236}">
                <a16:creationId xmlns="" xmlns:a16="http://schemas.microsoft.com/office/drawing/2014/main" id="{14E83E0F-4A96-4D12-90EC-886FC9D7EB1F}"/>
              </a:ext>
            </a:extLst>
          </p:cNvPr>
          <p:cNvSpPr/>
          <p:nvPr/>
        </p:nvSpPr>
        <p:spPr>
          <a:xfrm rot="1239184">
            <a:off x="1982870" y="3268660"/>
            <a:ext cx="2429693" cy="2407393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C812F7D2-B210-4286-A9AE-8C492DA79F37}"/>
              </a:ext>
            </a:extLst>
          </p:cNvPr>
          <p:cNvCxnSpPr>
            <a:cxnSpLocks/>
          </p:cNvCxnSpPr>
          <p:nvPr/>
        </p:nvCxnSpPr>
        <p:spPr>
          <a:xfrm flipV="1">
            <a:off x="3364774" y="4645934"/>
            <a:ext cx="3371182" cy="2367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A4DDFF5-9709-4300-A266-C7806425F8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0819F82D-E1C1-4B42-9C64-DE3A7D0E8189}"/>
              </a:ext>
            </a:extLst>
          </p:cNvPr>
          <p:cNvGrpSpPr/>
          <p:nvPr/>
        </p:nvGrpSpPr>
        <p:grpSpPr>
          <a:xfrm>
            <a:off x="8833584" y="440839"/>
            <a:ext cx="2905434" cy="2288828"/>
            <a:chOff x="3860033" y="2343150"/>
            <a:chExt cx="3112267" cy="2288828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380A372F-ABE5-48C4-B34A-FBB6779D2763}"/>
                </a:ext>
              </a:extLst>
            </p:cNvPr>
            <p:cNvGrpSpPr/>
            <p:nvPr/>
          </p:nvGrpSpPr>
          <p:grpSpPr>
            <a:xfrm>
              <a:off x="4610099" y="2343150"/>
              <a:ext cx="2362201" cy="1481139"/>
              <a:chOff x="4610099" y="2343150"/>
              <a:chExt cx="2362201" cy="148113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0D81883C-D97F-4DDD-96BE-1A2A8D4708A3}"/>
                  </a:ext>
                </a:extLst>
              </p:cNvPr>
              <p:cNvCxnSpPr/>
              <p:nvPr/>
            </p:nvCxnSpPr>
            <p:spPr>
              <a:xfrm flipV="1">
                <a:off x="4610099" y="3800475"/>
                <a:ext cx="2362201" cy="23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="" xmlns:a16="http://schemas.microsoft.com/office/drawing/2014/main" id="{E2A7E7A9-AEA6-4F3C-85BB-EE345A76FC98}"/>
                  </a:ext>
                </a:extLst>
              </p:cNvPr>
              <p:cNvCxnSpPr/>
              <p:nvPr/>
            </p:nvCxnSpPr>
            <p:spPr>
              <a:xfrm flipV="1">
                <a:off x="4624388" y="2343150"/>
                <a:ext cx="1462087" cy="14668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Arc 45">
              <a:extLst>
                <a:ext uri="{FF2B5EF4-FFF2-40B4-BE49-F238E27FC236}">
                  <a16:creationId xmlns="" xmlns:a16="http://schemas.microsoft.com/office/drawing/2014/main" id="{2C4EF272-CB8F-4FC8-83B4-15213DA81794}"/>
                </a:ext>
              </a:extLst>
            </p:cNvPr>
            <p:cNvSpPr/>
            <p:nvPr/>
          </p:nvSpPr>
          <p:spPr>
            <a:xfrm rot="1651172">
              <a:off x="3860033" y="2846040"/>
              <a:ext cx="1914525" cy="178593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>
              <a:extLst>
                <a:ext uri="{FF2B5EF4-FFF2-40B4-BE49-F238E27FC236}">
                  <a16:creationId xmlns="" xmlns:a16="http://schemas.microsoft.com/office/drawing/2014/main" id="{96286669-078F-47EF-A883-A27E7D220D34}"/>
                </a:ext>
              </a:extLst>
            </p:cNvPr>
            <p:cNvSpPr/>
            <p:nvPr/>
          </p:nvSpPr>
          <p:spPr>
            <a:xfrm rot="17840363">
              <a:off x="5094136" y="3000702"/>
              <a:ext cx="698755" cy="78224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D79B49C1-34CC-4489-9B2A-4D4B55B65729}"/>
              </a:ext>
            </a:extLst>
          </p:cNvPr>
          <p:cNvCxnSpPr>
            <a:cxnSpLocks/>
          </p:cNvCxnSpPr>
          <p:nvPr/>
        </p:nvCxnSpPr>
        <p:spPr>
          <a:xfrm flipV="1">
            <a:off x="638238" y="1175073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D19B023-131E-4E11-9C89-521343C833CF}"/>
              </a:ext>
            </a:extLst>
          </p:cNvPr>
          <p:cNvSpPr txBox="1"/>
          <p:nvPr/>
        </p:nvSpPr>
        <p:spPr>
          <a:xfrm>
            <a:off x="240216" y="81070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6BDBE9E1-A512-4573-B184-63EED8EAA4C1}"/>
              </a:ext>
            </a:extLst>
          </p:cNvPr>
          <p:cNvSpPr txBox="1"/>
          <p:nvPr/>
        </p:nvSpPr>
        <p:spPr>
          <a:xfrm>
            <a:off x="251634" y="138398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E0C1841B-A2FC-420E-A036-2164B2626A1C}"/>
              </a:ext>
            </a:extLst>
          </p:cNvPr>
          <p:cNvCxnSpPr>
            <a:cxnSpLocks/>
          </p:cNvCxnSpPr>
          <p:nvPr/>
        </p:nvCxnSpPr>
        <p:spPr>
          <a:xfrm>
            <a:off x="632580" y="1704708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232DF27E-69D3-4E78-94DE-D059E86BD32E}"/>
              </a:ext>
            </a:extLst>
          </p:cNvPr>
          <p:cNvCxnSpPr>
            <a:cxnSpLocks/>
          </p:cNvCxnSpPr>
          <p:nvPr/>
        </p:nvCxnSpPr>
        <p:spPr>
          <a:xfrm>
            <a:off x="665938" y="2105532"/>
            <a:ext cx="27863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674ADD9-ACA8-46AC-AB7F-D1F6AB8CDBFA}"/>
              </a:ext>
            </a:extLst>
          </p:cNvPr>
          <p:cNvSpPr txBox="1"/>
          <p:nvPr/>
        </p:nvSpPr>
        <p:spPr>
          <a:xfrm>
            <a:off x="212516" y="180839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217DC62-9F0D-4355-95AB-095E96391A7C}"/>
              </a:ext>
            </a:extLst>
          </p:cNvPr>
          <p:cNvSpPr txBox="1"/>
          <p:nvPr/>
        </p:nvSpPr>
        <p:spPr>
          <a:xfrm>
            <a:off x="9447639" y="196755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94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="" xmlns:a16="http://schemas.microsoft.com/office/drawing/2014/main" id="{96D74E88-C0DD-49DE-9013-C5759A8725EA}"/>
              </a:ext>
            </a:extLst>
          </p:cNvPr>
          <p:cNvCxnSpPr/>
          <p:nvPr/>
        </p:nvCxnSpPr>
        <p:spPr>
          <a:xfrm flipV="1">
            <a:off x="3367089" y="4643438"/>
            <a:ext cx="5514975" cy="14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="" xmlns:a16="http://schemas.microsoft.com/office/drawing/2014/main" id="{3DA07019-65AC-47F7-A8A6-66661E838887}"/>
              </a:ext>
            </a:extLst>
          </p:cNvPr>
          <p:cNvSpPr/>
          <p:nvPr/>
        </p:nvSpPr>
        <p:spPr>
          <a:xfrm rot="2386422">
            <a:off x="6191873" y="4414838"/>
            <a:ext cx="514350" cy="485775"/>
          </a:xfrm>
          <a:prstGeom prst="arc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5AAD6A-C890-466A-BE48-8E5C0C9A8646}"/>
              </a:ext>
            </a:extLst>
          </p:cNvPr>
          <p:cNvSpPr txBox="1"/>
          <p:nvPr/>
        </p:nvSpPr>
        <p:spPr>
          <a:xfrm>
            <a:off x="6272215" y="1819870"/>
            <a:ext cx="71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3CBBBF-330A-431F-8C7B-2E54189681E4}"/>
              </a:ext>
            </a:extLst>
          </p:cNvPr>
          <p:cNvSpPr txBox="1"/>
          <p:nvPr/>
        </p:nvSpPr>
        <p:spPr>
          <a:xfrm>
            <a:off x="6523095" y="463118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0C8440-DE98-45D4-A4D9-DD7B250991A4}"/>
              </a:ext>
            </a:extLst>
          </p:cNvPr>
          <p:cNvSpPr txBox="1"/>
          <p:nvPr/>
        </p:nvSpPr>
        <p:spPr>
          <a:xfrm>
            <a:off x="8579323" y="468797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489DA6-6CAF-4304-B8F2-55C7BFE44BAB}"/>
              </a:ext>
            </a:extLst>
          </p:cNvPr>
          <p:cNvSpPr txBox="1"/>
          <p:nvPr/>
        </p:nvSpPr>
        <p:spPr>
          <a:xfrm>
            <a:off x="4911474" y="447235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1DD025-60D6-474F-A7D7-921F4995C47C}"/>
              </a:ext>
            </a:extLst>
          </p:cNvPr>
          <p:cNvGrpSpPr/>
          <p:nvPr/>
        </p:nvGrpSpPr>
        <p:grpSpPr>
          <a:xfrm>
            <a:off x="106894" y="-51024"/>
            <a:ext cx="1385888" cy="889397"/>
            <a:chOff x="314325" y="671513"/>
            <a:chExt cx="1847851" cy="1185863"/>
          </a:xfrm>
        </p:grpSpPr>
        <p:sp>
          <p:nvSpPr>
            <p:cNvPr id="11" name="Right Arrow 10">
              <a:extLst>
                <a:ext uri="{FF2B5EF4-FFF2-40B4-BE49-F238E27FC236}">
                  <a16:creationId xmlns="" xmlns:a16="http://schemas.microsoft.com/office/drawing/2014/main" id="{318764FF-D021-4597-8283-1D4CF7B3036C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864493B-56A4-4FF5-BEA5-78F81EEFEC08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9BD6B86-824F-44CE-9A45-C807CE0B177D}"/>
              </a:ext>
            </a:extLst>
          </p:cNvPr>
          <p:cNvGrpSpPr/>
          <p:nvPr/>
        </p:nvGrpSpPr>
        <p:grpSpPr>
          <a:xfrm>
            <a:off x="5051453" y="188881"/>
            <a:ext cx="3667478" cy="2903955"/>
            <a:chOff x="102538" y="171890"/>
            <a:chExt cx="3667478" cy="2903955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39E303A-4AFD-4346-BEAB-1241DBBFA79F}"/>
                </a:ext>
              </a:extLst>
            </p:cNvPr>
            <p:cNvGrpSpPr/>
            <p:nvPr/>
          </p:nvGrpSpPr>
          <p:grpSpPr>
            <a:xfrm>
              <a:off x="1469728" y="171890"/>
              <a:ext cx="2300288" cy="1728788"/>
              <a:chOff x="957262" y="1971675"/>
              <a:chExt cx="2300288" cy="1728788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92A0C67C-B124-4BB0-925A-24E8BBA10F2B}"/>
                  </a:ext>
                </a:extLst>
              </p:cNvPr>
              <p:cNvCxnSpPr/>
              <p:nvPr/>
            </p:nvCxnSpPr>
            <p:spPr>
              <a:xfrm flipV="1">
                <a:off x="990601" y="1971675"/>
                <a:ext cx="252412" cy="17049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="" xmlns:a16="http://schemas.microsoft.com/office/drawing/2014/main" id="{2E9014E2-3959-4199-A222-2DC671EBA79F}"/>
                  </a:ext>
                </a:extLst>
              </p:cNvPr>
              <p:cNvCxnSpPr/>
              <p:nvPr/>
            </p:nvCxnSpPr>
            <p:spPr>
              <a:xfrm>
                <a:off x="957262" y="3686176"/>
                <a:ext cx="2300288" cy="142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BA5FE0C5-0FA9-4A02-B5CA-15CFE2018101}"/>
                </a:ext>
              </a:extLst>
            </p:cNvPr>
            <p:cNvSpPr/>
            <p:nvPr/>
          </p:nvSpPr>
          <p:spPr>
            <a:xfrm rot="641042">
              <a:off x="102538" y="668452"/>
              <a:ext cx="2429693" cy="2407393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C1B2AB54-2EB9-4FD5-A1EF-1536475FC35C}"/>
              </a:ext>
            </a:extLst>
          </p:cNvPr>
          <p:cNvSpPr/>
          <p:nvPr/>
        </p:nvSpPr>
        <p:spPr>
          <a:xfrm rot="17355971">
            <a:off x="6459565" y="677679"/>
            <a:ext cx="698755" cy="782244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="" xmlns:a16="http://schemas.microsoft.com/office/drawing/2014/main" id="{3D64B542-9CB3-4DC0-93B5-6C6E4FFA306D}"/>
              </a:ext>
            </a:extLst>
          </p:cNvPr>
          <p:cNvSpPr/>
          <p:nvPr/>
        </p:nvSpPr>
        <p:spPr>
          <a:xfrm rot="1239184">
            <a:off x="1982870" y="3268660"/>
            <a:ext cx="2429693" cy="2407393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A60E122-62B2-4346-B25C-DEA70AF73AEE}"/>
              </a:ext>
            </a:extLst>
          </p:cNvPr>
          <p:cNvGrpSpPr/>
          <p:nvPr/>
        </p:nvGrpSpPr>
        <p:grpSpPr>
          <a:xfrm rot="14123624">
            <a:off x="-346619" y="2657062"/>
            <a:ext cx="9437008" cy="3972749"/>
            <a:chOff x="1142998" y="414338"/>
            <a:chExt cx="6586539" cy="2986087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0910FDD4-2E97-4130-B66B-FED0F6349B22}"/>
                </a:ext>
              </a:extLst>
            </p:cNvPr>
            <p:cNvGrpSpPr/>
            <p:nvPr/>
          </p:nvGrpSpPr>
          <p:grpSpPr>
            <a:xfrm>
              <a:off x="4597200" y="535096"/>
              <a:ext cx="784800" cy="1405205"/>
              <a:chOff x="5597325" y="506521"/>
              <a:chExt cx="784800" cy="140520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F6EC0060-7A87-49B7-B140-B8502B600E16}"/>
                  </a:ext>
                </a:extLst>
              </p:cNvPr>
              <p:cNvSpPr/>
              <p:nvPr/>
            </p:nvSpPr>
            <p:spPr>
              <a:xfrm rot="20455728">
                <a:off x="5998501" y="925061"/>
                <a:ext cx="224651" cy="6878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="" xmlns:a16="http://schemas.microsoft.com/office/drawing/2014/main" id="{F9443209-DDFC-47F2-BDBE-8042B1648EF3}"/>
                  </a:ext>
                </a:extLst>
              </p:cNvPr>
              <p:cNvSpPr/>
              <p:nvPr/>
            </p:nvSpPr>
            <p:spPr>
              <a:xfrm rot="12517735">
                <a:off x="5597325" y="865106"/>
                <a:ext cx="193328" cy="1027473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83080DF0-122C-46B3-A466-1101FB5B514E}"/>
                  </a:ext>
                </a:extLst>
              </p:cNvPr>
              <p:cNvGrpSpPr/>
              <p:nvPr/>
            </p:nvGrpSpPr>
            <p:grpSpPr>
              <a:xfrm rot="19861893">
                <a:off x="6094935" y="1289715"/>
                <a:ext cx="255249" cy="622011"/>
                <a:chOff x="6435995" y="2228851"/>
                <a:chExt cx="393431" cy="1968586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A1C3934F-FEF1-455F-A849-F0D463F46373}"/>
                    </a:ext>
                  </a:extLst>
                </p:cNvPr>
                <p:cNvSpPr/>
                <p:nvPr/>
              </p:nvSpPr>
              <p:spPr>
                <a:xfrm rot="474670">
                  <a:off x="6486525" y="2228851"/>
                  <a:ext cx="342901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="" xmlns:a16="http://schemas.microsoft.com/office/drawing/2014/main" id="{86E7A873-A265-4EC2-A60F-C52ADC3EF7DF}"/>
                    </a:ext>
                  </a:extLst>
                </p:cNvPr>
                <p:cNvSpPr/>
                <p:nvPr/>
              </p:nvSpPr>
              <p:spPr>
                <a:xfrm rot="10829176">
                  <a:off x="6435995" y="3668737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712A7034-FC89-4336-8B49-B354C826DA79}"/>
                  </a:ext>
                </a:extLst>
              </p:cNvPr>
              <p:cNvSpPr/>
              <p:nvPr/>
            </p:nvSpPr>
            <p:spPr>
              <a:xfrm>
                <a:off x="5882087" y="506521"/>
                <a:ext cx="164691" cy="2857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="" xmlns:a16="http://schemas.microsoft.com/office/drawing/2014/main" id="{8F9AF11F-8671-4D07-AD97-4E3BAFCB3280}"/>
                  </a:ext>
                </a:extLst>
              </p:cNvPr>
              <p:cNvSpPr/>
              <p:nvPr/>
            </p:nvSpPr>
            <p:spPr>
              <a:xfrm>
                <a:off x="5845521" y="750525"/>
                <a:ext cx="243866" cy="287703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="" xmlns:a16="http://schemas.microsoft.com/office/drawing/2014/main" id="{8691912C-43F6-43C2-9AFB-DB0E40F657AF}"/>
                  </a:ext>
                </a:extLst>
              </p:cNvPr>
              <p:cNvSpPr/>
              <p:nvPr/>
            </p:nvSpPr>
            <p:spPr>
              <a:xfrm flipH="1">
                <a:off x="5900519" y="812276"/>
                <a:ext cx="149303" cy="171328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="" xmlns:a16="http://schemas.microsoft.com/office/drawing/2014/main" id="{0DECF844-1B47-4879-83C3-2DD88182B248}"/>
                  </a:ext>
                </a:extLst>
              </p:cNvPr>
              <p:cNvSpPr/>
              <p:nvPr/>
            </p:nvSpPr>
            <p:spPr>
              <a:xfrm rot="18725317">
                <a:off x="5999575" y="1326992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9E4B3FB9-E658-41D1-A001-31A61189B1DA}"/>
                </a:ext>
              </a:extLst>
            </p:cNvPr>
            <p:cNvSpPr/>
            <p:nvPr/>
          </p:nvSpPr>
          <p:spPr>
            <a:xfrm>
              <a:off x="1142998" y="414338"/>
              <a:ext cx="6586539" cy="29860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2ADBABA-922F-4CFF-8864-37E0BFFD74ED}"/>
              </a:ext>
            </a:extLst>
          </p:cNvPr>
          <p:cNvGrpSpPr/>
          <p:nvPr/>
        </p:nvGrpSpPr>
        <p:grpSpPr>
          <a:xfrm rot="13152853">
            <a:off x="2167694" y="-296850"/>
            <a:ext cx="10621223" cy="4685458"/>
            <a:chOff x="1142998" y="414338"/>
            <a:chExt cx="6586539" cy="2986087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9ED1CB1-079F-4CD9-B34C-6E9DF32EE19A}"/>
                </a:ext>
              </a:extLst>
            </p:cNvPr>
            <p:cNvGrpSpPr/>
            <p:nvPr/>
          </p:nvGrpSpPr>
          <p:grpSpPr>
            <a:xfrm>
              <a:off x="4614352" y="509588"/>
              <a:ext cx="767648" cy="1464871"/>
              <a:chOff x="5614477" y="481013"/>
              <a:chExt cx="767648" cy="146487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0DE7BD22-0099-415F-A120-D60E73F4EC2B}"/>
                  </a:ext>
                </a:extLst>
              </p:cNvPr>
              <p:cNvSpPr/>
              <p:nvPr/>
            </p:nvSpPr>
            <p:spPr>
              <a:xfrm rot="20455728">
                <a:off x="5998501" y="925061"/>
                <a:ext cx="224651" cy="6878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3175128D-0FEF-4094-89AE-36C0B1C1C85F}"/>
                  </a:ext>
                </a:extLst>
              </p:cNvPr>
              <p:cNvSpPr/>
              <p:nvPr/>
            </p:nvSpPr>
            <p:spPr>
              <a:xfrm rot="12171175">
                <a:off x="5614477" y="918411"/>
                <a:ext cx="193328" cy="1027473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A995C78F-2341-4036-A998-3F80D36D093D}"/>
                  </a:ext>
                </a:extLst>
              </p:cNvPr>
              <p:cNvGrpSpPr/>
              <p:nvPr/>
            </p:nvGrpSpPr>
            <p:grpSpPr>
              <a:xfrm rot="19861893">
                <a:off x="6129269" y="1275771"/>
                <a:ext cx="242638" cy="644004"/>
                <a:chOff x="6485712" y="2228850"/>
                <a:chExt cx="373993" cy="2038191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="" xmlns:a16="http://schemas.microsoft.com/office/drawing/2014/main" id="{FDAFA79E-9D26-40CB-8AFA-EA637B72AD37}"/>
                    </a:ext>
                  </a:extLst>
                </p:cNvPr>
                <p:cNvSpPr/>
                <p:nvPr/>
              </p:nvSpPr>
              <p:spPr>
                <a:xfrm>
                  <a:off x="6486525" y="2228850"/>
                  <a:ext cx="342900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="" xmlns:a16="http://schemas.microsoft.com/office/drawing/2014/main" id="{12A9BE4D-D43E-4E95-A7AB-336D5B3B9C42}"/>
                    </a:ext>
                  </a:extLst>
                </p:cNvPr>
                <p:cNvSpPr/>
                <p:nvPr/>
              </p:nvSpPr>
              <p:spPr>
                <a:xfrm rot="10633468">
                  <a:off x="6485712" y="3738341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39C80E87-8358-46ED-A91A-D8E5EB9030D5}"/>
                  </a:ext>
                </a:extLst>
              </p:cNvPr>
              <p:cNvSpPr/>
              <p:nvPr/>
            </p:nvSpPr>
            <p:spPr>
              <a:xfrm>
                <a:off x="5879922" y="481013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="" xmlns:a16="http://schemas.microsoft.com/office/drawing/2014/main" id="{24FF6EB8-3732-4FDE-9E59-A162F3C2E3F5}"/>
                  </a:ext>
                </a:extLst>
              </p:cNvPr>
              <p:cNvSpPr/>
              <p:nvPr/>
            </p:nvSpPr>
            <p:spPr>
              <a:xfrm>
                <a:off x="5845522" y="778537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="" xmlns:a16="http://schemas.microsoft.com/office/drawing/2014/main" id="{C2670372-7AD9-4540-8A5E-0F8153923C9F}"/>
                  </a:ext>
                </a:extLst>
              </p:cNvPr>
              <p:cNvSpPr/>
              <p:nvPr/>
            </p:nvSpPr>
            <p:spPr>
              <a:xfrm flipH="1">
                <a:off x="5900519" y="873848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="" xmlns:a16="http://schemas.microsoft.com/office/drawing/2014/main" id="{9E6CECAA-80CA-4B24-A0FD-C94EC3C482E9}"/>
                  </a:ext>
                </a:extLst>
              </p:cNvPr>
              <p:cNvSpPr/>
              <p:nvPr/>
            </p:nvSpPr>
            <p:spPr>
              <a:xfrm rot="18725317">
                <a:off x="5999575" y="1326992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333377FA-8B72-4B35-86F2-B4E46863A071}"/>
                </a:ext>
              </a:extLst>
            </p:cNvPr>
            <p:cNvSpPr/>
            <p:nvPr/>
          </p:nvSpPr>
          <p:spPr>
            <a:xfrm>
              <a:off x="1142998" y="414338"/>
              <a:ext cx="6586539" cy="29860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Arc 43">
            <a:extLst>
              <a:ext uri="{FF2B5EF4-FFF2-40B4-BE49-F238E27FC236}">
                <a16:creationId xmlns="" xmlns:a16="http://schemas.microsoft.com/office/drawing/2014/main" id="{3ADBDEB3-E9CE-43E2-A344-7A6EB4524288}"/>
              </a:ext>
            </a:extLst>
          </p:cNvPr>
          <p:cNvSpPr/>
          <p:nvPr/>
        </p:nvSpPr>
        <p:spPr>
          <a:xfrm rot="17355971">
            <a:off x="3626034" y="3380800"/>
            <a:ext cx="698755" cy="782244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7A58073D-382F-4CF6-9945-EB7EE89995A4}"/>
              </a:ext>
            </a:extLst>
          </p:cNvPr>
          <p:cNvCxnSpPr>
            <a:cxnSpLocks/>
          </p:cNvCxnSpPr>
          <p:nvPr/>
        </p:nvCxnSpPr>
        <p:spPr>
          <a:xfrm flipV="1">
            <a:off x="3276286" y="4643438"/>
            <a:ext cx="3437322" cy="1142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2BEA31D9-E1DE-42E1-BA74-73E9995987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CFA46118-5391-4A65-A019-5AC374FBEC4D}"/>
              </a:ext>
            </a:extLst>
          </p:cNvPr>
          <p:cNvGrpSpPr/>
          <p:nvPr/>
        </p:nvGrpSpPr>
        <p:grpSpPr>
          <a:xfrm>
            <a:off x="8730870" y="403764"/>
            <a:ext cx="2905434" cy="2288828"/>
            <a:chOff x="3860033" y="2343150"/>
            <a:chExt cx="3112267" cy="2288828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53BCE9BB-F9CA-4189-8C21-0BC0A7C57965}"/>
                </a:ext>
              </a:extLst>
            </p:cNvPr>
            <p:cNvGrpSpPr/>
            <p:nvPr/>
          </p:nvGrpSpPr>
          <p:grpSpPr>
            <a:xfrm>
              <a:off x="4610099" y="2343150"/>
              <a:ext cx="2362201" cy="1481139"/>
              <a:chOff x="4610099" y="2343150"/>
              <a:chExt cx="2362201" cy="1481139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28976FD8-8020-45BD-830A-9BBEFC8B4D27}"/>
                  </a:ext>
                </a:extLst>
              </p:cNvPr>
              <p:cNvCxnSpPr/>
              <p:nvPr/>
            </p:nvCxnSpPr>
            <p:spPr>
              <a:xfrm flipV="1">
                <a:off x="4610099" y="3800475"/>
                <a:ext cx="2362201" cy="23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B91FCC6C-12FD-4DB1-A212-2217FF74B9D5}"/>
                  </a:ext>
                </a:extLst>
              </p:cNvPr>
              <p:cNvCxnSpPr/>
              <p:nvPr/>
            </p:nvCxnSpPr>
            <p:spPr>
              <a:xfrm flipV="1">
                <a:off x="4624388" y="2343150"/>
                <a:ext cx="1462087" cy="14668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Arc 54">
              <a:extLst>
                <a:ext uri="{FF2B5EF4-FFF2-40B4-BE49-F238E27FC236}">
                  <a16:creationId xmlns="" xmlns:a16="http://schemas.microsoft.com/office/drawing/2014/main" id="{15D26D2C-AE22-4C0F-96A8-7CB590DBEAD2}"/>
                </a:ext>
              </a:extLst>
            </p:cNvPr>
            <p:cNvSpPr/>
            <p:nvPr/>
          </p:nvSpPr>
          <p:spPr>
            <a:xfrm rot="1651172">
              <a:off x="3860033" y="2846040"/>
              <a:ext cx="1914525" cy="178593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>
              <a:extLst>
                <a:ext uri="{FF2B5EF4-FFF2-40B4-BE49-F238E27FC236}">
                  <a16:creationId xmlns="" xmlns:a16="http://schemas.microsoft.com/office/drawing/2014/main" id="{65016C5C-5E5F-44FC-A839-DEC9B20B6A7C}"/>
                </a:ext>
              </a:extLst>
            </p:cNvPr>
            <p:cNvSpPr/>
            <p:nvPr/>
          </p:nvSpPr>
          <p:spPr>
            <a:xfrm rot="17840363">
              <a:off x="5094136" y="3000702"/>
              <a:ext cx="698755" cy="78224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54C22EE9-6570-4C5E-9F44-6682B55419BA}"/>
              </a:ext>
            </a:extLst>
          </p:cNvPr>
          <p:cNvCxnSpPr>
            <a:cxnSpLocks/>
          </p:cNvCxnSpPr>
          <p:nvPr/>
        </p:nvCxnSpPr>
        <p:spPr>
          <a:xfrm flipV="1">
            <a:off x="638238" y="1175073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14110C2-C9CE-47CA-A67E-4E63ADCCB078}"/>
              </a:ext>
            </a:extLst>
          </p:cNvPr>
          <p:cNvSpPr txBox="1"/>
          <p:nvPr/>
        </p:nvSpPr>
        <p:spPr>
          <a:xfrm>
            <a:off x="240216" y="81070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2464C-1306-4C9D-BF29-CA2EE719A4FB}"/>
              </a:ext>
            </a:extLst>
          </p:cNvPr>
          <p:cNvSpPr txBox="1"/>
          <p:nvPr/>
        </p:nvSpPr>
        <p:spPr>
          <a:xfrm>
            <a:off x="251634" y="138398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0E77358F-7AF0-4A17-B0A7-CA53782F098E}"/>
              </a:ext>
            </a:extLst>
          </p:cNvPr>
          <p:cNvCxnSpPr>
            <a:cxnSpLocks/>
          </p:cNvCxnSpPr>
          <p:nvPr/>
        </p:nvCxnSpPr>
        <p:spPr>
          <a:xfrm>
            <a:off x="632580" y="1704708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1B849066-D85F-4405-AA2F-E465CD14CFE3}"/>
              </a:ext>
            </a:extLst>
          </p:cNvPr>
          <p:cNvCxnSpPr>
            <a:cxnSpLocks/>
          </p:cNvCxnSpPr>
          <p:nvPr/>
        </p:nvCxnSpPr>
        <p:spPr>
          <a:xfrm>
            <a:off x="665938" y="2105532"/>
            <a:ext cx="33360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6CD26EB-C290-49C6-866A-A9604B7B865C}"/>
              </a:ext>
            </a:extLst>
          </p:cNvPr>
          <p:cNvSpPr txBox="1"/>
          <p:nvPr/>
        </p:nvSpPr>
        <p:spPr>
          <a:xfrm>
            <a:off x="212516" y="180839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4F18F9B-609D-4CDA-97EE-EB6FD0AAB0BB}"/>
              </a:ext>
            </a:extLst>
          </p:cNvPr>
          <p:cNvSpPr txBox="1"/>
          <p:nvPr/>
        </p:nvSpPr>
        <p:spPr>
          <a:xfrm>
            <a:off x="3007488" y="4587635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0CECBA5-18D3-438B-B43A-4D9242D01F99}"/>
              </a:ext>
            </a:extLst>
          </p:cNvPr>
          <p:cNvSpPr txBox="1"/>
          <p:nvPr/>
        </p:nvSpPr>
        <p:spPr>
          <a:xfrm>
            <a:off x="9364842" y="188269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9828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="" xmlns:a16="http://schemas.microsoft.com/office/drawing/2014/main" id="{C6D7AB4D-C5E1-4373-A596-B7BCDC6E7470}"/>
              </a:ext>
            </a:extLst>
          </p:cNvPr>
          <p:cNvCxnSpPr/>
          <p:nvPr/>
        </p:nvCxnSpPr>
        <p:spPr>
          <a:xfrm flipV="1">
            <a:off x="3367089" y="4643438"/>
            <a:ext cx="5514975" cy="14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="" xmlns:a16="http://schemas.microsoft.com/office/drawing/2014/main" id="{D398D3F2-21CE-49AD-B580-6B2C404E11CB}"/>
              </a:ext>
            </a:extLst>
          </p:cNvPr>
          <p:cNvSpPr/>
          <p:nvPr/>
        </p:nvSpPr>
        <p:spPr>
          <a:xfrm rot="2386422">
            <a:off x="6191873" y="4414838"/>
            <a:ext cx="514350" cy="485775"/>
          </a:xfrm>
          <a:prstGeom prst="arc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52A881-09A3-41AF-95D9-F472C0415090}"/>
              </a:ext>
            </a:extLst>
          </p:cNvPr>
          <p:cNvSpPr txBox="1"/>
          <p:nvPr/>
        </p:nvSpPr>
        <p:spPr>
          <a:xfrm>
            <a:off x="6772715" y="196046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D1A939-E0BC-4C0A-A665-3C6CD764181E}"/>
              </a:ext>
            </a:extLst>
          </p:cNvPr>
          <p:cNvSpPr txBox="1"/>
          <p:nvPr/>
        </p:nvSpPr>
        <p:spPr>
          <a:xfrm>
            <a:off x="6523095" y="463118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C7E85D-F794-4197-84DB-D4FDA1721D07}"/>
              </a:ext>
            </a:extLst>
          </p:cNvPr>
          <p:cNvSpPr txBox="1"/>
          <p:nvPr/>
        </p:nvSpPr>
        <p:spPr>
          <a:xfrm>
            <a:off x="8579323" y="468797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516F1D-BBC6-4C65-ADD2-454EC8621E2F}"/>
              </a:ext>
            </a:extLst>
          </p:cNvPr>
          <p:cNvSpPr txBox="1"/>
          <p:nvPr/>
        </p:nvSpPr>
        <p:spPr>
          <a:xfrm>
            <a:off x="4911474" y="447235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02FF22B-7B88-4AFE-859A-80FFFAFE18E5}"/>
              </a:ext>
            </a:extLst>
          </p:cNvPr>
          <p:cNvGrpSpPr/>
          <p:nvPr/>
        </p:nvGrpSpPr>
        <p:grpSpPr>
          <a:xfrm>
            <a:off x="132408" y="-55373"/>
            <a:ext cx="1385888" cy="889397"/>
            <a:chOff x="314325" y="671513"/>
            <a:chExt cx="1847851" cy="1185863"/>
          </a:xfrm>
        </p:grpSpPr>
        <p:sp>
          <p:nvSpPr>
            <p:cNvPr id="11" name="Right Arrow 10">
              <a:extLst>
                <a:ext uri="{FF2B5EF4-FFF2-40B4-BE49-F238E27FC236}">
                  <a16:creationId xmlns="" xmlns:a16="http://schemas.microsoft.com/office/drawing/2014/main" id="{7820121D-D2EA-4336-B6B3-E37BCD6AE8AC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A082F8B-D9C4-475F-9B2B-D39E90B49408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15D905D-816D-41BA-AC52-B8BC65A031E9}"/>
              </a:ext>
            </a:extLst>
          </p:cNvPr>
          <p:cNvGrpSpPr/>
          <p:nvPr/>
        </p:nvGrpSpPr>
        <p:grpSpPr>
          <a:xfrm>
            <a:off x="5545496" y="167790"/>
            <a:ext cx="3062641" cy="2903955"/>
            <a:chOff x="-944121" y="605134"/>
            <a:chExt cx="3062641" cy="2903955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C355CCA5-6C15-42DA-B192-0E34D3893F84}"/>
                </a:ext>
              </a:extLst>
            </p:cNvPr>
            <p:cNvGrpSpPr/>
            <p:nvPr/>
          </p:nvGrpSpPr>
          <p:grpSpPr>
            <a:xfrm>
              <a:off x="-944121" y="605134"/>
              <a:ext cx="3062641" cy="2903955"/>
              <a:chOff x="102538" y="171890"/>
              <a:chExt cx="3062641" cy="290395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610CFCDD-47B3-42BA-85CA-8BD17AAE02A7}"/>
                  </a:ext>
                </a:extLst>
              </p:cNvPr>
              <p:cNvGrpSpPr/>
              <p:nvPr/>
            </p:nvGrpSpPr>
            <p:grpSpPr>
              <a:xfrm>
                <a:off x="1469728" y="171890"/>
                <a:ext cx="1695451" cy="1724261"/>
                <a:chOff x="957262" y="1971675"/>
                <a:chExt cx="1695451" cy="1724261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="" xmlns:a16="http://schemas.microsoft.com/office/drawing/2014/main" id="{EED97C84-82DE-4F7C-8DCB-780995952F07}"/>
                    </a:ext>
                  </a:extLst>
                </p:cNvPr>
                <p:cNvCxnSpPr/>
                <p:nvPr/>
              </p:nvCxnSpPr>
              <p:spPr>
                <a:xfrm flipV="1">
                  <a:off x="990601" y="1971675"/>
                  <a:ext cx="252412" cy="17049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="" xmlns:a16="http://schemas.microsoft.com/office/drawing/2014/main" id="{246EF6CD-68FF-41C4-A1F2-82ACB7D6ED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262" y="3686176"/>
                  <a:ext cx="1695451" cy="97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Arc 16">
                <a:extLst>
                  <a:ext uri="{FF2B5EF4-FFF2-40B4-BE49-F238E27FC236}">
                    <a16:creationId xmlns="" xmlns:a16="http://schemas.microsoft.com/office/drawing/2014/main" id="{A7D1A477-0711-4B1F-AC9D-94CD9269A30D}"/>
                  </a:ext>
                </a:extLst>
              </p:cNvPr>
              <p:cNvSpPr/>
              <p:nvPr/>
            </p:nvSpPr>
            <p:spPr>
              <a:xfrm rot="641042">
                <a:off x="102538" y="668452"/>
                <a:ext cx="2429693" cy="2407393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Arc 14">
              <a:extLst>
                <a:ext uri="{FF2B5EF4-FFF2-40B4-BE49-F238E27FC236}">
                  <a16:creationId xmlns="" xmlns:a16="http://schemas.microsoft.com/office/drawing/2014/main" id="{471F5E23-7201-4953-A2CD-C65F31DA2300}"/>
                </a:ext>
              </a:extLst>
            </p:cNvPr>
            <p:cNvSpPr/>
            <p:nvPr/>
          </p:nvSpPr>
          <p:spPr>
            <a:xfrm rot="17355971">
              <a:off x="456803" y="1105022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Arc 19">
            <a:extLst>
              <a:ext uri="{FF2B5EF4-FFF2-40B4-BE49-F238E27FC236}">
                <a16:creationId xmlns="" xmlns:a16="http://schemas.microsoft.com/office/drawing/2014/main" id="{5A43C5E4-929E-4470-87D7-5ADC13167FE6}"/>
              </a:ext>
            </a:extLst>
          </p:cNvPr>
          <p:cNvSpPr/>
          <p:nvPr/>
        </p:nvSpPr>
        <p:spPr>
          <a:xfrm rot="1239184">
            <a:off x="1982870" y="3268660"/>
            <a:ext cx="2429693" cy="2407393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="" xmlns:a16="http://schemas.microsoft.com/office/drawing/2014/main" id="{62F69DA0-2951-4509-88AA-61F419A1438A}"/>
              </a:ext>
            </a:extLst>
          </p:cNvPr>
          <p:cNvSpPr/>
          <p:nvPr/>
        </p:nvSpPr>
        <p:spPr>
          <a:xfrm rot="17355971">
            <a:off x="3626034" y="3380800"/>
            <a:ext cx="698755" cy="782244"/>
          </a:xfrm>
          <a:prstGeom prst="arc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399EFB2-5836-4F79-B9D7-CCB4F955B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45738" r="1663" b="45530"/>
          <a:stretch/>
        </p:blipFill>
        <p:spPr>
          <a:xfrm rot="6541348">
            <a:off x="323130" y="2617491"/>
            <a:ext cx="6643688" cy="6000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3639C90-0741-438A-8734-43B2CD08F4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9" b="92769" l="32365" r="8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37" b="7034"/>
          <a:stretch/>
        </p:blipFill>
        <p:spPr>
          <a:xfrm>
            <a:off x="3345664" y="1580321"/>
            <a:ext cx="3028952" cy="3107651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30F919CE-F57F-4931-B0E2-E66D45C06F15}"/>
              </a:ext>
            </a:extLst>
          </p:cNvPr>
          <p:cNvCxnSpPr>
            <a:cxnSpLocks/>
          </p:cNvCxnSpPr>
          <p:nvPr/>
        </p:nvCxnSpPr>
        <p:spPr>
          <a:xfrm flipV="1">
            <a:off x="3384290" y="1037280"/>
            <a:ext cx="1266368" cy="363566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A710C669-F112-4DE4-96B9-A9766A1DCE4F}"/>
              </a:ext>
            </a:extLst>
          </p:cNvPr>
          <p:cNvCxnSpPr>
            <a:cxnSpLocks/>
          </p:cNvCxnSpPr>
          <p:nvPr/>
        </p:nvCxnSpPr>
        <p:spPr>
          <a:xfrm>
            <a:off x="3384290" y="4658186"/>
            <a:ext cx="333691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F0F6CFB7-0E78-4B43-AF59-EA9B26FCAD96}"/>
                  </a:ext>
                </a:extLst>
              </p:cNvPr>
              <p:cNvSpPr txBox="1"/>
              <p:nvPr/>
            </p:nvSpPr>
            <p:spPr>
              <a:xfrm>
                <a:off x="1148430" y="5457976"/>
                <a:ext cx="9952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BAE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F6CFB7-0E78-4B43-AF59-EA9B26FCA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30" y="5457976"/>
                <a:ext cx="9952291" cy="646331"/>
              </a:xfrm>
              <a:prstGeom prst="rect">
                <a:avLst/>
              </a:prstGeom>
              <a:blipFill>
                <a:blip r:embed="rId5"/>
                <a:stretch>
                  <a:fillRect l="-1225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B7EF29A-9089-41F0-BF27-4475201C7533}"/>
              </a:ext>
            </a:extLst>
          </p:cNvPr>
          <p:cNvSpPr txBox="1"/>
          <p:nvPr/>
        </p:nvSpPr>
        <p:spPr>
          <a:xfrm>
            <a:off x="4279128" y="55149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40F1786-DBD4-4980-960C-B2E3BFD7B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892725C9-AE06-4968-8B99-59100EEFF3AA}"/>
              </a:ext>
            </a:extLst>
          </p:cNvPr>
          <p:cNvGrpSpPr/>
          <p:nvPr/>
        </p:nvGrpSpPr>
        <p:grpSpPr>
          <a:xfrm>
            <a:off x="8730870" y="403764"/>
            <a:ext cx="2905434" cy="2288828"/>
            <a:chOff x="3860033" y="2343150"/>
            <a:chExt cx="3112267" cy="2288828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E9C79FC4-6226-48C6-ACC6-41610A7125CD}"/>
                </a:ext>
              </a:extLst>
            </p:cNvPr>
            <p:cNvGrpSpPr/>
            <p:nvPr/>
          </p:nvGrpSpPr>
          <p:grpSpPr>
            <a:xfrm>
              <a:off x="4610099" y="2343150"/>
              <a:ext cx="2362201" cy="1481139"/>
              <a:chOff x="4610099" y="2343150"/>
              <a:chExt cx="2362201" cy="1481139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5B400CDA-E68F-4C1A-8E31-E32F09360195}"/>
                  </a:ext>
                </a:extLst>
              </p:cNvPr>
              <p:cNvCxnSpPr/>
              <p:nvPr/>
            </p:nvCxnSpPr>
            <p:spPr>
              <a:xfrm flipV="1">
                <a:off x="4610099" y="3800475"/>
                <a:ext cx="2362201" cy="23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2FB63380-2718-40B5-9789-2213A5EDEFED}"/>
                  </a:ext>
                </a:extLst>
              </p:cNvPr>
              <p:cNvCxnSpPr/>
              <p:nvPr/>
            </p:nvCxnSpPr>
            <p:spPr>
              <a:xfrm flipV="1">
                <a:off x="4624388" y="2343150"/>
                <a:ext cx="1462087" cy="14668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Arc 30">
              <a:extLst>
                <a:ext uri="{FF2B5EF4-FFF2-40B4-BE49-F238E27FC236}">
                  <a16:creationId xmlns="" xmlns:a16="http://schemas.microsoft.com/office/drawing/2014/main" id="{19FB885E-8D12-4F50-BA46-71B951BD2513}"/>
                </a:ext>
              </a:extLst>
            </p:cNvPr>
            <p:cNvSpPr/>
            <p:nvPr/>
          </p:nvSpPr>
          <p:spPr>
            <a:xfrm rot="1651172">
              <a:off x="3860033" y="2846040"/>
              <a:ext cx="1914525" cy="178593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>
              <a:extLst>
                <a:ext uri="{FF2B5EF4-FFF2-40B4-BE49-F238E27FC236}">
                  <a16:creationId xmlns="" xmlns:a16="http://schemas.microsoft.com/office/drawing/2014/main" id="{2633B022-E5B0-4A2F-BAF0-20D9C2582313}"/>
                </a:ext>
              </a:extLst>
            </p:cNvPr>
            <p:cNvSpPr/>
            <p:nvPr/>
          </p:nvSpPr>
          <p:spPr>
            <a:xfrm rot="17840363">
              <a:off x="5094136" y="3000702"/>
              <a:ext cx="698755" cy="78224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6C049117-4D20-410C-96B7-EB8212F9FE3E}"/>
              </a:ext>
            </a:extLst>
          </p:cNvPr>
          <p:cNvCxnSpPr>
            <a:cxnSpLocks/>
          </p:cNvCxnSpPr>
          <p:nvPr/>
        </p:nvCxnSpPr>
        <p:spPr>
          <a:xfrm flipV="1">
            <a:off x="638238" y="1175073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1BC1896-FE6A-4399-B52F-88D0879B8960}"/>
              </a:ext>
            </a:extLst>
          </p:cNvPr>
          <p:cNvSpPr txBox="1"/>
          <p:nvPr/>
        </p:nvSpPr>
        <p:spPr>
          <a:xfrm>
            <a:off x="240216" y="81070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9DCBE59-BDDA-4CFF-99EF-580C673B08E1}"/>
              </a:ext>
            </a:extLst>
          </p:cNvPr>
          <p:cNvSpPr txBox="1"/>
          <p:nvPr/>
        </p:nvSpPr>
        <p:spPr>
          <a:xfrm>
            <a:off x="251634" y="138398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D59947A-7BC3-4EA5-B97D-917429B3BDCC}"/>
              </a:ext>
            </a:extLst>
          </p:cNvPr>
          <p:cNvCxnSpPr>
            <a:cxnSpLocks/>
          </p:cNvCxnSpPr>
          <p:nvPr/>
        </p:nvCxnSpPr>
        <p:spPr>
          <a:xfrm>
            <a:off x="632580" y="1704708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E68C460B-9597-4D0E-B33E-D0A43A009937}"/>
              </a:ext>
            </a:extLst>
          </p:cNvPr>
          <p:cNvCxnSpPr>
            <a:cxnSpLocks/>
          </p:cNvCxnSpPr>
          <p:nvPr/>
        </p:nvCxnSpPr>
        <p:spPr>
          <a:xfrm>
            <a:off x="665938" y="2105532"/>
            <a:ext cx="256395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B23D4C6-2B18-414A-A5AD-41D5B9B41D54}"/>
              </a:ext>
            </a:extLst>
          </p:cNvPr>
          <p:cNvSpPr txBox="1"/>
          <p:nvPr/>
        </p:nvSpPr>
        <p:spPr>
          <a:xfrm>
            <a:off x="212516" y="180839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01784C4-BBB7-4776-A2D4-4A2303D22DE0}"/>
              </a:ext>
            </a:extLst>
          </p:cNvPr>
          <p:cNvSpPr txBox="1"/>
          <p:nvPr/>
        </p:nvSpPr>
        <p:spPr>
          <a:xfrm>
            <a:off x="3174884" y="4618529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A306229-38CB-47F8-93B5-1DB7E1563C8F}"/>
              </a:ext>
            </a:extLst>
          </p:cNvPr>
          <p:cNvSpPr txBox="1"/>
          <p:nvPr/>
        </p:nvSpPr>
        <p:spPr>
          <a:xfrm>
            <a:off x="9330033" y="1913201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35F3AF1-C42C-40EC-A66A-2DEC925A6DBE}"/>
              </a:ext>
            </a:extLst>
          </p:cNvPr>
          <p:cNvSpPr txBox="1"/>
          <p:nvPr/>
        </p:nvSpPr>
        <p:spPr>
          <a:xfrm>
            <a:off x="3707805" y="403823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64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09987 -0.523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-26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>
            <a:extLst>
              <a:ext uri="{FF2B5EF4-FFF2-40B4-BE49-F238E27FC236}">
                <a16:creationId xmlns="" xmlns:a16="http://schemas.microsoft.com/office/drawing/2014/main" id="{E3A0D3F8-74DF-4342-A420-92702F3C8EF5}"/>
              </a:ext>
            </a:extLst>
          </p:cNvPr>
          <p:cNvSpPr/>
          <p:nvPr/>
        </p:nvSpPr>
        <p:spPr>
          <a:xfrm rot="1775453">
            <a:off x="8494482" y="947934"/>
            <a:ext cx="1914525" cy="1785938"/>
          </a:xfrm>
          <a:prstGeom prst="arc">
            <a:avLst>
              <a:gd name="adj1" fmla="val 15265951"/>
              <a:gd name="adj2" fmla="val 2115918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B463825-056B-4A82-8608-0D36BD6E552C}"/>
              </a:ext>
            </a:extLst>
          </p:cNvPr>
          <p:cNvGrpSpPr/>
          <p:nvPr/>
        </p:nvGrpSpPr>
        <p:grpSpPr>
          <a:xfrm>
            <a:off x="63922" y="-54033"/>
            <a:ext cx="1385888" cy="889397"/>
            <a:chOff x="314325" y="671513"/>
            <a:chExt cx="1847851" cy="1185863"/>
          </a:xfrm>
        </p:grpSpPr>
        <p:sp>
          <p:nvSpPr>
            <p:cNvPr id="8" name="Right Arrow 10">
              <a:extLst>
                <a:ext uri="{FF2B5EF4-FFF2-40B4-BE49-F238E27FC236}">
                  <a16:creationId xmlns="" xmlns:a16="http://schemas.microsoft.com/office/drawing/2014/main" id="{F074AEDA-BD8F-4B7F-9C64-0F4344AB02E2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DAF121F-C451-475E-A077-323CACE3C6A6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6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2BE617-1BEF-414E-9188-20174DA0ACEF}"/>
              </a:ext>
            </a:extLst>
          </p:cNvPr>
          <p:cNvSpPr txBox="1"/>
          <p:nvPr/>
        </p:nvSpPr>
        <p:spPr>
          <a:xfrm>
            <a:off x="6600480" y="195582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D69C651-8F35-424E-971E-5F12067DF7F5}"/>
              </a:ext>
            </a:extLst>
          </p:cNvPr>
          <p:cNvSpPr txBox="1"/>
          <p:nvPr/>
        </p:nvSpPr>
        <p:spPr>
          <a:xfrm>
            <a:off x="5819016" y="468858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D6EDA72-7E06-485D-8454-7809750D275C}"/>
              </a:ext>
            </a:extLst>
          </p:cNvPr>
          <p:cNvSpPr txBox="1"/>
          <p:nvPr/>
        </p:nvSpPr>
        <p:spPr>
          <a:xfrm>
            <a:off x="7954937" y="4758139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6DD183E-55D5-4AA7-8B02-569D1FDADD76}"/>
              </a:ext>
            </a:extLst>
          </p:cNvPr>
          <p:cNvSpPr txBox="1"/>
          <p:nvPr/>
        </p:nvSpPr>
        <p:spPr>
          <a:xfrm>
            <a:off x="4037325" y="470550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5FF5DC2-0136-4E40-9F7D-9E3C0E55EAF4}"/>
              </a:ext>
            </a:extLst>
          </p:cNvPr>
          <p:cNvGrpSpPr/>
          <p:nvPr/>
        </p:nvGrpSpPr>
        <p:grpSpPr>
          <a:xfrm>
            <a:off x="5367611" y="207184"/>
            <a:ext cx="3270497" cy="2903955"/>
            <a:chOff x="102538" y="171890"/>
            <a:chExt cx="3270497" cy="2903955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4DDE7575-C89C-44C0-9E0B-9AB6A4883A88}"/>
                </a:ext>
              </a:extLst>
            </p:cNvPr>
            <p:cNvGrpSpPr/>
            <p:nvPr/>
          </p:nvGrpSpPr>
          <p:grpSpPr>
            <a:xfrm>
              <a:off x="102538" y="171890"/>
              <a:ext cx="3270497" cy="2903955"/>
              <a:chOff x="102538" y="171890"/>
              <a:chExt cx="3270497" cy="290395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8762C2E8-F91F-423C-9110-53453DEACF6B}"/>
                  </a:ext>
                </a:extLst>
              </p:cNvPr>
              <p:cNvGrpSpPr/>
              <p:nvPr/>
            </p:nvGrpSpPr>
            <p:grpSpPr>
              <a:xfrm>
                <a:off x="1469728" y="171890"/>
                <a:ext cx="1903307" cy="1756380"/>
                <a:chOff x="957262" y="1971675"/>
                <a:chExt cx="1903307" cy="1756380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0246217E-015F-4B9E-A493-A5AD8B257F2A}"/>
                    </a:ext>
                  </a:extLst>
                </p:cNvPr>
                <p:cNvCxnSpPr/>
                <p:nvPr/>
              </p:nvCxnSpPr>
              <p:spPr>
                <a:xfrm flipV="1">
                  <a:off x="990601" y="1971675"/>
                  <a:ext cx="252412" cy="17049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="" xmlns:a16="http://schemas.microsoft.com/office/drawing/2014/main" id="{C60A35A9-882F-4558-A3C2-4208E1E5D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262" y="3686176"/>
                  <a:ext cx="1903307" cy="418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Arc 33">
                <a:extLst>
                  <a:ext uri="{FF2B5EF4-FFF2-40B4-BE49-F238E27FC236}">
                    <a16:creationId xmlns="" xmlns:a16="http://schemas.microsoft.com/office/drawing/2014/main" id="{CFA83EB1-3553-42A9-AFEA-FDA2B6AAF80D}"/>
                  </a:ext>
                </a:extLst>
              </p:cNvPr>
              <p:cNvSpPr/>
              <p:nvPr/>
            </p:nvSpPr>
            <p:spPr>
              <a:xfrm rot="641042">
                <a:off x="102538" y="668452"/>
                <a:ext cx="2429693" cy="2407393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Arc 31">
              <a:extLst>
                <a:ext uri="{FF2B5EF4-FFF2-40B4-BE49-F238E27FC236}">
                  <a16:creationId xmlns="" xmlns:a16="http://schemas.microsoft.com/office/drawing/2014/main" id="{48675B00-DC77-4D5C-B55A-1E004844287D}"/>
                </a:ext>
              </a:extLst>
            </p:cNvPr>
            <p:cNvSpPr/>
            <p:nvPr/>
          </p:nvSpPr>
          <p:spPr>
            <a:xfrm rot="16545546">
              <a:off x="1580272" y="614269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C6828F3-31F8-4AC4-9273-EE1D2EFD2541}"/>
              </a:ext>
            </a:extLst>
          </p:cNvPr>
          <p:cNvGrpSpPr/>
          <p:nvPr/>
        </p:nvGrpSpPr>
        <p:grpSpPr>
          <a:xfrm>
            <a:off x="1279189" y="873151"/>
            <a:ext cx="6899194" cy="4880898"/>
            <a:chOff x="458869" y="795154"/>
            <a:chExt cx="6899194" cy="488089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9AE0BDDB-B40E-4C48-8FCA-1C65FC518B48}"/>
                </a:ext>
              </a:extLst>
            </p:cNvPr>
            <p:cNvCxnSpPr/>
            <p:nvPr/>
          </p:nvCxnSpPr>
          <p:spPr>
            <a:xfrm flipV="1">
              <a:off x="1843088" y="4643438"/>
              <a:ext cx="5514975" cy="14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rc 38">
              <a:extLst>
                <a:ext uri="{FF2B5EF4-FFF2-40B4-BE49-F238E27FC236}">
                  <a16:creationId xmlns="" xmlns:a16="http://schemas.microsoft.com/office/drawing/2014/main" id="{165B893E-3F2B-473C-83E0-36EDA0111B85}"/>
                </a:ext>
              </a:extLst>
            </p:cNvPr>
            <p:cNvSpPr/>
            <p:nvPr/>
          </p:nvSpPr>
          <p:spPr>
            <a:xfrm rot="2386422">
              <a:off x="4667873" y="4414837"/>
              <a:ext cx="514350" cy="485775"/>
            </a:xfrm>
            <a:prstGeom prst="arc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="" xmlns:a16="http://schemas.microsoft.com/office/drawing/2014/main" id="{CE190534-9290-4F07-8EE3-61641FC0891C}"/>
                </a:ext>
              </a:extLst>
            </p:cNvPr>
            <p:cNvSpPr/>
            <p:nvPr/>
          </p:nvSpPr>
          <p:spPr>
            <a:xfrm rot="1239184">
              <a:off x="458869" y="3268659"/>
              <a:ext cx="2429693" cy="2407393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="" xmlns:a16="http://schemas.microsoft.com/office/drawing/2014/main" id="{18AE39C9-2A1E-47E3-95BE-EA7C362590DB}"/>
                </a:ext>
              </a:extLst>
            </p:cNvPr>
            <p:cNvSpPr/>
            <p:nvPr/>
          </p:nvSpPr>
          <p:spPr>
            <a:xfrm rot="17355971">
              <a:off x="2102033" y="3380800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427AA96A-F36E-4E74-8D1D-615777F07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3667" y="795154"/>
              <a:ext cx="1366740" cy="386257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2D0CB49E-8B91-406C-88AC-8ED6CB9142EF}"/>
              </a:ext>
            </a:extLst>
          </p:cNvPr>
          <p:cNvGrpSpPr/>
          <p:nvPr/>
        </p:nvGrpSpPr>
        <p:grpSpPr>
          <a:xfrm>
            <a:off x="2038521" y="3219668"/>
            <a:ext cx="7922211" cy="2982413"/>
            <a:chOff x="528636" y="1257300"/>
            <a:chExt cx="11201400" cy="5429250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2EB69E3C-3D56-4430-A31D-60D47286487D}"/>
                </a:ext>
              </a:extLst>
            </p:cNvPr>
            <p:cNvGrpSpPr/>
            <p:nvPr/>
          </p:nvGrpSpPr>
          <p:grpSpPr>
            <a:xfrm rot="242331">
              <a:off x="4394663" y="1267458"/>
              <a:ext cx="1416265" cy="3014714"/>
              <a:chOff x="512942" y="126340"/>
              <a:chExt cx="2146996" cy="381342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="" xmlns:a16="http://schemas.microsoft.com/office/drawing/2014/main" id="{817EEB52-A881-47EF-A73B-9498EBA096CA}"/>
                  </a:ext>
                </a:extLst>
              </p:cNvPr>
              <p:cNvGrpSpPr/>
              <p:nvPr/>
            </p:nvGrpSpPr>
            <p:grpSpPr>
              <a:xfrm>
                <a:off x="512942" y="126340"/>
                <a:ext cx="2146996" cy="3813423"/>
                <a:chOff x="317870" y="65380"/>
                <a:chExt cx="2146996" cy="3813423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="" xmlns:a16="http://schemas.microsoft.com/office/drawing/2014/main" id="{985A09D5-7307-4DD1-9613-79B6EA3B8FBD}"/>
                    </a:ext>
                  </a:extLst>
                </p:cNvPr>
                <p:cNvSpPr/>
                <p:nvPr/>
              </p:nvSpPr>
              <p:spPr>
                <a:xfrm rot="1619834">
                  <a:off x="832534" y="1080508"/>
                  <a:ext cx="326197" cy="17098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="" xmlns:a16="http://schemas.microsoft.com/office/drawing/2014/main" id="{BBF428A2-6A28-43BD-87A7-BA09B2822F18}"/>
                    </a:ext>
                  </a:extLst>
                </p:cNvPr>
                <p:cNvGrpSpPr/>
                <p:nvPr/>
              </p:nvGrpSpPr>
              <p:grpSpPr>
                <a:xfrm>
                  <a:off x="317870" y="65380"/>
                  <a:ext cx="2146996" cy="3813423"/>
                  <a:chOff x="665914" y="-263804"/>
                  <a:chExt cx="2093812" cy="3813423"/>
                </a:xfrm>
              </p:grpSpPr>
              <p:sp>
                <p:nvSpPr>
                  <p:cNvPr id="52" name="Isosceles Triangle 51">
                    <a:extLst>
                      <a:ext uri="{FF2B5EF4-FFF2-40B4-BE49-F238E27FC236}">
                        <a16:creationId xmlns="" xmlns:a16="http://schemas.microsoft.com/office/drawing/2014/main" id="{F4FA9074-DEBA-44F5-8D21-A4CD36668328}"/>
                      </a:ext>
                    </a:extLst>
                  </p:cNvPr>
                  <p:cNvSpPr/>
                  <p:nvPr/>
                </p:nvSpPr>
                <p:spPr>
                  <a:xfrm rot="8816007">
                    <a:off x="2345388" y="442180"/>
                    <a:ext cx="414338" cy="2814637"/>
                  </a:xfrm>
                  <a:prstGeom prst="triangl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grpSp>
                <p:nvGrpSpPr>
                  <p:cNvPr id="53" name="Group 52">
                    <a:extLst>
                      <a:ext uri="{FF2B5EF4-FFF2-40B4-BE49-F238E27FC236}">
                        <a16:creationId xmlns="" xmlns:a16="http://schemas.microsoft.com/office/drawing/2014/main" id="{28D10AFA-7DC1-4845-9448-1D68206F9D7E}"/>
                      </a:ext>
                    </a:extLst>
                  </p:cNvPr>
                  <p:cNvGrpSpPr/>
                  <p:nvPr/>
                </p:nvGrpSpPr>
                <p:grpSpPr>
                  <a:xfrm rot="1646046">
                    <a:off x="665914" y="1537777"/>
                    <a:ext cx="373994" cy="2011842"/>
                    <a:chOff x="6731616" y="2243836"/>
                    <a:chExt cx="373994" cy="2011842"/>
                  </a:xfrm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="" xmlns:a16="http://schemas.microsoft.com/office/drawing/2014/main" id="{D6071401-8324-47D7-B31D-E0730C216A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4064" y="2243836"/>
                      <a:ext cx="342900" cy="1514475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  <p:sp>
                  <p:nvSpPr>
                    <p:cNvPr id="56" name="Isosceles Triangle 55">
                      <a:extLst>
                        <a:ext uri="{FF2B5EF4-FFF2-40B4-BE49-F238E27FC236}">
                          <a16:creationId xmlns="" xmlns:a16="http://schemas.microsoft.com/office/drawing/2014/main" id="{F587A21F-4F6F-4F2E-BC43-0E21F1146AF8}"/>
                        </a:ext>
                      </a:extLst>
                    </p:cNvPr>
                    <p:cNvSpPr/>
                    <p:nvPr/>
                  </p:nvSpPr>
                  <p:spPr>
                    <a:xfrm rot="10633468">
                      <a:off x="6731616" y="3726978"/>
                      <a:ext cx="373994" cy="528700"/>
                    </a:xfrm>
                    <a:prstGeom prst="triangl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350" dirty="0"/>
                    </a:p>
                  </p:txBody>
                </p:sp>
              </p:grpSp>
              <p:sp>
                <p:nvSpPr>
                  <p:cNvPr id="54" name="Rectangle 53">
                    <a:extLst>
                      <a:ext uri="{FF2B5EF4-FFF2-40B4-BE49-F238E27FC236}">
                        <a16:creationId xmlns="" xmlns:a16="http://schemas.microsoft.com/office/drawing/2014/main" id="{1A370E08-B7E7-431B-B804-9B12C8D164BB}"/>
                      </a:ext>
                    </a:extLst>
                  </p:cNvPr>
                  <p:cNvSpPr/>
                  <p:nvPr/>
                </p:nvSpPr>
                <p:spPr>
                  <a:xfrm>
                    <a:off x="1614488" y="-263804"/>
                    <a:ext cx="412198" cy="863879"/>
                  </a:xfrm>
                  <a:prstGeom prst="rect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49" name="Flowchart: Connector 48">
                <a:extLst>
                  <a:ext uri="{FF2B5EF4-FFF2-40B4-BE49-F238E27FC236}">
                    <a16:creationId xmlns="" xmlns:a16="http://schemas.microsoft.com/office/drawing/2014/main" id="{4F53DBB2-3D83-4E3A-BE87-D3DBA40783D3}"/>
                  </a:ext>
                </a:extLst>
              </p:cNvPr>
              <p:cNvSpPr/>
              <p:nvPr/>
            </p:nvSpPr>
            <p:spPr>
              <a:xfrm>
                <a:off x="1388259" y="894729"/>
                <a:ext cx="571365" cy="514349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5" name="Flowchart: Connector 44">
              <a:extLst>
                <a:ext uri="{FF2B5EF4-FFF2-40B4-BE49-F238E27FC236}">
                  <a16:creationId xmlns="" xmlns:a16="http://schemas.microsoft.com/office/drawing/2014/main" id="{F14717B3-32E3-4DED-A56C-D11021362527}"/>
                </a:ext>
              </a:extLst>
            </p:cNvPr>
            <p:cNvSpPr/>
            <p:nvPr/>
          </p:nvSpPr>
          <p:spPr>
            <a:xfrm rot="242331" flipV="1">
              <a:off x="5070667" y="1900877"/>
              <a:ext cx="299795" cy="306636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lowchart: Process 45">
              <a:extLst>
                <a:ext uri="{FF2B5EF4-FFF2-40B4-BE49-F238E27FC236}">
                  <a16:creationId xmlns="" xmlns:a16="http://schemas.microsoft.com/office/drawing/2014/main" id="{457DF309-8928-4C4B-B90A-F7CFC85E93D6}"/>
                </a:ext>
              </a:extLst>
            </p:cNvPr>
            <p:cNvSpPr/>
            <p:nvPr/>
          </p:nvSpPr>
          <p:spPr>
            <a:xfrm>
              <a:off x="5075031" y="4071937"/>
              <a:ext cx="212932" cy="2614613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Flowchart: Process 46">
              <a:extLst>
                <a:ext uri="{FF2B5EF4-FFF2-40B4-BE49-F238E27FC236}">
                  <a16:creationId xmlns="" xmlns:a16="http://schemas.microsoft.com/office/drawing/2014/main" id="{FF841952-85E4-43C4-8A58-7D8E75D05306}"/>
                </a:ext>
              </a:extLst>
            </p:cNvPr>
            <p:cNvSpPr/>
            <p:nvPr/>
          </p:nvSpPr>
          <p:spPr>
            <a:xfrm>
              <a:off x="528636" y="1257300"/>
              <a:ext cx="11201400" cy="531495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7" name="Arc 56">
            <a:extLst>
              <a:ext uri="{FF2B5EF4-FFF2-40B4-BE49-F238E27FC236}">
                <a16:creationId xmlns="" xmlns:a16="http://schemas.microsoft.com/office/drawing/2014/main" id="{E83B5F4C-E986-4006-941A-F4843BC73863}"/>
              </a:ext>
            </a:extLst>
          </p:cNvPr>
          <p:cNvSpPr/>
          <p:nvPr/>
        </p:nvSpPr>
        <p:spPr>
          <a:xfrm rot="10800000">
            <a:off x="4607756" y="3171160"/>
            <a:ext cx="3325749" cy="3201537"/>
          </a:xfrm>
          <a:prstGeom prst="arc">
            <a:avLst>
              <a:gd name="adj1" fmla="val 21491323"/>
              <a:gd name="adj2" fmla="val 4958102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6232D0C8-757C-41B8-B8E2-C6C13F403CBB}"/>
              </a:ext>
            </a:extLst>
          </p:cNvPr>
          <p:cNvSpPr txBox="1"/>
          <p:nvPr/>
        </p:nvSpPr>
        <p:spPr>
          <a:xfrm>
            <a:off x="9214724" y="2021794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637A1BB-B6B0-4E49-93ED-7253F4E4C0EC}"/>
              </a:ext>
            </a:extLst>
          </p:cNvPr>
          <p:cNvSpPr txBox="1"/>
          <p:nvPr/>
        </p:nvSpPr>
        <p:spPr>
          <a:xfrm>
            <a:off x="3620206" y="49262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3FEC9914-306D-4816-AB5C-0E16A06F2FD3}"/>
              </a:ext>
            </a:extLst>
          </p:cNvPr>
          <p:cNvCxnSpPr>
            <a:cxnSpLocks/>
          </p:cNvCxnSpPr>
          <p:nvPr/>
        </p:nvCxnSpPr>
        <p:spPr>
          <a:xfrm flipV="1">
            <a:off x="2653107" y="4720661"/>
            <a:ext cx="3346520" cy="142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FF1ACC9F-7179-4FEE-BF49-15200B32F0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A38EB40F-D02D-41AE-BE4E-87C8D2FB47B3}"/>
              </a:ext>
            </a:extLst>
          </p:cNvPr>
          <p:cNvGrpSpPr/>
          <p:nvPr/>
        </p:nvGrpSpPr>
        <p:grpSpPr>
          <a:xfrm>
            <a:off x="9359500" y="138848"/>
            <a:ext cx="2205215" cy="1762202"/>
            <a:chOff x="4610099" y="2062087"/>
            <a:chExt cx="2362201" cy="1762202"/>
          </a:xfrm>
        </p:grpSpPr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93BF21B3-BB3F-4FB0-8AAA-831EAD7A31FD}"/>
                </a:ext>
              </a:extLst>
            </p:cNvPr>
            <p:cNvCxnSpPr/>
            <p:nvPr/>
          </p:nvCxnSpPr>
          <p:spPr>
            <a:xfrm flipV="1">
              <a:off x="4610099" y="3800475"/>
              <a:ext cx="2362201" cy="238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198947A8-AD60-4CE8-A149-42A898CB8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388" y="2062087"/>
              <a:ext cx="1044938" cy="17479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769BAF5A-106E-442E-B640-ADC1079D2B99}"/>
              </a:ext>
            </a:extLst>
          </p:cNvPr>
          <p:cNvGrpSpPr/>
          <p:nvPr/>
        </p:nvGrpSpPr>
        <p:grpSpPr>
          <a:xfrm rot="16582620">
            <a:off x="5728458" y="-70545"/>
            <a:ext cx="7196629" cy="3984458"/>
            <a:chOff x="1142998" y="414338"/>
            <a:chExt cx="6586539" cy="2986087"/>
          </a:xfrm>
        </p:grpSpPr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7E611D06-F627-4B44-8E19-9D25DF2AF2B0}"/>
                </a:ext>
              </a:extLst>
            </p:cNvPr>
            <p:cNvGrpSpPr/>
            <p:nvPr/>
          </p:nvGrpSpPr>
          <p:grpSpPr>
            <a:xfrm>
              <a:off x="4614351" y="509588"/>
              <a:ext cx="854699" cy="1464871"/>
              <a:chOff x="5614476" y="481013"/>
              <a:chExt cx="854699" cy="1464871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9C73A971-7FD6-44BE-9C3C-44E07FE351CB}"/>
                  </a:ext>
                </a:extLst>
              </p:cNvPr>
              <p:cNvSpPr/>
              <p:nvPr/>
            </p:nvSpPr>
            <p:spPr>
              <a:xfrm rot="20455728">
                <a:off x="5998501" y="925061"/>
                <a:ext cx="224651" cy="6878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E3F9A9C0-CCA5-4631-AF28-39AB2275995C}"/>
                  </a:ext>
                </a:extLst>
              </p:cNvPr>
              <p:cNvSpPr/>
              <p:nvPr/>
            </p:nvSpPr>
            <p:spPr>
              <a:xfrm rot="12171175">
                <a:off x="5614476" y="918411"/>
                <a:ext cx="193328" cy="1027473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="" xmlns:a16="http://schemas.microsoft.com/office/drawing/2014/main" id="{1EE80328-4D9E-41E8-9207-870DDC965508}"/>
                  </a:ext>
                </a:extLst>
              </p:cNvPr>
              <p:cNvGrpSpPr/>
              <p:nvPr/>
            </p:nvGrpSpPr>
            <p:grpSpPr>
              <a:xfrm rot="19861893">
                <a:off x="6093348" y="1292255"/>
                <a:ext cx="283999" cy="623958"/>
                <a:chOff x="6428457" y="2255102"/>
                <a:chExt cx="437745" cy="1974751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="" xmlns:a16="http://schemas.microsoft.com/office/drawing/2014/main" id="{115E4E55-2BEB-4A58-9CF4-6806239EE718}"/>
                    </a:ext>
                  </a:extLst>
                </p:cNvPr>
                <p:cNvSpPr/>
                <p:nvPr/>
              </p:nvSpPr>
              <p:spPr>
                <a:xfrm rot="586272">
                  <a:off x="6523302" y="2255102"/>
                  <a:ext cx="342900" cy="151447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9" name="Isosceles Triangle 78">
                  <a:extLst>
                    <a:ext uri="{FF2B5EF4-FFF2-40B4-BE49-F238E27FC236}">
                      <a16:creationId xmlns="" xmlns:a16="http://schemas.microsoft.com/office/drawing/2014/main" id="{3F57B53B-6379-4B79-9887-50CF2C115FA2}"/>
                    </a:ext>
                  </a:extLst>
                </p:cNvPr>
                <p:cNvSpPr/>
                <p:nvPr/>
              </p:nvSpPr>
              <p:spPr>
                <a:xfrm rot="11091242">
                  <a:off x="6428457" y="3701152"/>
                  <a:ext cx="373992" cy="528701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C4B6326E-8871-4B23-BC56-073955514EAC}"/>
                  </a:ext>
                </a:extLst>
              </p:cNvPr>
              <p:cNvSpPr/>
              <p:nvPr/>
            </p:nvSpPr>
            <p:spPr>
              <a:xfrm>
                <a:off x="5879922" y="481013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Flowchart: Connector 74">
                <a:extLst>
                  <a:ext uri="{FF2B5EF4-FFF2-40B4-BE49-F238E27FC236}">
                    <a16:creationId xmlns="" xmlns:a16="http://schemas.microsoft.com/office/drawing/2014/main" id="{F3543801-9200-4F97-A873-E01C5EE4B84E}"/>
                  </a:ext>
                </a:extLst>
              </p:cNvPr>
              <p:cNvSpPr/>
              <p:nvPr/>
            </p:nvSpPr>
            <p:spPr>
              <a:xfrm>
                <a:off x="5845522" y="778537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Flowchart: Connector 75">
                <a:extLst>
                  <a:ext uri="{FF2B5EF4-FFF2-40B4-BE49-F238E27FC236}">
                    <a16:creationId xmlns="" xmlns:a16="http://schemas.microsoft.com/office/drawing/2014/main" id="{C24F1A14-D09E-41AF-9C42-B748947429BA}"/>
                  </a:ext>
                </a:extLst>
              </p:cNvPr>
              <p:cNvSpPr/>
              <p:nvPr/>
            </p:nvSpPr>
            <p:spPr>
              <a:xfrm flipH="1">
                <a:off x="5900519" y="873848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Block Arc 76">
                <a:extLst>
                  <a:ext uri="{FF2B5EF4-FFF2-40B4-BE49-F238E27FC236}">
                    <a16:creationId xmlns="" xmlns:a16="http://schemas.microsoft.com/office/drawing/2014/main" id="{2AE0EEA1-C464-47AE-9821-CE3ACD42A81D}"/>
                  </a:ext>
                </a:extLst>
              </p:cNvPr>
              <p:cNvSpPr/>
              <p:nvPr/>
            </p:nvSpPr>
            <p:spPr>
              <a:xfrm rot="20570038">
                <a:off x="5943905" y="1399717"/>
                <a:ext cx="525270" cy="274300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C4FE7416-9C12-4AF9-962F-186A7E895FD4}"/>
                </a:ext>
              </a:extLst>
            </p:cNvPr>
            <p:cNvSpPr/>
            <p:nvPr/>
          </p:nvSpPr>
          <p:spPr>
            <a:xfrm>
              <a:off x="1142998" y="414338"/>
              <a:ext cx="6586539" cy="29860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780FB6FE-69CF-4A20-AAFA-EDA3A01C3901}"/>
              </a:ext>
            </a:extLst>
          </p:cNvPr>
          <p:cNvCxnSpPr>
            <a:cxnSpLocks/>
          </p:cNvCxnSpPr>
          <p:nvPr/>
        </p:nvCxnSpPr>
        <p:spPr>
          <a:xfrm flipV="1">
            <a:off x="399024" y="1115596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A5B89A6-3C55-4778-A754-13B1FF3D89B7}"/>
              </a:ext>
            </a:extLst>
          </p:cNvPr>
          <p:cNvSpPr txBox="1"/>
          <p:nvPr/>
        </p:nvSpPr>
        <p:spPr>
          <a:xfrm>
            <a:off x="23572" y="77957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0C489F9-EC7B-498E-893F-FA83D20D7415}"/>
              </a:ext>
            </a:extLst>
          </p:cNvPr>
          <p:cNvSpPr txBox="1"/>
          <p:nvPr/>
        </p:nvSpPr>
        <p:spPr>
          <a:xfrm>
            <a:off x="11192" y="1322554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33FE3EAE-203B-4278-BEE3-818778D32336}"/>
              </a:ext>
            </a:extLst>
          </p:cNvPr>
          <p:cNvCxnSpPr>
            <a:cxnSpLocks/>
          </p:cNvCxnSpPr>
          <p:nvPr/>
        </p:nvCxnSpPr>
        <p:spPr>
          <a:xfrm>
            <a:off x="443583" y="1647581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4BE353E6-3EC3-4479-ABD2-2A5B18ABE39F}"/>
              </a:ext>
            </a:extLst>
          </p:cNvPr>
          <p:cNvCxnSpPr>
            <a:cxnSpLocks/>
          </p:cNvCxnSpPr>
          <p:nvPr/>
        </p:nvCxnSpPr>
        <p:spPr>
          <a:xfrm>
            <a:off x="399024" y="2210414"/>
            <a:ext cx="25754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1BB2B2D-440D-4580-899F-B7B65CC1889E}"/>
              </a:ext>
            </a:extLst>
          </p:cNvPr>
          <p:cNvSpPr txBox="1"/>
          <p:nvPr/>
        </p:nvSpPr>
        <p:spPr>
          <a:xfrm>
            <a:off x="-23535" y="190719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6A32A28-7260-4FA5-B3EE-663BF7232AB1}"/>
              </a:ext>
            </a:extLst>
          </p:cNvPr>
          <p:cNvSpPr txBox="1"/>
          <p:nvPr/>
        </p:nvSpPr>
        <p:spPr>
          <a:xfrm>
            <a:off x="2483439" y="4727804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716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EE0EAA-505C-4328-B02F-F25C0E249E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4792C23-1D2E-4AE5-A520-C1150E3E08E3}"/>
              </a:ext>
            </a:extLst>
          </p:cNvPr>
          <p:cNvGrpSpPr/>
          <p:nvPr/>
        </p:nvGrpSpPr>
        <p:grpSpPr>
          <a:xfrm rot="13618175">
            <a:off x="5465344" y="-319866"/>
            <a:ext cx="9975969" cy="4685458"/>
            <a:chOff x="1142998" y="414338"/>
            <a:chExt cx="6586539" cy="2986087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FF320381-543F-4D9C-8822-AE6FB6C8BADB}"/>
                </a:ext>
              </a:extLst>
            </p:cNvPr>
            <p:cNvGrpSpPr/>
            <p:nvPr/>
          </p:nvGrpSpPr>
          <p:grpSpPr>
            <a:xfrm>
              <a:off x="4614352" y="614512"/>
              <a:ext cx="814983" cy="1359947"/>
              <a:chOff x="5614477" y="585937"/>
              <a:chExt cx="814983" cy="1359947"/>
            </a:xfrm>
          </p:grpSpPr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66E41BCB-6E96-4D7B-92E5-600E37D104B0}"/>
                  </a:ext>
                </a:extLst>
              </p:cNvPr>
              <p:cNvSpPr/>
              <p:nvPr/>
            </p:nvSpPr>
            <p:spPr>
              <a:xfrm rot="20455728">
                <a:off x="5998501" y="925061"/>
                <a:ext cx="224651" cy="6878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="" xmlns:a16="http://schemas.microsoft.com/office/drawing/2014/main" id="{0DD63DC8-6A51-45D1-9561-55D7ABF5D443}"/>
                  </a:ext>
                </a:extLst>
              </p:cNvPr>
              <p:cNvSpPr/>
              <p:nvPr/>
            </p:nvSpPr>
            <p:spPr>
              <a:xfrm rot="12171175">
                <a:off x="5614477" y="918411"/>
                <a:ext cx="193328" cy="1027473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D4C3EB10-E5EE-4640-A18F-51E06A889A9A}"/>
                  </a:ext>
                </a:extLst>
              </p:cNvPr>
              <p:cNvGrpSpPr/>
              <p:nvPr/>
            </p:nvGrpSpPr>
            <p:grpSpPr>
              <a:xfrm rot="19861893">
                <a:off x="6072333" y="1295552"/>
                <a:ext cx="282993" cy="636055"/>
                <a:chOff x="6393231" y="2228849"/>
                <a:chExt cx="436194" cy="2013032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BF078DEB-11D4-4786-B75B-BBDCD5097BBC}"/>
                    </a:ext>
                  </a:extLst>
                </p:cNvPr>
                <p:cNvSpPr/>
                <p:nvPr/>
              </p:nvSpPr>
              <p:spPr>
                <a:xfrm rot="638169">
                  <a:off x="6486525" y="2228849"/>
                  <a:ext cx="342900" cy="151447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4" name="Isosceles Triangle 13">
                  <a:extLst>
                    <a:ext uri="{FF2B5EF4-FFF2-40B4-BE49-F238E27FC236}">
                      <a16:creationId xmlns="" xmlns:a16="http://schemas.microsoft.com/office/drawing/2014/main" id="{051C90BC-A4CA-45A4-AFA3-F9B481D5F445}"/>
                    </a:ext>
                  </a:extLst>
                </p:cNvPr>
                <p:cNvSpPr/>
                <p:nvPr/>
              </p:nvSpPr>
              <p:spPr>
                <a:xfrm rot="11359650">
                  <a:off x="6393231" y="3713182"/>
                  <a:ext cx="373993" cy="528699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BBDB67ED-EDA1-4FD6-8367-759099F9B20F}"/>
                  </a:ext>
                </a:extLst>
              </p:cNvPr>
              <p:cNvSpPr/>
              <p:nvPr/>
            </p:nvSpPr>
            <p:spPr>
              <a:xfrm>
                <a:off x="5881127" y="585937"/>
                <a:ext cx="168152" cy="2857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="" xmlns:a16="http://schemas.microsoft.com/office/drawing/2014/main" id="{203FB4A7-59D6-4D57-9D2B-9DF190AB0489}"/>
                  </a:ext>
                </a:extLst>
              </p:cNvPr>
              <p:cNvSpPr/>
              <p:nvPr/>
            </p:nvSpPr>
            <p:spPr>
              <a:xfrm>
                <a:off x="5863369" y="788765"/>
                <a:ext cx="229869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="" xmlns:a16="http://schemas.microsoft.com/office/drawing/2014/main" id="{CA9A4676-6837-46A0-9170-C96F45E29BCB}"/>
                  </a:ext>
                </a:extLst>
              </p:cNvPr>
              <p:cNvSpPr/>
              <p:nvPr/>
            </p:nvSpPr>
            <p:spPr>
              <a:xfrm flipH="1">
                <a:off x="5900519" y="873848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="" xmlns:a16="http://schemas.microsoft.com/office/drawing/2014/main" id="{52CB379F-9B23-488F-AEE9-35A56963CE8F}"/>
                  </a:ext>
                </a:extLst>
              </p:cNvPr>
              <p:cNvSpPr/>
              <p:nvPr/>
            </p:nvSpPr>
            <p:spPr>
              <a:xfrm rot="20597205">
                <a:off x="6010936" y="1407336"/>
                <a:ext cx="418524" cy="34426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894ECCD-3F07-488B-8100-A42FD165172B}"/>
                </a:ext>
              </a:extLst>
            </p:cNvPr>
            <p:cNvSpPr/>
            <p:nvPr/>
          </p:nvSpPr>
          <p:spPr>
            <a:xfrm>
              <a:off x="1142998" y="414338"/>
              <a:ext cx="6586539" cy="29860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7EDC793D-B56B-4053-A447-A1DAE6654A96}"/>
              </a:ext>
            </a:extLst>
          </p:cNvPr>
          <p:cNvSpPr/>
          <p:nvPr/>
        </p:nvSpPr>
        <p:spPr>
          <a:xfrm rot="1775453">
            <a:off x="8564345" y="815540"/>
            <a:ext cx="1914525" cy="1785938"/>
          </a:xfrm>
          <a:prstGeom prst="arc">
            <a:avLst>
              <a:gd name="adj1" fmla="val 14426064"/>
              <a:gd name="adj2" fmla="val 2115918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B957FD9-7AB3-4CD7-8077-89083048C6BD}"/>
              </a:ext>
            </a:extLst>
          </p:cNvPr>
          <p:cNvGrpSpPr/>
          <p:nvPr/>
        </p:nvGrpSpPr>
        <p:grpSpPr>
          <a:xfrm>
            <a:off x="63922" y="-54033"/>
            <a:ext cx="1385888" cy="889397"/>
            <a:chOff x="314325" y="671513"/>
            <a:chExt cx="1847851" cy="1185863"/>
          </a:xfrm>
        </p:grpSpPr>
        <p:sp>
          <p:nvSpPr>
            <p:cNvPr id="17" name="Right Arrow 10">
              <a:extLst>
                <a:ext uri="{FF2B5EF4-FFF2-40B4-BE49-F238E27FC236}">
                  <a16:creationId xmlns="" xmlns:a16="http://schemas.microsoft.com/office/drawing/2014/main" id="{3C4FCFE9-6DE7-4AA2-A6F7-5C4512E2D753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ED91A6B-1036-4AE0-BA08-B6CEB15A0588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7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F4E39B-F20F-4B7D-AD3C-E17407ECA957}"/>
              </a:ext>
            </a:extLst>
          </p:cNvPr>
          <p:cNvSpPr txBox="1"/>
          <p:nvPr/>
        </p:nvSpPr>
        <p:spPr>
          <a:xfrm>
            <a:off x="6505413" y="187723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20664FC-5105-4D59-8799-08514D6811B8}"/>
              </a:ext>
            </a:extLst>
          </p:cNvPr>
          <p:cNvSpPr txBox="1"/>
          <p:nvPr/>
        </p:nvSpPr>
        <p:spPr>
          <a:xfrm>
            <a:off x="5923012" y="496513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9942568-6BEE-4DCC-BD11-EDCED3D94A5F}"/>
              </a:ext>
            </a:extLst>
          </p:cNvPr>
          <p:cNvSpPr txBox="1"/>
          <p:nvPr/>
        </p:nvSpPr>
        <p:spPr>
          <a:xfrm>
            <a:off x="8032342" y="491156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6D65FB-0D89-4599-B68B-F6D5EBEC01B9}"/>
              </a:ext>
            </a:extLst>
          </p:cNvPr>
          <p:cNvSpPr txBox="1"/>
          <p:nvPr/>
        </p:nvSpPr>
        <p:spPr>
          <a:xfrm>
            <a:off x="4441949" y="492575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D156E76-CB19-4360-AC04-E0996271278E}"/>
              </a:ext>
            </a:extLst>
          </p:cNvPr>
          <p:cNvGrpSpPr/>
          <p:nvPr/>
        </p:nvGrpSpPr>
        <p:grpSpPr>
          <a:xfrm>
            <a:off x="5255939" y="190061"/>
            <a:ext cx="3270497" cy="2903955"/>
            <a:chOff x="102538" y="171890"/>
            <a:chExt cx="3270497" cy="2903955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B9EA026A-1AA1-44D8-8A1B-7B99E15237DE}"/>
                </a:ext>
              </a:extLst>
            </p:cNvPr>
            <p:cNvGrpSpPr/>
            <p:nvPr/>
          </p:nvGrpSpPr>
          <p:grpSpPr>
            <a:xfrm>
              <a:off x="102538" y="171890"/>
              <a:ext cx="3270497" cy="2903955"/>
              <a:chOff x="102538" y="171890"/>
              <a:chExt cx="3270497" cy="290395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079DD875-E15C-4964-91DA-A985BF8142DE}"/>
                  </a:ext>
                </a:extLst>
              </p:cNvPr>
              <p:cNvGrpSpPr/>
              <p:nvPr/>
            </p:nvGrpSpPr>
            <p:grpSpPr>
              <a:xfrm>
                <a:off x="1469728" y="171890"/>
                <a:ext cx="1903307" cy="1756380"/>
                <a:chOff x="957262" y="1971675"/>
                <a:chExt cx="1903307" cy="175638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="" xmlns:a16="http://schemas.microsoft.com/office/drawing/2014/main" id="{D2A941B1-DA10-471F-B727-2289E1B59079}"/>
                    </a:ext>
                  </a:extLst>
                </p:cNvPr>
                <p:cNvCxnSpPr/>
                <p:nvPr/>
              </p:nvCxnSpPr>
              <p:spPr>
                <a:xfrm flipV="1">
                  <a:off x="990601" y="1971675"/>
                  <a:ext cx="252412" cy="17049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869F6A81-5345-4392-96EB-F461F98D3A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262" y="3686176"/>
                  <a:ext cx="1903307" cy="418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Arc 27">
                <a:extLst>
                  <a:ext uri="{FF2B5EF4-FFF2-40B4-BE49-F238E27FC236}">
                    <a16:creationId xmlns="" xmlns:a16="http://schemas.microsoft.com/office/drawing/2014/main" id="{E5FBFED9-B43B-47D5-88FC-5B57FFA83E42}"/>
                  </a:ext>
                </a:extLst>
              </p:cNvPr>
              <p:cNvSpPr/>
              <p:nvPr/>
            </p:nvSpPr>
            <p:spPr>
              <a:xfrm rot="641042">
                <a:off x="102538" y="668452"/>
                <a:ext cx="2429693" cy="2407393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Arc 25">
              <a:extLst>
                <a:ext uri="{FF2B5EF4-FFF2-40B4-BE49-F238E27FC236}">
                  <a16:creationId xmlns="" xmlns:a16="http://schemas.microsoft.com/office/drawing/2014/main" id="{C4220BF3-1CE6-4C22-800C-AFADCB9BD61B}"/>
                </a:ext>
              </a:extLst>
            </p:cNvPr>
            <p:cNvSpPr/>
            <p:nvPr/>
          </p:nvSpPr>
          <p:spPr>
            <a:xfrm rot="16545546">
              <a:off x="1580272" y="614269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0E5686C-F0D0-4813-A1E5-6A2B30622217}"/>
              </a:ext>
            </a:extLst>
          </p:cNvPr>
          <p:cNvGrpSpPr/>
          <p:nvPr/>
        </p:nvGrpSpPr>
        <p:grpSpPr>
          <a:xfrm>
            <a:off x="1294246" y="1074334"/>
            <a:ext cx="6899194" cy="4909130"/>
            <a:chOff x="458869" y="766922"/>
            <a:chExt cx="6899194" cy="490913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CDE1A61E-9FD5-49F3-A497-F0098B76964B}"/>
                </a:ext>
              </a:extLst>
            </p:cNvPr>
            <p:cNvCxnSpPr/>
            <p:nvPr/>
          </p:nvCxnSpPr>
          <p:spPr>
            <a:xfrm flipV="1">
              <a:off x="1843088" y="4643438"/>
              <a:ext cx="5514975" cy="14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>
              <a:extLst>
                <a:ext uri="{FF2B5EF4-FFF2-40B4-BE49-F238E27FC236}">
                  <a16:creationId xmlns="" xmlns:a16="http://schemas.microsoft.com/office/drawing/2014/main" id="{3BEFE886-BE13-4BE4-B418-3437799681CC}"/>
                </a:ext>
              </a:extLst>
            </p:cNvPr>
            <p:cNvSpPr/>
            <p:nvPr/>
          </p:nvSpPr>
          <p:spPr>
            <a:xfrm rot="2386422">
              <a:off x="4667873" y="4414837"/>
              <a:ext cx="514350" cy="485775"/>
            </a:xfrm>
            <a:prstGeom prst="arc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rc 33">
              <a:extLst>
                <a:ext uri="{FF2B5EF4-FFF2-40B4-BE49-F238E27FC236}">
                  <a16:creationId xmlns="" xmlns:a16="http://schemas.microsoft.com/office/drawing/2014/main" id="{AC63D548-A9DC-469E-9F90-2680E16CC9A7}"/>
                </a:ext>
              </a:extLst>
            </p:cNvPr>
            <p:cNvSpPr/>
            <p:nvPr/>
          </p:nvSpPr>
          <p:spPr>
            <a:xfrm rot="1239184">
              <a:off x="458869" y="3268659"/>
              <a:ext cx="2429693" cy="2407393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="" xmlns:a16="http://schemas.microsoft.com/office/drawing/2014/main" id="{86A12E20-0366-4C62-B026-548BF353BEDB}"/>
                </a:ext>
              </a:extLst>
            </p:cNvPr>
            <p:cNvSpPr/>
            <p:nvPr/>
          </p:nvSpPr>
          <p:spPr>
            <a:xfrm rot="17355971">
              <a:off x="2102033" y="3380800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="" xmlns:a16="http://schemas.microsoft.com/office/drawing/2014/main" id="{06E6782C-F553-42F4-8BB6-6D45AA6B5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3667" y="766922"/>
              <a:ext cx="1523321" cy="389080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Arc 50">
            <a:extLst>
              <a:ext uri="{FF2B5EF4-FFF2-40B4-BE49-F238E27FC236}">
                <a16:creationId xmlns="" xmlns:a16="http://schemas.microsoft.com/office/drawing/2014/main" id="{305A65AC-430D-4F83-9774-BEB12ED8DB66}"/>
              </a:ext>
            </a:extLst>
          </p:cNvPr>
          <p:cNvSpPr/>
          <p:nvPr/>
        </p:nvSpPr>
        <p:spPr>
          <a:xfrm rot="10800000">
            <a:off x="4822892" y="3617371"/>
            <a:ext cx="3325749" cy="3201537"/>
          </a:xfrm>
          <a:prstGeom prst="arc">
            <a:avLst>
              <a:gd name="adj1" fmla="val 506203"/>
              <a:gd name="adj2" fmla="val 4958102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108804A-EC9E-45BC-B553-657DDE0D7C01}"/>
              </a:ext>
            </a:extLst>
          </p:cNvPr>
          <p:cNvSpPr txBox="1"/>
          <p:nvPr/>
        </p:nvSpPr>
        <p:spPr>
          <a:xfrm>
            <a:off x="9232151" y="202286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D987839-4162-49D5-84C2-CB67EA1BC9A1}"/>
              </a:ext>
            </a:extLst>
          </p:cNvPr>
          <p:cNvSpPr txBox="1"/>
          <p:nvPr/>
        </p:nvSpPr>
        <p:spPr>
          <a:xfrm>
            <a:off x="3810383" y="69062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CB71EDD9-F8D0-4A6F-9202-79083BBBE7F1}"/>
              </a:ext>
            </a:extLst>
          </p:cNvPr>
          <p:cNvCxnSpPr>
            <a:cxnSpLocks/>
          </p:cNvCxnSpPr>
          <p:nvPr/>
        </p:nvCxnSpPr>
        <p:spPr>
          <a:xfrm flipV="1">
            <a:off x="2679021" y="4938794"/>
            <a:ext cx="3346520" cy="142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8A48EFC8-244F-433B-AA3D-C0ACAD04EE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E71114BB-42D4-4D33-9DE8-94C3AF15F653}"/>
              </a:ext>
            </a:extLst>
          </p:cNvPr>
          <p:cNvGrpSpPr/>
          <p:nvPr/>
        </p:nvGrpSpPr>
        <p:grpSpPr>
          <a:xfrm>
            <a:off x="9359500" y="138848"/>
            <a:ext cx="2205215" cy="1762202"/>
            <a:chOff x="4610099" y="2062087"/>
            <a:chExt cx="2362201" cy="176220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C7F28FF0-0DB3-49C1-A892-4A28667B84E3}"/>
                </a:ext>
              </a:extLst>
            </p:cNvPr>
            <p:cNvCxnSpPr/>
            <p:nvPr/>
          </p:nvCxnSpPr>
          <p:spPr>
            <a:xfrm flipV="1">
              <a:off x="4610099" y="3800475"/>
              <a:ext cx="2362201" cy="238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60B159DF-E56C-4242-BECD-A70710520D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388" y="2062087"/>
              <a:ext cx="734365" cy="1747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Arc 72">
            <a:extLst>
              <a:ext uri="{FF2B5EF4-FFF2-40B4-BE49-F238E27FC236}">
                <a16:creationId xmlns="" xmlns:a16="http://schemas.microsoft.com/office/drawing/2014/main" id="{25601927-DE4B-43BF-89F2-3555049BD59B}"/>
              </a:ext>
            </a:extLst>
          </p:cNvPr>
          <p:cNvSpPr/>
          <p:nvPr/>
        </p:nvSpPr>
        <p:spPr>
          <a:xfrm rot="17953975">
            <a:off x="9587784" y="793335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74EECA08-B808-496E-8BD8-5C3A59A1FD68}"/>
              </a:ext>
            </a:extLst>
          </p:cNvPr>
          <p:cNvGrpSpPr/>
          <p:nvPr/>
        </p:nvGrpSpPr>
        <p:grpSpPr>
          <a:xfrm rot="17463770">
            <a:off x="-445918" y="2697608"/>
            <a:ext cx="10618376" cy="4427905"/>
            <a:chOff x="1142998" y="414338"/>
            <a:chExt cx="6586539" cy="2986087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94E1CC45-F00A-4518-827C-F48372E5F669}"/>
                </a:ext>
              </a:extLst>
            </p:cNvPr>
            <p:cNvGrpSpPr/>
            <p:nvPr/>
          </p:nvGrpSpPr>
          <p:grpSpPr>
            <a:xfrm>
              <a:off x="4580810" y="572545"/>
              <a:ext cx="863984" cy="1379837"/>
              <a:chOff x="5580935" y="543970"/>
              <a:chExt cx="863984" cy="1379837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397BD9D3-1B25-43B2-A005-99E979B25A98}"/>
                  </a:ext>
                </a:extLst>
              </p:cNvPr>
              <p:cNvSpPr/>
              <p:nvPr/>
            </p:nvSpPr>
            <p:spPr>
              <a:xfrm rot="20455728">
                <a:off x="5998501" y="925061"/>
                <a:ext cx="224651" cy="6878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Isosceles Triangle 89">
                <a:extLst>
                  <a:ext uri="{FF2B5EF4-FFF2-40B4-BE49-F238E27FC236}">
                    <a16:creationId xmlns="" xmlns:a16="http://schemas.microsoft.com/office/drawing/2014/main" id="{AEC3B255-5D5C-4C6F-8E2A-7A93B1F9F528}"/>
                  </a:ext>
                </a:extLst>
              </p:cNvPr>
              <p:cNvSpPr/>
              <p:nvPr/>
            </p:nvSpPr>
            <p:spPr>
              <a:xfrm rot="12642177">
                <a:off x="5580935" y="896334"/>
                <a:ext cx="193328" cy="1027473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="" xmlns:a16="http://schemas.microsoft.com/office/drawing/2014/main" id="{0EA35533-D636-4AE2-815F-F72B540D312F}"/>
                  </a:ext>
                </a:extLst>
              </p:cNvPr>
              <p:cNvGrpSpPr/>
              <p:nvPr/>
            </p:nvGrpSpPr>
            <p:grpSpPr>
              <a:xfrm rot="19861893">
                <a:off x="6063822" y="1266010"/>
                <a:ext cx="286930" cy="623725"/>
                <a:chOff x="6408057" y="2139461"/>
                <a:chExt cx="442264" cy="1974009"/>
              </a:xfrm>
            </p:grpSpPr>
            <p:sp>
              <p:nvSpPr>
                <p:cNvPr id="96" name="Rectangle 95">
                  <a:extLst>
                    <a:ext uri="{FF2B5EF4-FFF2-40B4-BE49-F238E27FC236}">
                      <a16:creationId xmlns="" xmlns:a16="http://schemas.microsoft.com/office/drawing/2014/main" id="{B303F751-7251-4F65-BF6F-B90592AA9AD8}"/>
                    </a:ext>
                  </a:extLst>
                </p:cNvPr>
                <p:cNvSpPr/>
                <p:nvPr/>
              </p:nvSpPr>
              <p:spPr>
                <a:xfrm rot="601482">
                  <a:off x="6507421" y="2139461"/>
                  <a:ext cx="342900" cy="151447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97" name="Isosceles Triangle 96">
                  <a:extLst>
                    <a:ext uri="{FF2B5EF4-FFF2-40B4-BE49-F238E27FC236}">
                      <a16:creationId xmlns="" xmlns:a16="http://schemas.microsoft.com/office/drawing/2014/main" id="{1A85CC18-7A07-41E9-AF53-1489B8079DB4}"/>
                    </a:ext>
                  </a:extLst>
                </p:cNvPr>
                <p:cNvSpPr/>
                <p:nvPr/>
              </p:nvSpPr>
              <p:spPr>
                <a:xfrm rot="11438799">
                  <a:off x="6408057" y="3584771"/>
                  <a:ext cx="373993" cy="528699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19E1D8C0-0793-4347-97AA-0827E07F1EC2}"/>
                  </a:ext>
                </a:extLst>
              </p:cNvPr>
              <p:cNvSpPr/>
              <p:nvPr/>
            </p:nvSpPr>
            <p:spPr>
              <a:xfrm>
                <a:off x="5859992" y="543970"/>
                <a:ext cx="207922" cy="28575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Flowchart: Connector 92">
                <a:extLst>
                  <a:ext uri="{FF2B5EF4-FFF2-40B4-BE49-F238E27FC236}">
                    <a16:creationId xmlns="" xmlns:a16="http://schemas.microsoft.com/office/drawing/2014/main" id="{1C29C548-33EC-491F-A0CC-5C53A78C3D7C}"/>
                  </a:ext>
                </a:extLst>
              </p:cNvPr>
              <p:cNvSpPr/>
              <p:nvPr/>
            </p:nvSpPr>
            <p:spPr>
              <a:xfrm>
                <a:off x="5845521" y="778537"/>
                <a:ext cx="269754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4" name="Flowchart: Connector 93">
                <a:extLst>
                  <a:ext uri="{FF2B5EF4-FFF2-40B4-BE49-F238E27FC236}">
                    <a16:creationId xmlns="" xmlns:a16="http://schemas.microsoft.com/office/drawing/2014/main" id="{896C60A8-8303-4F8F-B1A9-8080FEA82127}"/>
                  </a:ext>
                </a:extLst>
              </p:cNvPr>
              <p:cNvSpPr/>
              <p:nvPr/>
            </p:nvSpPr>
            <p:spPr>
              <a:xfrm flipH="1">
                <a:off x="5900519" y="873848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Block Arc 94">
                <a:extLst>
                  <a:ext uri="{FF2B5EF4-FFF2-40B4-BE49-F238E27FC236}">
                    <a16:creationId xmlns="" xmlns:a16="http://schemas.microsoft.com/office/drawing/2014/main" id="{E2617B16-F24D-411B-AEA1-113FB5B7CB9D}"/>
                  </a:ext>
                </a:extLst>
              </p:cNvPr>
              <p:cNvSpPr/>
              <p:nvPr/>
            </p:nvSpPr>
            <p:spPr>
              <a:xfrm rot="20776537">
                <a:off x="6047323" y="1436065"/>
                <a:ext cx="397596" cy="333749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033D96E1-1894-494E-897D-D943BD5D15CC}"/>
                </a:ext>
              </a:extLst>
            </p:cNvPr>
            <p:cNvSpPr/>
            <p:nvPr/>
          </p:nvSpPr>
          <p:spPr>
            <a:xfrm>
              <a:off x="1142998" y="414338"/>
              <a:ext cx="6586539" cy="298608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Arc 98">
            <a:extLst>
              <a:ext uri="{FF2B5EF4-FFF2-40B4-BE49-F238E27FC236}">
                <a16:creationId xmlns="" xmlns:a16="http://schemas.microsoft.com/office/drawing/2014/main" id="{9C94498A-5B6F-4824-8068-0E9465BDC456}"/>
              </a:ext>
            </a:extLst>
          </p:cNvPr>
          <p:cNvSpPr/>
          <p:nvPr/>
        </p:nvSpPr>
        <p:spPr>
          <a:xfrm rot="21442191">
            <a:off x="5279722" y="3669362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E8CE6466-3B47-40F0-8D5C-8C2B28AA4D5F}"/>
              </a:ext>
            </a:extLst>
          </p:cNvPr>
          <p:cNvCxnSpPr>
            <a:cxnSpLocks/>
          </p:cNvCxnSpPr>
          <p:nvPr/>
        </p:nvCxnSpPr>
        <p:spPr>
          <a:xfrm flipV="1">
            <a:off x="451788" y="1113458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18E2E23-013C-4B80-9E0E-C8DA1618B489}"/>
              </a:ext>
            </a:extLst>
          </p:cNvPr>
          <p:cNvSpPr txBox="1"/>
          <p:nvPr/>
        </p:nvSpPr>
        <p:spPr>
          <a:xfrm>
            <a:off x="54571" y="767854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EC4F718-0B14-496C-AA15-F1EE5C559740}"/>
              </a:ext>
            </a:extLst>
          </p:cNvPr>
          <p:cNvSpPr txBox="1"/>
          <p:nvPr/>
        </p:nvSpPr>
        <p:spPr>
          <a:xfrm>
            <a:off x="80895" y="1292461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1C900EB6-2DF2-45A8-ADC9-43548C1E1D55}"/>
              </a:ext>
            </a:extLst>
          </p:cNvPr>
          <p:cNvCxnSpPr>
            <a:cxnSpLocks/>
          </p:cNvCxnSpPr>
          <p:nvPr/>
        </p:nvCxnSpPr>
        <p:spPr>
          <a:xfrm>
            <a:off x="494806" y="1665497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69D03FE0-AF09-434D-B1C1-A34AEA738E7A}"/>
              </a:ext>
            </a:extLst>
          </p:cNvPr>
          <p:cNvCxnSpPr>
            <a:cxnSpLocks/>
          </p:cNvCxnSpPr>
          <p:nvPr/>
        </p:nvCxnSpPr>
        <p:spPr>
          <a:xfrm>
            <a:off x="381148" y="2102599"/>
            <a:ext cx="288044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38505C3-373F-457F-AE84-61C08138C6A4}"/>
              </a:ext>
            </a:extLst>
          </p:cNvPr>
          <p:cNvSpPr txBox="1"/>
          <p:nvPr/>
        </p:nvSpPr>
        <p:spPr>
          <a:xfrm>
            <a:off x="41750" y="178145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BD7AB19-2BA1-40FE-84AC-FA5E88064CB2}"/>
              </a:ext>
            </a:extLst>
          </p:cNvPr>
          <p:cNvSpPr txBox="1"/>
          <p:nvPr/>
        </p:nvSpPr>
        <p:spPr>
          <a:xfrm>
            <a:off x="2512628" y="4942215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42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FAF1FA-0E39-484B-997D-0118E551FF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AEDA5D-4025-4F88-809E-829396D9E1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1AA4B7CD-561C-4C59-BA4C-49F4A1489FAF}"/>
              </a:ext>
            </a:extLst>
          </p:cNvPr>
          <p:cNvSpPr/>
          <p:nvPr/>
        </p:nvSpPr>
        <p:spPr>
          <a:xfrm rot="1775453">
            <a:off x="8564345" y="815540"/>
            <a:ext cx="1914525" cy="1785938"/>
          </a:xfrm>
          <a:prstGeom prst="arc">
            <a:avLst>
              <a:gd name="adj1" fmla="val 14426064"/>
              <a:gd name="adj2" fmla="val 2115918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285157B-6BDB-45B2-9545-236645E0D3EA}"/>
              </a:ext>
            </a:extLst>
          </p:cNvPr>
          <p:cNvGrpSpPr/>
          <p:nvPr/>
        </p:nvGrpSpPr>
        <p:grpSpPr>
          <a:xfrm>
            <a:off x="63922" y="-54033"/>
            <a:ext cx="1385888" cy="889397"/>
            <a:chOff x="314325" y="671513"/>
            <a:chExt cx="1847851" cy="1185863"/>
          </a:xfrm>
        </p:grpSpPr>
        <p:sp>
          <p:nvSpPr>
            <p:cNvPr id="18" name="Right Arrow 10">
              <a:extLst>
                <a:ext uri="{FF2B5EF4-FFF2-40B4-BE49-F238E27FC236}">
                  <a16:creationId xmlns="" xmlns:a16="http://schemas.microsoft.com/office/drawing/2014/main" id="{144729B9-75CE-4C18-B101-EA690C7B3CDC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420453C-43FE-482D-A73A-8AAF582C53EF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FF50C39-AA34-400B-868F-093C93D7037D}"/>
              </a:ext>
            </a:extLst>
          </p:cNvPr>
          <p:cNvSpPr txBox="1"/>
          <p:nvPr/>
        </p:nvSpPr>
        <p:spPr>
          <a:xfrm>
            <a:off x="6505413" y="187723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DE27E63-B636-4AB9-BA01-D419800C4436}"/>
              </a:ext>
            </a:extLst>
          </p:cNvPr>
          <p:cNvSpPr txBox="1"/>
          <p:nvPr/>
        </p:nvSpPr>
        <p:spPr>
          <a:xfrm>
            <a:off x="5971349" y="491156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1F1D407-42EF-401C-84D3-166305CCDB5A}"/>
              </a:ext>
            </a:extLst>
          </p:cNvPr>
          <p:cNvSpPr txBox="1"/>
          <p:nvPr/>
        </p:nvSpPr>
        <p:spPr>
          <a:xfrm>
            <a:off x="8032342" y="491156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8B2FCB-9C0C-47AC-B149-553C5CB94966}"/>
              </a:ext>
            </a:extLst>
          </p:cNvPr>
          <p:cNvSpPr txBox="1"/>
          <p:nvPr/>
        </p:nvSpPr>
        <p:spPr>
          <a:xfrm>
            <a:off x="4441949" y="492575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8F77EACE-BB81-4B58-BE99-2DBE82658191}"/>
              </a:ext>
            </a:extLst>
          </p:cNvPr>
          <p:cNvGrpSpPr/>
          <p:nvPr/>
        </p:nvGrpSpPr>
        <p:grpSpPr>
          <a:xfrm>
            <a:off x="5255939" y="190061"/>
            <a:ext cx="3270497" cy="2903955"/>
            <a:chOff x="102538" y="171890"/>
            <a:chExt cx="3270497" cy="2903955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177787E-39B0-49D5-BE19-1ABC2C5EDCA8}"/>
                </a:ext>
              </a:extLst>
            </p:cNvPr>
            <p:cNvGrpSpPr/>
            <p:nvPr/>
          </p:nvGrpSpPr>
          <p:grpSpPr>
            <a:xfrm>
              <a:off x="102538" y="171890"/>
              <a:ext cx="3270497" cy="2903955"/>
              <a:chOff x="102538" y="171890"/>
              <a:chExt cx="3270497" cy="290395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DC08C064-16F3-42B9-A867-1D42016A02D0}"/>
                  </a:ext>
                </a:extLst>
              </p:cNvPr>
              <p:cNvGrpSpPr/>
              <p:nvPr/>
            </p:nvGrpSpPr>
            <p:grpSpPr>
              <a:xfrm>
                <a:off x="1469728" y="171890"/>
                <a:ext cx="1903307" cy="1756380"/>
                <a:chOff x="957262" y="1971675"/>
                <a:chExt cx="1903307" cy="175638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9A39F21F-70B2-44F5-BF59-FC7F37F5DB13}"/>
                    </a:ext>
                  </a:extLst>
                </p:cNvPr>
                <p:cNvCxnSpPr/>
                <p:nvPr/>
              </p:nvCxnSpPr>
              <p:spPr>
                <a:xfrm flipV="1">
                  <a:off x="990601" y="1971675"/>
                  <a:ext cx="252412" cy="17049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9D0A36FE-7B4F-4CB4-9B7C-CAA9679BED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262" y="3686176"/>
                  <a:ext cx="1903307" cy="418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Arc 28">
                <a:extLst>
                  <a:ext uri="{FF2B5EF4-FFF2-40B4-BE49-F238E27FC236}">
                    <a16:creationId xmlns="" xmlns:a16="http://schemas.microsoft.com/office/drawing/2014/main" id="{FA85E147-02AD-49B5-847D-93409705BC1A}"/>
                  </a:ext>
                </a:extLst>
              </p:cNvPr>
              <p:cNvSpPr/>
              <p:nvPr/>
            </p:nvSpPr>
            <p:spPr>
              <a:xfrm rot="641042">
                <a:off x="102538" y="668452"/>
                <a:ext cx="2429693" cy="2407393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Arc 26">
              <a:extLst>
                <a:ext uri="{FF2B5EF4-FFF2-40B4-BE49-F238E27FC236}">
                  <a16:creationId xmlns="" xmlns:a16="http://schemas.microsoft.com/office/drawing/2014/main" id="{FC64FAD3-DAD3-49C5-91A4-1738224E8BEE}"/>
                </a:ext>
              </a:extLst>
            </p:cNvPr>
            <p:cNvSpPr/>
            <p:nvPr/>
          </p:nvSpPr>
          <p:spPr>
            <a:xfrm rot="16545546">
              <a:off x="1580272" y="614269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9C09051-71C7-4D58-BF5F-238EE31B75D4}"/>
              </a:ext>
            </a:extLst>
          </p:cNvPr>
          <p:cNvGrpSpPr/>
          <p:nvPr/>
        </p:nvGrpSpPr>
        <p:grpSpPr>
          <a:xfrm>
            <a:off x="1294246" y="1074334"/>
            <a:ext cx="6899194" cy="4909130"/>
            <a:chOff x="458869" y="766922"/>
            <a:chExt cx="6899194" cy="490913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5F599AE8-2674-4E4B-B406-54CBB71501EE}"/>
                </a:ext>
              </a:extLst>
            </p:cNvPr>
            <p:cNvCxnSpPr/>
            <p:nvPr/>
          </p:nvCxnSpPr>
          <p:spPr>
            <a:xfrm flipV="1">
              <a:off x="1843088" y="4643438"/>
              <a:ext cx="5514975" cy="14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>
              <a:extLst>
                <a:ext uri="{FF2B5EF4-FFF2-40B4-BE49-F238E27FC236}">
                  <a16:creationId xmlns="" xmlns:a16="http://schemas.microsoft.com/office/drawing/2014/main" id="{95F04D14-8FB0-4E55-AF3A-49BEFF2A87EE}"/>
                </a:ext>
              </a:extLst>
            </p:cNvPr>
            <p:cNvSpPr/>
            <p:nvPr/>
          </p:nvSpPr>
          <p:spPr>
            <a:xfrm rot="2386422">
              <a:off x="4667873" y="4414837"/>
              <a:ext cx="514350" cy="485775"/>
            </a:xfrm>
            <a:prstGeom prst="arc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="" xmlns:a16="http://schemas.microsoft.com/office/drawing/2014/main" id="{DF9D074D-6116-471E-8D7B-F283EB5B50F9}"/>
                </a:ext>
              </a:extLst>
            </p:cNvPr>
            <p:cNvSpPr/>
            <p:nvPr/>
          </p:nvSpPr>
          <p:spPr>
            <a:xfrm rot="1239184">
              <a:off x="458869" y="3268659"/>
              <a:ext cx="2429693" cy="2407393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="" xmlns:a16="http://schemas.microsoft.com/office/drawing/2014/main" id="{D5881FBE-234F-4F48-81D2-766FF8312049}"/>
                </a:ext>
              </a:extLst>
            </p:cNvPr>
            <p:cNvSpPr/>
            <p:nvPr/>
          </p:nvSpPr>
          <p:spPr>
            <a:xfrm rot="17355971">
              <a:off x="2102033" y="3380800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="" xmlns:a16="http://schemas.microsoft.com/office/drawing/2014/main" id="{70FD3397-8D09-4998-850E-935C06422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3667" y="766922"/>
              <a:ext cx="1523321" cy="389080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rc 37">
            <a:extLst>
              <a:ext uri="{FF2B5EF4-FFF2-40B4-BE49-F238E27FC236}">
                <a16:creationId xmlns="" xmlns:a16="http://schemas.microsoft.com/office/drawing/2014/main" id="{9F534394-4CFE-4F26-ABB7-D4B4A937BBBB}"/>
              </a:ext>
            </a:extLst>
          </p:cNvPr>
          <p:cNvSpPr/>
          <p:nvPr/>
        </p:nvSpPr>
        <p:spPr>
          <a:xfrm rot="10800000">
            <a:off x="4822892" y="3617371"/>
            <a:ext cx="3325749" cy="3201537"/>
          </a:xfrm>
          <a:prstGeom prst="arc">
            <a:avLst>
              <a:gd name="adj1" fmla="val 506203"/>
              <a:gd name="adj2" fmla="val 4958102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43BA81C-6F56-4E5C-A1BA-A43AA605FA16}"/>
              </a:ext>
            </a:extLst>
          </p:cNvPr>
          <p:cNvSpPr txBox="1"/>
          <p:nvPr/>
        </p:nvSpPr>
        <p:spPr>
          <a:xfrm>
            <a:off x="9232151" y="202286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0E47246-4079-4C2E-82B8-E978594925D3}"/>
              </a:ext>
            </a:extLst>
          </p:cNvPr>
          <p:cNvSpPr txBox="1"/>
          <p:nvPr/>
        </p:nvSpPr>
        <p:spPr>
          <a:xfrm>
            <a:off x="3810383" y="69062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19BF4116-6263-4265-B355-81C9E7FA9180}"/>
              </a:ext>
            </a:extLst>
          </p:cNvPr>
          <p:cNvCxnSpPr>
            <a:cxnSpLocks/>
          </p:cNvCxnSpPr>
          <p:nvPr/>
        </p:nvCxnSpPr>
        <p:spPr>
          <a:xfrm flipV="1">
            <a:off x="2679021" y="4938794"/>
            <a:ext cx="3346520" cy="142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DDB4573-6DE9-439F-BCC9-BB777CE1EA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B7EBCCD-F4DF-4C24-B7E4-21D5DFC94A78}"/>
              </a:ext>
            </a:extLst>
          </p:cNvPr>
          <p:cNvGrpSpPr/>
          <p:nvPr/>
        </p:nvGrpSpPr>
        <p:grpSpPr>
          <a:xfrm>
            <a:off x="9359500" y="138848"/>
            <a:ext cx="2205215" cy="1762202"/>
            <a:chOff x="4610099" y="2062087"/>
            <a:chExt cx="2362201" cy="176220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00DF27A1-67F6-4E50-9005-7A0B4F9661CE}"/>
                </a:ext>
              </a:extLst>
            </p:cNvPr>
            <p:cNvCxnSpPr/>
            <p:nvPr/>
          </p:nvCxnSpPr>
          <p:spPr>
            <a:xfrm flipV="1">
              <a:off x="4610099" y="3800475"/>
              <a:ext cx="2362201" cy="238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532A4225-3854-4B73-B60D-8EB3B736F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388" y="2062087"/>
              <a:ext cx="734365" cy="1747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Arc 45">
            <a:extLst>
              <a:ext uri="{FF2B5EF4-FFF2-40B4-BE49-F238E27FC236}">
                <a16:creationId xmlns="" xmlns:a16="http://schemas.microsoft.com/office/drawing/2014/main" id="{582BFB2A-8650-40FD-A0A6-E4817E75A19E}"/>
              </a:ext>
            </a:extLst>
          </p:cNvPr>
          <p:cNvSpPr/>
          <p:nvPr/>
        </p:nvSpPr>
        <p:spPr>
          <a:xfrm rot="17953975">
            <a:off x="9587784" y="793335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>
            <a:extLst>
              <a:ext uri="{FF2B5EF4-FFF2-40B4-BE49-F238E27FC236}">
                <a16:creationId xmlns="" xmlns:a16="http://schemas.microsoft.com/office/drawing/2014/main" id="{74A9DA5F-3BFD-4937-88F1-11E4633A446F}"/>
              </a:ext>
            </a:extLst>
          </p:cNvPr>
          <p:cNvSpPr/>
          <p:nvPr/>
        </p:nvSpPr>
        <p:spPr>
          <a:xfrm rot="21442191">
            <a:off x="5279722" y="3669362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88118C7C-DB8B-4C9F-BD0B-731A9D00E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45738" r="1663" b="45530"/>
          <a:stretch/>
        </p:blipFill>
        <p:spPr>
          <a:xfrm rot="4858799">
            <a:off x="2186225" y="3510032"/>
            <a:ext cx="6643688" cy="600076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A6B6DB14-C332-4FFC-AC64-33D832A41E31}"/>
              </a:ext>
            </a:extLst>
          </p:cNvPr>
          <p:cNvCxnSpPr>
            <a:cxnSpLocks/>
          </p:cNvCxnSpPr>
          <p:nvPr/>
        </p:nvCxnSpPr>
        <p:spPr>
          <a:xfrm flipH="1" flipV="1">
            <a:off x="5429112" y="1205659"/>
            <a:ext cx="585459" cy="3759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3F86BFCC-89ED-43EC-AE85-13FEFDADA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9" b="92769" l="32365" r="8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37" b="7034"/>
          <a:stretch/>
        </p:blipFill>
        <p:spPr>
          <a:xfrm>
            <a:off x="5952772" y="1843793"/>
            <a:ext cx="3028952" cy="310765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8AA9002-4ABE-499F-90D5-67C1684230F9}"/>
              </a:ext>
            </a:extLst>
          </p:cNvPr>
          <p:cNvSpPr txBox="1"/>
          <p:nvPr/>
        </p:nvSpPr>
        <p:spPr>
          <a:xfrm>
            <a:off x="5466021" y="88625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C44D2143-B27A-4DED-8C98-6C15AB007FAD}"/>
              </a:ext>
            </a:extLst>
          </p:cNvPr>
          <p:cNvCxnSpPr>
            <a:cxnSpLocks/>
          </p:cNvCxnSpPr>
          <p:nvPr/>
        </p:nvCxnSpPr>
        <p:spPr>
          <a:xfrm flipV="1">
            <a:off x="436596" y="1175301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0D3068A-1F0A-4E68-83DA-7E40FB30FDEB}"/>
              </a:ext>
            </a:extLst>
          </p:cNvPr>
          <p:cNvSpPr txBox="1"/>
          <p:nvPr/>
        </p:nvSpPr>
        <p:spPr>
          <a:xfrm>
            <a:off x="79502" y="81172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28ACB59-E98E-4407-B3E1-6493C5332AA2}"/>
              </a:ext>
            </a:extLst>
          </p:cNvPr>
          <p:cNvSpPr txBox="1"/>
          <p:nvPr/>
        </p:nvSpPr>
        <p:spPr>
          <a:xfrm>
            <a:off x="73844" y="135469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6A0805E2-17DF-4013-AFBB-06B9C28D25B3}"/>
              </a:ext>
            </a:extLst>
          </p:cNvPr>
          <p:cNvCxnSpPr>
            <a:cxnSpLocks/>
          </p:cNvCxnSpPr>
          <p:nvPr/>
        </p:nvCxnSpPr>
        <p:spPr>
          <a:xfrm>
            <a:off x="526559" y="1690464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E13970C1-6F0C-45A0-A722-EA43899D832F}"/>
              </a:ext>
            </a:extLst>
          </p:cNvPr>
          <p:cNvCxnSpPr>
            <a:cxnSpLocks/>
          </p:cNvCxnSpPr>
          <p:nvPr/>
        </p:nvCxnSpPr>
        <p:spPr>
          <a:xfrm>
            <a:off x="434615" y="2208218"/>
            <a:ext cx="286896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599C2951-A499-4162-B373-CDB9ED57D8DA}"/>
              </a:ext>
            </a:extLst>
          </p:cNvPr>
          <p:cNvSpPr txBox="1"/>
          <p:nvPr/>
        </p:nvSpPr>
        <p:spPr>
          <a:xfrm>
            <a:off x="8893" y="1855659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E1FCF31-5CC6-4992-A993-0B02D76BB406}"/>
              </a:ext>
            </a:extLst>
          </p:cNvPr>
          <p:cNvSpPr txBox="1"/>
          <p:nvPr/>
        </p:nvSpPr>
        <p:spPr>
          <a:xfrm>
            <a:off x="2491208" y="4992371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2C37CD72-6FDB-440F-85B1-59537FCBCCCC}"/>
                  </a:ext>
                </a:extLst>
              </p:cNvPr>
              <p:cNvSpPr txBox="1"/>
              <p:nvPr/>
            </p:nvSpPr>
            <p:spPr>
              <a:xfrm>
                <a:off x="1148430" y="5457976"/>
                <a:ext cx="99522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ABG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C37CD72-6FDB-440F-85B1-59537FCB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30" y="5457976"/>
                <a:ext cx="9952291" cy="646331"/>
              </a:xfrm>
              <a:prstGeom prst="rect">
                <a:avLst/>
              </a:prstGeom>
              <a:blipFill>
                <a:blip r:embed="rId5"/>
                <a:stretch>
                  <a:fillRect l="-1225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3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1667 L -0.04583 -0.541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-262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F1B4418-C73E-48C6-A584-78F2567368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23D719E-2167-42D5-9E3E-0C4B8EBFFC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C1D2F7-BD9E-4FEE-8808-4E5C1FA00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="" xmlns:a16="http://schemas.microsoft.com/office/drawing/2014/main" id="{417EA340-8D65-4B6B-BB6D-966C07638FAC}"/>
              </a:ext>
            </a:extLst>
          </p:cNvPr>
          <p:cNvSpPr/>
          <p:nvPr/>
        </p:nvSpPr>
        <p:spPr>
          <a:xfrm rot="1775453">
            <a:off x="8564345" y="815540"/>
            <a:ext cx="1914525" cy="1785938"/>
          </a:xfrm>
          <a:prstGeom prst="arc">
            <a:avLst>
              <a:gd name="adj1" fmla="val 14426064"/>
              <a:gd name="adj2" fmla="val 2115918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71B250F-149F-4586-954C-86B9AA8AA9AA}"/>
              </a:ext>
            </a:extLst>
          </p:cNvPr>
          <p:cNvGrpSpPr/>
          <p:nvPr/>
        </p:nvGrpSpPr>
        <p:grpSpPr>
          <a:xfrm>
            <a:off x="63922" y="-54033"/>
            <a:ext cx="1385888" cy="889397"/>
            <a:chOff x="314325" y="671513"/>
            <a:chExt cx="1847851" cy="1185863"/>
          </a:xfrm>
        </p:grpSpPr>
        <p:sp>
          <p:nvSpPr>
            <p:cNvPr id="7" name="Right Arrow 10">
              <a:extLst>
                <a:ext uri="{FF2B5EF4-FFF2-40B4-BE49-F238E27FC236}">
                  <a16:creationId xmlns="" xmlns:a16="http://schemas.microsoft.com/office/drawing/2014/main" id="{3664540E-6986-4AAF-AC92-5DCC58BDB35E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832FC93-2557-4CCE-A723-4891CF1B9600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9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477758-0245-4CF0-A666-7DC40056A9F4}"/>
              </a:ext>
            </a:extLst>
          </p:cNvPr>
          <p:cNvSpPr txBox="1"/>
          <p:nvPr/>
        </p:nvSpPr>
        <p:spPr>
          <a:xfrm>
            <a:off x="6505413" y="187723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6F3516D-9BE7-4E57-8512-54C6D28E2414}"/>
              </a:ext>
            </a:extLst>
          </p:cNvPr>
          <p:cNvSpPr txBox="1"/>
          <p:nvPr/>
        </p:nvSpPr>
        <p:spPr>
          <a:xfrm>
            <a:off x="5913241" y="5008614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C22666-6507-4F7A-8EE3-30C0357534DA}"/>
              </a:ext>
            </a:extLst>
          </p:cNvPr>
          <p:cNvSpPr txBox="1"/>
          <p:nvPr/>
        </p:nvSpPr>
        <p:spPr>
          <a:xfrm>
            <a:off x="8032342" y="491156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FFDE9F6-0F75-4D24-B1D9-423A41D50CF3}"/>
              </a:ext>
            </a:extLst>
          </p:cNvPr>
          <p:cNvSpPr txBox="1"/>
          <p:nvPr/>
        </p:nvSpPr>
        <p:spPr>
          <a:xfrm>
            <a:off x="4441949" y="492575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F2F6EB6-2C4C-4CFB-B954-5E0E8C07AA26}"/>
              </a:ext>
            </a:extLst>
          </p:cNvPr>
          <p:cNvGrpSpPr/>
          <p:nvPr/>
        </p:nvGrpSpPr>
        <p:grpSpPr>
          <a:xfrm>
            <a:off x="5255939" y="190061"/>
            <a:ext cx="3270497" cy="2903955"/>
            <a:chOff x="102538" y="171890"/>
            <a:chExt cx="3270497" cy="2903955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151B90C-741A-470B-849C-D88451DFA700}"/>
                </a:ext>
              </a:extLst>
            </p:cNvPr>
            <p:cNvGrpSpPr/>
            <p:nvPr/>
          </p:nvGrpSpPr>
          <p:grpSpPr>
            <a:xfrm>
              <a:off x="102538" y="171890"/>
              <a:ext cx="3270497" cy="2903955"/>
              <a:chOff x="102538" y="171890"/>
              <a:chExt cx="3270497" cy="290395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7D468FCA-560C-463E-9883-B164463385E8}"/>
                  </a:ext>
                </a:extLst>
              </p:cNvPr>
              <p:cNvGrpSpPr/>
              <p:nvPr/>
            </p:nvGrpSpPr>
            <p:grpSpPr>
              <a:xfrm>
                <a:off x="1469728" y="171890"/>
                <a:ext cx="1903307" cy="1756380"/>
                <a:chOff x="957262" y="1971675"/>
                <a:chExt cx="1903307" cy="175638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="" xmlns:a16="http://schemas.microsoft.com/office/drawing/2014/main" id="{C12E51B3-6F8A-425E-B054-23E80AA4853E}"/>
                    </a:ext>
                  </a:extLst>
                </p:cNvPr>
                <p:cNvCxnSpPr/>
                <p:nvPr/>
              </p:nvCxnSpPr>
              <p:spPr>
                <a:xfrm flipV="1">
                  <a:off x="990601" y="1971675"/>
                  <a:ext cx="252412" cy="17049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34927C93-22A0-474E-9363-C110951428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262" y="3686176"/>
                  <a:ext cx="1903307" cy="418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Arc 17">
                <a:extLst>
                  <a:ext uri="{FF2B5EF4-FFF2-40B4-BE49-F238E27FC236}">
                    <a16:creationId xmlns="" xmlns:a16="http://schemas.microsoft.com/office/drawing/2014/main" id="{ED002E2F-0D10-441C-8EBF-748BF2948BBA}"/>
                  </a:ext>
                </a:extLst>
              </p:cNvPr>
              <p:cNvSpPr/>
              <p:nvPr/>
            </p:nvSpPr>
            <p:spPr>
              <a:xfrm rot="641042">
                <a:off x="102538" y="668452"/>
                <a:ext cx="2429693" cy="2407393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FD134FBA-35D9-4439-8F7B-23BC1E0798CC}"/>
                </a:ext>
              </a:extLst>
            </p:cNvPr>
            <p:cNvSpPr/>
            <p:nvPr/>
          </p:nvSpPr>
          <p:spPr>
            <a:xfrm rot="16545546">
              <a:off x="1580272" y="614269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A9B8551-6D13-4A2D-A4AE-E57957E502C7}"/>
              </a:ext>
            </a:extLst>
          </p:cNvPr>
          <p:cNvGrpSpPr/>
          <p:nvPr/>
        </p:nvGrpSpPr>
        <p:grpSpPr>
          <a:xfrm>
            <a:off x="1294246" y="1074334"/>
            <a:ext cx="6899194" cy="4909130"/>
            <a:chOff x="458869" y="766922"/>
            <a:chExt cx="6899194" cy="490913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1E981DFF-448C-4596-A6A1-06A4FFC9DD37}"/>
                </a:ext>
              </a:extLst>
            </p:cNvPr>
            <p:cNvCxnSpPr/>
            <p:nvPr/>
          </p:nvCxnSpPr>
          <p:spPr>
            <a:xfrm flipV="1">
              <a:off x="1843088" y="4643438"/>
              <a:ext cx="5514975" cy="14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>
              <a:extLst>
                <a:ext uri="{FF2B5EF4-FFF2-40B4-BE49-F238E27FC236}">
                  <a16:creationId xmlns="" xmlns:a16="http://schemas.microsoft.com/office/drawing/2014/main" id="{5ADDACAB-AE13-417A-A145-B7F1639FA7CF}"/>
                </a:ext>
              </a:extLst>
            </p:cNvPr>
            <p:cNvSpPr/>
            <p:nvPr/>
          </p:nvSpPr>
          <p:spPr>
            <a:xfrm rot="2386422">
              <a:off x="4667873" y="4414837"/>
              <a:ext cx="514350" cy="485775"/>
            </a:xfrm>
            <a:prstGeom prst="arc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="" xmlns:a16="http://schemas.microsoft.com/office/drawing/2014/main" id="{27172C63-930E-41C7-A918-CA983F6F3B46}"/>
                </a:ext>
              </a:extLst>
            </p:cNvPr>
            <p:cNvSpPr/>
            <p:nvPr/>
          </p:nvSpPr>
          <p:spPr>
            <a:xfrm rot="1239184">
              <a:off x="458869" y="3268659"/>
              <a:ext cx="2429693" cy="2407393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="" xmlns:a16="http://schemas.microsoft.com/office/drawing/2014/main" id="{4BFAA8A7-5AB6-45E9-B127-EC19E9BA9360}"/>
                </a:ext>
              </a:extLst>
            </p:cNvPr>
            <p:cNvSpPr/>
            <p:nvPr/>
          </p:nvSpPr>
          <p:spPr>
            <a:xfrm rot="17355971">
              <a:off x="2102033" y="3380800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883A83EE-513B-4FA8-8490-BFDAF2D40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3667" y="766922"/>
              <a:ext cx="1523321" cy="389080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Arc 26">
            <a:extLst>
              <a:ext uri="{FF2B5EF4-FFF2-40B4-BE49-F238E27FC236}">
                <a16:creationId xmlns="" xmlns:a16="http://schemas.microsoft.com/office/drawing/2014/main" id="{6DB459FD-1409-4A94-A78F-7216B31C285E}"/>
              </a:ext>
            </a:extLst>
          </p:cNvPr>
          <p:cNvSpPr/>
          <p:nvPr/>
        </p:nvSpPr>
        <p:spPr>
          <a:xfrm rot="10800000">
            <a:off x="4822892" y="3617371"/>
            <a:ext cx="3325749" cy="3201537"/>
          </a:xfrm>
          <a:prstGeom prst="arc">
            <a:avLst>
              <a:gd name="adj1" fmla="val 506203"/>
              <a:gd name="adj2" fmla="val 4958102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F28439F-679F-4117-B749-EE09B1216D53}"/>
              </a:ext>
            </a:extLst>
          </p:cNvPr>
          <p:cNvSpPr txBox="1"/>
          <p:nvPr/>
        </p:nvSpPr>
        <p:spPr>
          <a:xfrm>
            <a:off x="9232151" y="202286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403EE0F-EF25-432A-BB4F-162D2947A2A8}"/>
              </a:ext>
            </a:extLst>
          </p:cNvPr>
          <p:cNvSpPr txBox="1"/>
          <p:nvPr/>
        </p:nvSpPr>
        <p:spPr>
          <a:xfrm>
            <a:off x="3810383" y="69062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466666E-8B68-4D78-AD17-1F5CAD786CA1}"/>
              </a:ext>
            </a:extLst>
          </p:cNvPr>
          <p:cNvCxnSpPr>
            <a:cxnSpLocks/>
          </p:cNvCxnSpPr>
          <p:nvPr/>
        </p:nvCxnSpPr>
        <p:spPr>
          <a:xfrm flipV="1">
            <a:off x="2679021" y="4938794"/>
            <a:ext cx="3346520" cy="142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6D26F8B-AF9D-432B-976D-6D0EEE4993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CED40A6-DF01-41B0-8F8E-B4EB9FDC9CB5}"/>
              </a:ext>
            </a:extLst>
          </p:cNvPr>
          <p:cNvGrpSpPr/>
          <p:nvPr/>
        </p:nvGrpSpPr>
        <p:grpSpPr>
          <a:xfrm>
            <a:off x="9359500" y="138848"/>
            <a:ext cx="2205215" cy="1762202"/>
            <a:chOff x="4610099" y="2062087"/>
            <a:chExt cx="2362201" cy="176220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6ED856BB-94FB-4E05-B4CB-25DDF8AE1238}"/>
                </a:ext>
              </a:extLst>
            </p:cNvPr>
            <p:cNvCxnSpPr/>
            <p:nvPr/>
          </p:nvCxnSpPr>
          <p:spPr>
            <a:xfrm flipV="1">
              <a:off x="4610099" y="3800475"/>
              <a:ext cx="2362201" cy="238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867F8D8-809B-4603-959A-D2D4F38FC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388" y="2062087"/>
              <a:ext cx="734365" cy="1747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c 34">
            <a:extLst>
              <a:ext uri="{FF2B5EF4-FFF2-40B4-BE49-F238E27FC236}">
                <a16:creationId xmlns="" xmlns:a16="http://schemas.microsoft.com/office/drawing/2014/main" id="{ABFB0856-79BF-496B-B6E8-B2B13A054D70}"/>
              </a:ext>
            </a:extLst>
          </p:cNvPr>
          <p:cNvSpPr/>
          <p:nvPr/>
        </p:nvSpPr>
        <p:spPr>
          <a:xfrm rot="17953975">
            <a:off x="9587784" y="793335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="" xmlns:a16="http://schemas.microsoft.com/office/drawing/2014/main" id="{9BE7016F-C7B5-43E0-98D2-A2EC9128DDF2}"/>
              </a:ext>
            </a:extLst>
          </p:cNvPr>
          <p:cNvSpPr/>
          <p:nvPr/>
        </p:nvSpPr>
        <p:spPr>
          <a:xfrm rot="21442191">
            <a:off x="5279722" y="3669362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8220B739-1400-4D4D-9899-4D8F365898D9}"/>
              </a:ext>
            </a:extLst>
          </p:cNvPr>
          <p:cNvCxnSpPr>
            <a:cxnSpLocks/>
          </p:cNvCxnSpPr>
          <p:nvPr/>
        </p:nvCxnSpPr>
        <p:spPr>
          <a:xfrm flipH="1" flipV="1">
            <a:off x="5429112" y="1205659"/>
            <a:ext cx="585459" cy="3759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E356EFC-9476-44DF-9F14-1E205EAE316A}"/>
              </a:ext>
            </a:extLst>
          </p:cNvPr>
          <p:cNvSpPr txBox="1"/>
          <p:nvPr/>
        </p:nvSpPr>
        <p:spPr>
          <a:xfrm>
            <a:off x="5466021" y="88625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07A15AB4-4161-471D-A5AC-DC510F4B4A40}"/>
              </a:ext>
            </a:extLst>
          </p:cNvPr>
          <p:cNvCxnSpPr>
            <a:cxnSpLocks/>
          </p:cNvCxnSpPr>
          <p:nvPr/>
        </p:nvCxnSpPr>
        <p:spPr>
          <a:xfrm flipV="1">
            <a:off x="387164" y="1159269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958D9F1-A060-4152-A358-88951C6E21B6}"/>
              </a:ext>
            </a:extLst>
          </p:cNvPr>
          <p:cNvSpPr txBox="1"/>
          <p:nvPr/>
        </p:nvSpPr>
        <p:spPr>
          <a:xfrm>
            <a:off x="48033" y="80624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CFD7485-F85A-4EAE-8544-BB66AC840458}"/>
              </a:ext>
            </a:extLst>
          </p:cNvPr>
          <p:cNvSpPr txBox="1"/>
          <p:nvPr/>
        </p:nvSpPr>
        <p:spPr>
          <a:xfrm>
            <a:off x="59202" y="131026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EEC38B62-E7D8-4EB5-990A-7D7B5AE4551B}"/>
              </a:ext>
            </a:extLst>
          </p:cNvPr>
          <p:cNvCxnSpPr>
            <a:cxnSpLocks/>
          </p:cNvCxnSpPr>
          <p:nvPr/>
        </p:nvCxnSpPr>
        <p:spPr>
          <a:xfrm>
            <a:off x="484924" y="1646938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6810F0E-C6EC-4B50-B950-3651DFDDC9EF}"/>
              </a:ext>
            </a:extLst>
          </p:cNvPr>
          <p:cNvCxnSpPr>
            <a:cxnSpLocks/>
          </p:cNvCxnSpPr>
          <p:nvPr/>
        </p:nvCxnSpPr>
        <p:spPr>
          <a:xfrm flipV="1">
            <a:off x="387164" y="2022863"/>
            <a:ext cx="2854481" cy="3052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7AA1023-60B4-4EB5-8BE0-BF6021F61B55}"/>
              </a:ext>
            </a:extLst>
          </p:cNvPr>
          <p:cNvSpPr txBox="1"/>
          <p:nvPr/>
        </p:nvSpPr>
        <p:spPr>
          <a:xfrm>
            <a:off x="36470" y="168195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FA8F53C4-03DA-4246-B885-11BD3C55B875}"/>
              </a:ext>
            </a:extLst>
          </p:cNvPr>
          <p:cNvGrpSpPr/>
          <p:nvPr/>
        </p:nvGrpSpPr>
        <p:grpSpPr>
          <a:xfrm rot="21146465">
            <a:off x="-2923152" y="422539"/>
            <a:ext cx="6583722" cy="2414588"/>
            <a:chOff x="1371600" y="371475"/>
            <a:chExt cx="6429375" cy="2414588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63A6A9DD-6EE5-427C-A9E0-46AFCEC96221}"/>
                </a:ext>
              </a:extLst>
            </p:cNvPr>
            <p:cNvGrpSpPr/>
            <p:nvPr/>
          </p:nvGrpSpPr>
          <p:grpSpPr>
            <a:xfrm>
              <a:off x="4692114" y="514351"/>
              <a:ext cx="2989367" cy="1001870"/>
              <a:chOff x="1320267" y="2214562"/>
              <a:chExt cx="2989367" cy="100187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25B1310F-B7C9-47B2-A11F-FC30E56D146C}"/>
                  </a:ext>
                </a:extLst>
              </p:cNvPr>
              <p:cNvSpPr/>
              <p:nvPr/>
            </p:nvSpPr>
            <p:spPr>
              <a:xfrm rot="17878585">
                <a:off x="3153064" y="2309085"/>
                <a:ext cx="200730" cy="101160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81079915-0CE4-4E0F-9EB0-F0F9FB0C1DEB}"/>
                  </a:ext>
                </a:extLst>
              </p:cNvPr>
              <p:cNvSpPr/>
              <p:nvPr/>
            </p:nvSpPr>
            <p:spPr>
              <a:xfrm rot="14815131">
                <a:off x="2040713" y="2151355"/>
                <a:ext cx="182668" cy="1623559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D2218F81-F73C-47FB-BBB5-4BCF59384C28}"/>
                  </a:ext>
                </a:extLst>
              </p:cNvPr>
              <p:cNvGrpSpPr/>
              <p:nvPr/>
            </p:nvGrpSpPr>
            <p:grpSpPr>
              <a:xfrm rot="17942239">
                <a:off x="3669120" y="2575918"/>
                <a:ext cx="254977" cy="1026051"/>
                <a:chOff x="6485712" y="2228850"/>
                <a:chExt cx="373993" cy="2038191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="" xmlns:a16="http://schemas.microsoft.com/office/drawing/2014/main" id="{FE40995E-BD94-448E-87F1-0F351B7C8178}"/>
                    </a:ext>
                  </a:extLst>
                </p:cNvPr>
                <p:cNvSpPr/>
                <p:nvPr/>
              </p:nvSpPr>
              <p:spPr>
                <a:xfrm>
                  <a:off x="6486525" y="2228850"/>
                  <a:ext cx="342900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8" name="Isosceles Triangle 57">
                  <a:extLst>
                    <a:ext uri="{FF2B5EF4-FFF2-40B4-BE49-F238E27FC236}">
                      <a16:creationId xmlns="" xmlns:a16="http://schemas.microsoft.com/office/drawing/2014/main" id="{4E614003-1902-4629-9878-1A3CF7CCFDFD}"/>
                    </a:ext>
                  </a:extLst>
                </p:cNvPr>
                <p:cNvSpPr/>
                <p:nvPr/>
              </p:nvSpPr>
              <p:spPr>
                <a:xfrm rot="10633468">
                  <a:off x="6485712" y="3738341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5D69A8E4-F480-4C86-B861-B7F483E81BD2}"/>
                  </a:ext>
                </a:extLst>
              </p:cNvPr>
              <p:cNvSpPr/>
              <p:nvPr/>
            </p:nvSpPr>
            <p:spPr>
              <a:xfrm>
                <a:off x="2798588" y="2214562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Flowchart: Connector 53">
                <a:extLst>
                  <a:ext uri="{FF2B5EF4-FFF2-40B4-BE49-F238E27FC236}">
                    <a16:creationId xmlns="" xmlns:a16="http://schemas.microsoft.com/office/drawing/2014/main" id="{5DEDEBE8-C524-444D-A2D0-C9417AC2C01D}"/>
                  </a:ext>
                </a:extLst>
              </p:cNvPr>
              <p:cNvSpPr/>
              <p:nvPr/>
            </p:nvSpPr>
            <p:spPr>
              <a:xfrm>
                <a:off x="2764188" y="2512086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Flowchart: Connector 54">
                <a:extLst>
                  <a:ext uri="{FF2B5EF4-FFF2-40B4-BE49-F238E27FC236}">
                    <a16:creationId xmlns="" xmlns:a16="http://schemas.microsoft.com/office/drawing/2014/main" id="{9BF1CE15-49EB-4C82-B924-46B63AE20285}"/>
                  </a:ext>
                </a:extLst>
              </p:cNvPr>
              <p:cNvSpPr/>
              <p:nvPr/>
            </p:nvSpPr>
            <p:spPr>
              <a:xfrm flipH="1">
                <a:off x="2819185" y="2607397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="" xmlns:a16="http://schemas.microsoft.com/office/drawing/2014/main" id="{1A8E916C-7A8D-4844-B811-EB89CA324DEC}"/>
                  </a:ext>
                </a:extLst>
              </p:cNvPr>
              <p:cNvSpPr/>
              <p:nvPr/>
            </p:nvSpPr>
            <p:spPr>
              <a:xfrm rot="18349203">
                <a:off x="3346867" y="2817655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C94E511-4B33-4A30-A952-8CD00E95826E}"/>
                </a:ext>
              </a:extLst>
            </p:cNvPr>
            <p:cNvSpPr/>
            <p:nvPr/>
          </p:nvSpPr>
          <p:spPr>
            <a:xfrm>
              <a:off x="1371600" y="371475"/>
              <a:ext cx="6429375" cy="24145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FD5C5B5-A117-4CE5-A119-133EA22A5381}"/>
              </a:ext>
            </a:extLst>
          </p:cNvPr>
          <p:cNvGrpSpPr/>
          <p:nvPr/>
        </p:nvGrpSpPr>
        <p:grpSpPr>
          <a:xfrm rot="17240153">
            <a:off x="-1108820" y="3846860"/>
            <a:ext cx="7366812" cy="2414588"/>
            <a:chOff x="1371600" y="371475"/>
            <a:chExt cx="6429375" cy="2414588"/>
          </a:xfrm>
        </p:grpSpPr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D3304FB9-1C34-4529-AEB1-3D4666EDA3DA}"/>
                </a:ext>
              </a:extLst>
            </p:cNvPr>
            <p:cNvGrpSpPr/>
            <p:nvPr/>
          </p:nvGrpSpPr>
          <p:grpSpPr>
            <a:xfrm>
              <a:off x="4692114" y="514351"/>
              <a:ext cx="2989367" cy="1001870"/>
              <a:chOff x="1320267" y="2214562"/>
              <a:chExt cx="2989367" cy="100187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41345FC4-A9FD-4524-A6B9-50AEDC96C2B6}"/>
                  </a:ext>
                </a:extLst>
              </p:cNvPr>
              <p:cNvSpPr/>
              <p:nvPr/>
            </p:nvSpPr>
            <p:spPr>
              <a:xfrm rot="17878585">
                <a:off x="3153064" y="2309085"/>
                <a:ext cx="200730" cy="101160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="" xmlns:a16="http://schemas.microsoft.com/office/drawing/2014/main" id="{7DF893FA-AB58-4B34-9581-C7107F09C92D}"/>
                  </a:ext>
                </a:extLst>
              </p:cNvPr>
              <p:cNvSpPr/>
              <p:nvPr/>
            </p:nvSpPr>
            <p:spPr>
              <a:xfrm rot="14815131">
                <a:off x="2040713" y="2151355"/>
                <a:ext cx="182668" cy="1623559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="" xmlns:a16="http://schemas.microsoft.com/office/drawing/2014/main" id="{BDA78D5F-C693-4332-A7FD-C82A2C9E2529}"/>
                  </a:ext>
                </a:extLst>
              </p:cNvPr>
              <p:cNvGrpSpPr/>
              <p:nvPr/>
            </p:nvGrpSpPr>
            <p:grpSpPr>
              <a:xfrm rot="17942239">
                <a:off x="3669120" y="2575918"/>
                <a:ext cx="254977" cy="1026051"/>
                <a:chOff x="6485712" y="2228850"/>
                <a:chExt cx="373993" cy="2038191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="" xmlns:a16="http://schemas.microsoft.com/office/drawing/2014/main" id="{438B2E71-A6A9-4465-A3C5-EF43C877CFCD}"/>
                    </a:ext>
                  </a:extLst>
                </p:cNvPr>
                <p:cNvSpPr/>
                <p:nvPr/>
              </p:nvSpPr>
              <p:spPr>
                <a:xfrm>
                  <a:off x="6486525" y="2228850"/>
                  <a:ext cx="342900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0" name="Isosceles Triangle 69">
                  <a:extLst>
                    <a:ext uri="{FF2B5EF4-FFF2-40B4-BE49-F238E27FC236}">
                      <a16:creationId xmlns="" xmlns:a16="http://schemas.microsoft.com/office/drawing/2014/main" id="{3CA74A34-DD5C-4C3B-8174-7E1EC6062643}"/>
                    </a:ext>
                  </a:extLst>
                </p:cNvPr>
                <p:cNvSpPr/>
                <p:nvPr/>
              </p:nvSpPr>
              <p:spPr>
                <a:xfrm rot="10633468">
                  <a:off x="6485712" y="3738341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055E8AE5-617C-483D-A53B-55A0D8CCE22E}"/>
                  </a:ext>
                </a:extLst>
              </p:cNvPr>
              <p:cNvSpPr/>
              <p:nvPr/>
            </p:nvSpPr>
            <p:spPr>
              <a:xfrm>
                <a:off x="2798588" y="2214562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="" xmlns:a16="http://schemas.microsoft.com/office/drawing/2014/main" id="{2C38AF9C-475E-4D4C-9B45-B946F7C16C27}"/>
                  </a:ext>
                </a:extLst>
              </p:cNvPr>
              <p:cNvSpPr/>
              <p:nvPr/>
            </p:nvSpPr>
            <p:spPr>
              <a:xfrm>
                <a:off x="2764188" y="2512086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="" xmlns:a16="http://schemas.microsoft.com/office/drawing/2014/main" id="{055B3D36-6077-49EF-A111-135308EBDFC1}"/>
                  </a:ext>
                </a:extLst>
              </p:cNvPr>
              <p:cNvSpPr/>
              <p:nvPr/>
            </p:nvSpPr>
            <p:spPr>
              <a:xfrm flipH="1">
                <a:off x="2819185" y="2607397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Block Arc 67">
                <a:extLst>
                  <a:ext uri="{FF2B5EF4-FFF2-40B4-BE49-F238E27FC236}">
                    <a16:creationId xmlns="" xmlns:a16="http://schemas.microsoft.com/office/drawing/2014/main" id="{CC82294D-18C1-42E8-A60C-F33CABD111F6}"/>
                  </a:ext>
                </a:extLst>
              </p:cNvPr>
              <p:cNvSpPr/>
              <p:nvPr/>
            </p:nvSpPr>
            <p:spPr>
              <a:xfrm rot="18349203">
                <a:off x="3346867" y="2817655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C6BB1E06-10D6-4E82-8DCD-F85001C8722A}"/>
                </a:ext>
              </a:extLst>
            </p:cNvPr>
            <p:cNvSpPr/>
            <p:nvPr/>
          </p:nvSpPr>
          <p:spPr>
            <a:xfrm>
              <a:off x="1371600" y="371475"/>
              <a:ext cx="6429375" cy="24145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Arc 72">
            <a:extLst>
              <a:ext uri="{FF2B5EF4-FFF2-40B4-BE49-F238E27FC236}">
                <a16:creationId xmlns="" xmlns:a16="http://schemas.microsoft.com/office/drawing/2014/main" id="{3E9BD40F-E9C2-40E0-A439-B518A9F3C436}"/>
              </a:ext>
            </a:extLst>
          </p:cNvPr>
          <p:cNvSpPr/>
          <p:nvPr/>
        </p:nvSpPr>
        <p:spPr>
          <a:xfrm rot="20580895">
            <a:off x="3431085" y="1752042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790BE7A-60E9-4635-BD4B-34211C1E3EA0}"/>
              </a:ext>
            </a:extLst>
          </p:cNvPr>
          <p:cNvSpPr txBox="1"/>
          <p:nvPr/>
        </p:nvSpPr>
        <p:spPr>
          <a:xfrm>
            <a:off x="2986440" y="265544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7CD041E-CFA6-44A1-8745-E597F6C1E995}"/>
              </a:ext>
            </a:extLst>
          </p:cNvPr>
          <p:cNvSpPr txBox="1"/>
          <p:nvPr/>
        </p:nvSpPr>
        <p:spPr>
          <a:xfrm>
            <a:off x="2526974" y="4943132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47C2E0C4-8C3F-429E-AB3C-31B7F5FEE70B}"/>
              </a:ext>
            </a:extLst>
          </p:cNvPr>
          <p:cNvSpPr txBox="1"/>
          <p:nvPr/>
        </p:nvSpPr>
        <p:spPr>
          <a:xfrm>
            <a:off x="3583991" y="122210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D0384C1-6451-40E8-BBC0-88F0C0871BA0}"/>
              </a:ext>
            </a:extLst>
          </p:cNvPr>
          <p:cNvSpPr txBox="1"/>
          <p:nvPr/>
        </p:nvSpPr>
        <p:spPr>
          <a:xfrm>
            <a:off x="2928349" y="5765230"/>
            <a:ext cx="672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AD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0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8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65ADA3F8-A349-41A6-A2AC-4697C333E8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EF7643AE-C496-4045-8D5E-3CA3340FA9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719B7E8B-3EF9-4FC8-9443-E2782E1FDB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="" xmlns:a16="http://schemas.microsoft.com/office/drawing/2014/main" id="{76755803-7A4C-4BF6-8AD4-97B4D7BDDBDC}"/>
              </a:ext>
            </a:extLst>
          </p:cNvPr>
          <p:cNvSpPr/>
          <p:nvPr/>
        </p:nvSpPr>
        <p:spPr>
          <a:xfrm rot="1775453">
            <a:off x="8564345" y="815540"/>
            <a:ext cx="1914525" cy="1785938"/>
          </a:xfrm>
          <a:prstGeom prst="arc">
            <a:avLst>
              <a:gd name="adj1" fmla="val 14426064"/>
              <a:gd name="adj2" fmla="val 2115918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264E0EA8-F388-410C-9A31-6F0C9FE85E9C}"/>
              </a:ext>
            </a:extLst>
          </p:cNvPr>
          <p:cNvGrpSpPr/>
          <p:nvPr/>
        </p:nvGrpSpPr>
        <p:grpSpPr>
          <a:xfrm>
            <a:off x="63922" y="-54033"/>
            <a:ext cx="1385888" cy="889397"/>
            <a:chOff x="314325" y="671513"/>
            <a:chExt cx="1847851" cy="1185863"/>
          </a:xfrm>
        </p:grpSpPr>
        <p:sp>
          <p:nvSpPr>
            <p:cNvPr id="81" name="Right Arrow 10">
              <a:extLst>
                <a:ext uri="{FF2B5EF4-FFF2-40B4-BE49-F238E27FC236}">
                  <a16:creationId xmlns="" xmlns:a16="http://schemas.microsoft.com/office/drawing/2014/main" id="{1187142B-BA32-4499-A430-9E51A26EBEE4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7376F432-059F-458A-8344-9C20023DE432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10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4D8BA23-95D6-4B74-AB7A-3A4D52F92D85}"/>
              </a:ext>
            </a:extLst>
          </p:cNvPr>
          <p:cNvSpPr txBox="1"/>
          <p:nvPr/>
        </p:nvSpPr>
        <p:spPr>
          <a:xfrm>
            <a:off x="6505413" y="187723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0DBC2DF-DA90-4EB7-9EBD-CAC7349B64F1}"/>
              </a:ext>
            </a:extLst>
          </p:cNvPr>
          <p:cNvSpPr txBox="1"/>
          <p:nvPr/>
        </p:nvSpPr>
        <p:spPr>
          <a:xfrm>
            <a:off x="5971349" y="491568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6065E2B9-85FF-4536-88D0-A4BAC91CBDEC}"/>
              </a:ext>
            </a:extLst>
          </p:cNvPr>
          <p:cNvSpPr txBox="1"/>
          <p:nvPr/>
        </p:nvSpPr>
        <p:spPr>
          <a:xfrm>
            <a:off x="5545882" y="161682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A33B4C95-F26B-4C40-A922-7DAE7A2CF916}"/>
              </a:ext>
            </a:extLst>
          </p:cNvPr>
          <p:cNvSpPr txBox="1"/>
          <p:nvPr/>
        </p:nvSpPr>
        <p:spPr>
          <a:xfrm>
            <a:off x="8032342" y="491156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418182BE-E14D-4D66-8079-94AFCB610F4D}"/>
              </a:ext>
            </a:extLst>
          </p:cNvPr>
          <p:cNvSpPr txBox="1"/>
          <p:nvPr/>
        </p:nvSpPr>
        <p:spPr>
          <a:xfrm>
            <a:off x="4441949" y="492575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C632CA83-5EF1-4273-9F9F-D7FE5AC30F66}"/>
              </a:ext>
            </a:extLst>
          </p:cNvPr>
          <p:cNvGrpSpPr/>
          <p:nvPr/>
        </p:nvGrpSpPr>
        <p:grpSpPr>
          <a:xfrm>
            <a:off x="5255939" y="190061"/>
            <a:ext cx="3270497" cy="2903955"/>
            <a:chOff x="102538" y="171890"/>
            <a:chExt cx="3270497" cy="2903955"/>
          </a:xfrm>
        </p:grpSpPr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F34C55BD-FCDE-41F5-BEC0-31A2AF60AE97}"/>
                </a:ext>
              </a:extLst>
            </p:cNvPr>
            <p:cNvGrpSpPr/>
            <p:nvPr/>
          </p:nvGrpSpPr>
          <p:grpSpPr>
            <a:xfrm>
              <a:off x="102538" y="171890"/>
              <a:ext cx="3270497" cy="2903955"/>
              <a:chOff x="102538" y="171890"/>
              <a:chExt cx="3270497" cy="2903955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="" xmlns:a16="http://schemas.microsoft.com/office/drawing/2014/main" id="{8B75AA94-8E50-4513-B226-8F5CEB5D2F8D}"/>
                  </a:ext>
                </a:extLst>
              </p:cNvPr>
              <p:cNvGrpSpPr/>
              <p:nvPr/>
            </p:nvGrpSpPr>
            <p:grpSpPr>
              <a:xfrm>
                <a:off x="1469728" y="171890"/>
                <a:ext cx="1903307" cy="1756380"/>
                <a:chOff x="957262" y="1971675"/>
                <a:chExt cx="1903307" cy="175638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="" xmlns:a16="http://schemas.microsoft.com/office/drawing/2014/main" id="{96332F3E-99F7-457A-95E9-1C4A634891B0}"/>
                    </a:ext>
                  </a:extLst>
                </p:cNvPr>
                <p:cNvCxnSpPr/>
                <p:nvPr/>
              </p:nvCxnSpPr>
              <p:spPr>
                <a:xfrm flipV="1">
                  <a:off x="990601" y="1971675"/>
                  <a:ext cx="252412" cy="17049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="" xmlns:a16="http://schemas.microsoft.com/office/drawing/2014/main" id="{1FCB8797-F6EC-43A6-A9CA-C95A995B4F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262" y="3686176"/>
                  <a:ext cx="1903307" cy="418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0834D099-DAEE-4624-8FE5-D509DA2873DB}"/>
                  </a:ext>
                </a:extLst>
              </p:cNvPr>
              <p:cNvSpPr/>
              <p:nvPr/>
            </p:nvSpPr>
            <p:spPr>
              <a:xfrm rot="641042">
                <a:off x="102538" y="668452"/>
                <a:ext cx="2429693" cy="2407393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0" name="Arc 89">
              <a:extLst>
                <a:ext uri="{FF2B5EF4-FFF2-40B4-BE49-F238E27FC236}">
                  <a16:creationId xmlns="" xmlns:a16="http://schemas.microsoft.com/office/drawing/2014/main" id="{6195683C-1958-4C46-AE09-1CB3A99C137A}"/>
                </a:ext>
              </a:extLst>
            </p:cNvPr>
            <p:cNvSpPr/>
            <p:nvPr/>
          </p:nvSpPr>
          <p:spPr>
            <a:xfrm rot="16545546">
              <a:off x="1580272" y="614269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7635F1B7-C159-48DA-B924-246CC477FA11}"/>
              </a:ext>
            </a:extLst>
          </p:cNvPr>
          <p:cNvGrpSpPr/>
          <p:nvPr/>
        </p:nvGrpSpPr>
        <p:grpSpPr>
          <a:xfrm>
            <a:off x="1294246" y="1074334"/>
            <a:ext cx="6899194" cy="4909130"/>
            <a:chOff x="458869" y="766922"/>
            <a:chExt cx="6899194" cy="4909130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="" xmlns:a16="http://schemas.microsoft.com/office/drawing/2014/main" id="{57538BFE-7D26-4FEF-9600-52C25A9BAEA5}"/>
                </a:ext>
              </a:extLst>
            </p:cNvPr>
            <p:cNvCxnSpPr/>
            <p:nvPr/>
          </p:nvCxnSpPr>
          <p:spPr>
            <a:xfrm flipV="1">
              <a:off x="1843088" y="4643438"/>
              <a:ext cx="5514975" cy="14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Arc 96">
              <a:extLst>
                <a:ext uri="{FF2B5EF4-FFF2-40B4-BE49-F238E27FC236}">
                  <a16:creationId xmlns="" xmlns:a16="http://schemas.microsoft.com/office/drawing/2014/main" id="{C90458AB-6BFF-422F-AE2E-9466D8A796C7}"/>
                </a:ext>
              </a:extLst>
            </p:cNvPr>
            <p:cNvSpPr/>
            <p:nvPr/>
          </p:nvSpPr>
          <p:spPr>
            <a:xfrm rot="2386422">
              <a:off x="4667873" y="4414837"/>
              <a:ext cx="514350" cy="485775"/>
            </a:xfrm>
            <a:prstGeom prst="arc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Arc 97">
              <a:extLst>
                <a:ext uri="{FF2B5EF4-FFF2-40B4-BE49-F238E27FC236}">
                  <a16:creationId xmlns="" xmlns:a16="http://schemas.microsoft.com/office/drawing/2014/main" id="{DFC235C1-BCC3-47C9-9FE1-A3266B203275}"/>
                </a:ext>
              </a:extLst>
            </p:cNvPr>
            <p:cNvSpPr/>
            <p:nvPr/>
          </p:nvSpPr>
          <p:spPr>
            <a:xfrm rot="1239184">
              <a:off x="458869" y="3268659"/>
              <a:ext cx="2429693" cy="2407393"/>
            </a:xfrm>
            <a:prstGeom prst="arc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Arc 98">
              <a:extLst>
                <a:ext uri="{FF2B5EF4-FFF2-40B4-BE49-F238E27FC236}">
                  <a16:creationId xmlns="" xmlns:a16="http://schemas.microsoft.com/office/drawing/2014/main" id="{F89653A3-0FFF-4731-89F2-3668A676D077}"/>
                </a:ext>
              </a:extLst>
            </p:cNvPr>
            <p:cNvSpPr/>
            <p:nvPr/>
          </p:nvSpPr>
          <p:spPr>
            <a:xfrm rot="17355971">
              <a:off x="2102033" y="3380800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="" xmlns:a16="http://schemas.microsoft.com/office/drawing/2014/main" id="{986A0802-E253-4036-97E1-238D4639C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3667" y="766922"/>
              <a:ext cx="1523321" cy="3890803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Arc 100">
            <a:extLst>
              <a:ext uri="{FF2B5EF4-FFF2-40B4-BE49-F238E27FC236}">
                <a16:creationId xmlns="" xmlns:a16="http://schemas.microsoft.com/office/drawing/2014/main" id="{ED7BFF27-1F6A-4841-8989-C13FF13A28B6}"/>
              </a:ext>
            </a:extLst>
          </p:cNvPr>
          <p:cNvSpPr/>
          <p:nvPr/>
        </p:nvSpPr>
        <p:spPr>
          <a:xfrm rot="10800000">
            <a:off x="4822892" y="3617371"/>
            <a:ext cx="3325749" cy="3201537"/>
          </a:xfrm>
          <a:prstGeom prst="arc">
            <a:avLst>
              <a:gd name="adj1" fmla="val 506203"/>
              <a:gd name="adj2" fmla="val 4958102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FC33E68F-0CDC-4C84-8410-4A39C054AF99}"/>
              </a:ext>
            </a:extLst>
          </p:cNvPr>
          <p:cNvSpPr txBox="1"/>
          <p:nvPr/>
        </p:nvSpPr>
        <p:spPr>
          <a:xfrm>
            <a:off x="9232151" y="202286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D7BE7DC-6357-4C4F-B1C3-097C14BB178B}"/>
              </a:ext>
            </a:extLst>
          </p:cNvPr>
          <p:cNvSpPr txBox="1"/>
          <p:nvPr/>
        </p:nvSpPr>
        <p:spPr>
          <a:xfrm>
            <a:off x="3810383" y="69062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38E3AF12-DB25-4947-86C9-D613A544FDB8}"/>
              </a:ext>
            </a:extLst>
          </p:cNvPr>
          <p:cNvCxnSpPr>
            <a:cxnSpLocks/>
          </p:cNvCxnSpPr>
          <p:nvPr/>
        </p:nvCxnSpPr>
        <p:spPr>
          <a:xfrm flipV="1">
            <a:off x="2679021" y="4938794"/>
            <a:ext cx="3346520" cy="1428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25557716-C61E-4088-8D5D-031C333F13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EBFB7983-D995-46B0-8511-A3E94F48486B}"/>
              </a:ext>
            </a:extLst>
          </p:cNvPr>
          <p:cNvGrpSpPr/>
          <p:nvPr/>
        </p:nvGrpSpPr>
        <p:grpSpPr>
          <a:xfrm>
            <a:off x="9359500" y="138848"/>
            <a:ext cx="2205215" cy="1762202"/>
            <a:chOff x="4610099" y="2062087"/>
            <a:chExt cx="2362201" cy="1762202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52C9961B-B02A-4133-A9F0-868E270AC7DC}"/>
                </a:ext>
              </a:extLst>
            </p:cNvPr>
            <p:cNvCxnSpPr/>
            <p:nvPr/>
          </p:nvCxnSpPr>
          <p:spPr>
            <a:xfrm flipV="1">
              <a:off x="4610099" y="3800475"/>
              <a:ext cx="2362201" cy="238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932A7363-7510-4708-B4BF-47E22158AC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388" y="2062087"/>
              <a:ext cx="734365" cy="1747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Arc 108">
            <a:extLst>
              <a:ext uri="{FF2B5EF4-FFF2-40B4-BE49-F238E27FC236}">
                <a16:creationId xmlns="" xmlns:a16="http://schemas.microsoft.com/office/drawing/2014/main" id="{9A667EF7-010D-4BD6-B82B-BB8DBE765470}"/>
              </a:ext>
            </a:extLst>
          </p:cNvPr>
          <p:cNvSpPr/>
          <p:nvPr/>
        </p:nvSpPr>
        <p:spPr>
          <a:xfrm rot="17953975">
            <a:off x="9587784" y="793335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Arc 109">
            <a:extLst>
              <a:ext uri="{FF2B5EF4-FFF2-40B4-BE49-F238E27FC236}">
                <a16:creationId xmlns="" xmlns:a16="http://schemas.microsoft.com/office/drawing/2014/main" id="{5B8866FA-CCAE-46FA-ACA7-235426CB25C9}"/>
              </a:ext>
            </a:extLst>
          </p:cNvPr>
          <p:cNvSpPr/>
          <p:nvPr/>
        </p:nvSpPr>
        <p:spPr>
          <a:xfrm rot="21442191">
            <a:off x="5279722" y="3669362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7E000CE8-0BCA-412B-90DC-2AFE0824DED9}"/>
              </a:ext>
            </a:extLst>
          </p:cNvPr>
          <p:cNvCxnSpPr>
            <a:cxnSpLocks/>
          </p:cNvCxnSpPr>
          <p:nvPr/>
        </p:nvCxnSpPr>
        <p:spPr>
          <a:xfrm flipH="1" flipV="1">
            <a:off x="5429112" y="1205659"/>
            <a:ext cx="585459" cy="37594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E01FCB6-7164-41DF-AD60-C2D08E21634A}"/>
              </a:ext>
            </a:extLst>
          </p:cNvPr>
          <p:cNvSpPr txBox="1"/>
          <p:nvPr/>
        </p:nvSpPr>
        <p:spPr>
          <a:xfrm>
            <a:off x="5466021" y="88625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B0B4602A-6C53-4613-8D1A-3669164B4C23}"/>
              </a:ext>
            </a:extLst>
          </p:cNvPr>
          <p:cNvCxnSpPr>
            <a:cxnSpLocks/>
          </p:cNvCxnSpPr>
          <p:nvPr/>
        </p:nvCxnSpPr>
        <p:spPr>
          <a:xfrm flipV="1">
            <a:off x="387164" y="1159269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6CBF6B37-E167-4BB2-B26B-7E484B3F9D7E}"/>
              </a:ext>
            </a:extLst>
          </p:cNvPr>
          <p:cNvSpPr txBox="1"/>
          <p:nvPr/>
        </p:nvSpPr>
        <p:spPr>
          <a:xfrm>
            <a:off x="48033" y="80624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BBC1B2B4-CBAD-4FEF-B05D-EB55299DC31E}"/>
              </a:ext>
            </a:extLst>
          </p:cNvPr>
          <p:cNvSpPr txBox="1"/>
          <p:nvPr/>
        </p:nvSpPr>
        <p:spPr>
          <a:xfrm>
            <a:off x="44531" y="1292461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9DA23E00-2C41-42B8-9F71-8BB49FFDF2C6}"/>
              </a:ext>
            </a:extLst>
          </p:cNvPr>
          <p:cNvCxnSpPr>
            <a:cxnSpLocks/>
          </p:cNvCxnSpPr>
          <p:nvPr/>
        </p:nvCxnSpPr>
        <p:spPr>
          <a:xfrm>
            <a:off x="484924" y="1646938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33763F7F-3171-4EA8-AE1E-4B09F3DE7DEE}"/>
              </a:ext>
            </a:extLst>
          </p:cNvPr>
          <p:cNvCxnSpPr>
            <a:cxnSpLocks/>
          </p:cNvCxnSpPr>
          <p:nvPr/>
        </p:nvCxnSpPr>
        <p:spPr>
          <a:xfrm flipV="1">
            <a:off x="387164" y="2030215"/>
            <a:ext cx="2789274" cy="231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5312A7E-6048-4DF4-B009-81DBA9469719}"/>
              </a:ext>
            </a:extLst>
          </p:cNvPr>
          <p:cNvSpPr txBox="1"/>
          <p:nvPr/>
        </p:nvSpPr>
        <p:spPr>
          <a:xfrm>
            <a:off x="36470" y="168195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FE308A16-0D26-4A71-8B0A-98FF343BF19E}"/>
              </a:ext>
            </a:extLst>
          </p:cNvPr>
          <p:cNvGrpSpPr/>
          <p:nvPr/>
        </p:nvGrpSpPr>
        <p:grpSpPr>
          <a:xfrm rot="21146465">
            <a:off x="-2798753" y="853736"/>
            <a:ext cx="6160417" cy="2414588"/>
            <a:chOff x="1371600" y="371475"/>
            <a:chExt cx="6429375" cy="2414588"/>
          </a:xfrm>
        </p:grpSpPr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C8B9975F-9627-4E6F-A400-193B146E308E}"/>
                </a:ext>
              </a:extLst>
            </p:cNvPr>
            <p:cNvGrpSpPr/>
            <p:nvPr/>
          </p:nvGrpSpPr>
          <p:grpSpPr>
            <a:xfrm>
              <a:off x="4692114" y="514351"/>
              <a:ext cx="2989367" cy="1001870"/>
              <a:chOff x="1320267" y="2214562"/>
              <a:chExt cx="2989367" cy="1001870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23EAE315-F4B0-4D5D-B588-3AC8B9DDADD8}"/>
                  </a:ext>
                </a:extLst>
              </p:cNvPr>
              <p:cNvSpPr/>
              <p:nvPr/>
            </p:nvSpPr>
            <p:spPr>
              <a:xfrm rot="17878585">
                <a:off x="3153064" y="2309085"/>
                <a:ext cx="200730" cy="101160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Isosceles Triangle 122">
                <a:extLst>
                  <a:ext uri="{FF2B5EF4-FFF2-40B4-BE49-F238E27FC236}">
                    <a16:creationId xmlns="" xmlns:a16="http://schemas.microsoft.com/office/drawing/2014/main" id="{A32DA5A1-4F3A-4650-B4E8-6D9C58106680}"/>
                  </a:ext>
                </a:extLst>
              </p:cNvPr>
              <p:cNvSpPr/>
              <p:nvPr/>
            </p:nvSpPr>
            <p:spPr>
              <a:xfrm rot="14815131">
                <a:off x="2040713" y="2151355"/>
                <a:ext cx="182668" cy="1623559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="" xmlns:a16="http://schemas.microsoft.com/office/drawing/2014/main" id="{EFB137C9-E538-4419-BE22-77C54A9195BC}"/>
                  </a:ext>
                </a:extLst>
              </p:cNvPr>
              <p:cNvGrpSpPr/>
              <p:nvPr/>
            </p:nvGrpSpPr>
            <p:grpSpPr>
              <a:xfrm rot="17942239">
                <a:off x="3669120" y="2575918"/>
                <a:ext cx="254977" cy="1026051"/>
                <a:chOff x="6485712" y="2228850"/>
                <a:chExt cx="373993" cy="2038191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="" xmlns:a16="http://schemas.microsoft.com/office/drawing/2014/main" id="{D82A5561-9150-4549-99FC-76563B9E8B75}"/>
                    </a:ext>
                  </a:extLst>
                </p:cNvPr>
                <p:cNvSpPr/>
                <p:nvPr/>
              </p:nvSpPr>
              <p:spPr>
                <a:xfrm>
                  <a:off x="6486525" y="2228850"/>
                  <a:ext cx="342900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0" name="Isosceles Triangle 129">
                  <a:extLst>
                    <a:ext uri="{FF2B5EF4-FFF2-40B4-BE49-F238E27FC236}">
                      <a16:creationId xmlns="" xmlns:a16="http://schemas.microsoft.com/office/drawing/2014/main" id="{6517C60C-D56D-4A8D-B047-17AE0AE9995A}"/>
                    </a:ext>
                  </a:extLst>
                </p:cNvPr>
                <p:cNvSpPr/>
                <p:nvPr/>
              </p:nvSpPr>
              <p:spPr>
                <a:xfrm rot="10633468">
                  <a:off x="6485712" y="3738341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A573A3D0-873C-478A-A137-647094D2C3DB}"/>
                  </a:ext>
                </a:extLst>
              </p:cNvPr>
              <p:cNvSpPr/>
              <p:nvPr/>
            </p:nvSpPr>
            <p:spPr>
              <a:xfrm>
                <a:off x="2798588" y="2214562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Flowchart: Connector 125">
                <a:extLst>
                  <a:ext uri="{FF2B5EF4-FFF2-40B4-BE49-F238E27FC236}">
                    <a16:creationId xmlns="" xmlns:a16="http://schemas.microsoft.com/office/drawing/2014/main" id="{31913D51-DFAC-456A-8F3F-A6D7740BF778}"/>
                  </a:ext>
                </a:extLst>
              </p:cNvPr>
              <p:cNvSpPr/>
              <p:nvPr/>
            </p:nvSpPr>
            <p:spPr>
              <a:xfrm>
                <a:off x="2764188" y="2512086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Flowchart: Connector 126">
                <a:extLst>
                  <a:ext uri="{FF2B5EF4-FFF2-40B4-BE49-F238E27FC236}">
                    <a16:creationId xmlns="" xmlns:a16="http://schemas.microsoft.com/office/drawing/2014/main" id="{41D78827-4D91-4389-B51F-619BE251A9B8}"/>
                  </a:ext>
                </a:extLst>
              </p:cNvPr>
              <p:cNvSpPr/>
              <p:nvPr/>
            </p:nvSpPr>
            <p:spPr>
              <a:xfrm flipH="1">
                <a:off x="2819185" y="2607397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Block Arc 127">
                <a:extLst>
                  <a:ext uri="{FF2B5EF4-FFF2-40B4-BE49-F238E27FC236}">
                    <a16:creationId xmlns="" xmlns:a16="http://schemas.microsoft.com/office/drawing/2014/main" id="{B9AAD216-03E6-4AEB-A0A5-1C7A3EA3D7AA}"/>
                  </a:ext>
                </a:extLst>
              </p:cNvPr>
              <p:cNvSpPr/>
              <p:nvPr/>
            </p:nvSpPr>
            <p:spPr>
              <a:xfrm rot="18349203">
                <a:off x="3346867" y="2817655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D18474EC-49D6-4549-90CB-011258D1547E}"/>
                </a:ext>
              </a:extLst>
            </p:cNvPr>
            <p:cNvSpPr/>
            <p:nvPr/>
          </p:nvSpPr>
          <p:spPr>
            <a:xfrm>
              <a:off x="1371600" y="371475"/>
              <a:ext cx="6429375" cy="24145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CF1E2DFB-3848-4EA5-9599-46F8596587FC}"/>
              </a:ext>
            </a:extLst>
          </p:cNvPr>
          <p:cNvGrpSpPr/>
          <p:nvPr/>
        </p:nvGrpSpPr>
        <p:grpSpPr>
          <a:xfrm rot="15316823">
            <a:off x="2889775" y="3895446"/>
            <a:ext cx="6285657" cy="2414588"/>
            <a:chOff x="1371600" y="371475"/>
            <a:chExt cx="6429375" cy="2414588"/>
          </a:xfrm>
        </p:grpSpPr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AF8518A4-480D-4713-9779-2EDD384B806C}"/>
                </a:ext>
              </a:extLst>
            </p:cNvPr>
            <p:cNvGrpSpPr/>
            <p:nvPr/>
          </p:nvGrpSpPr>
          <p:grpSpPr>
            <a:xfrm>
              <a:off x="4692114" y="514351"/>
              <a:ext cx="2989367" cy="1001870"/>
              <a:chOff x="1320267" y="2214562"/>
              <a:chExt cx="2989367" cy="1001870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CF599FCE-1BFE-4A0C-8573-CB90C3D91353}"/>
                  </a:ext>
                </a:extLst>
              </p:cNvPr>
              <p:cNvSpPr/>
              <p:nvPr/>
            </p:nvSpPr>
            <p:spPr>
              <a:xfrm rot="17878585">
                <a:off x="3153064" y="2309085"/>
                <a:ext cx="200730" cy="101160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Isosceles Triangle 134">
                <a:extLst>
                  <a:ext uri="{FF2B5EF4-FFF2-40B4-BE49-F238E27FC236}">
                    <a16:creationId xmlns="" xmlns:a16="http://schemas.microsoft.com/office/drawing/2014/main" id="{F81241DE-9794-4152-BCFA-A2F539785482}"/>
                  </a:ext>
                </a:extLst>
              </p:cNvPr>
              <p:cNvSpPr/>
              <p:nvPr/>
            </p:nvSpPr>
            <p:spPr>
              <a:xfrm rot="14815131">
                <a:off x="2040713" y="2151355"/>
                <a:ext cx="182668" cy="1623559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36" name="Group 135">
                <a:extLst>
                  <a:ext uri="{FF2B5EF4-FFF2-40B4-BE49-F238E27FC236}">
                    <a16:creationId xmlns="" xmlns:a16="http://schemas.microsoft.com/office/drawing/2014/main" id="{7FF19102-84F5-4A9F-B0D8-49F6F705D5D3}"/>
                  </a:ext>
                </a:extLst>
              </p:cNvPr>
              <p:cNvGrpSpPr/>
              <p:nvPr/>
            </p:nvGrpSpPr>
            <p:grpSpPr>
              <a:xfrm rot="17942239">
                <a:off x="3669120" y="2575918"/>
                <a:ext cx="254977" cy="1026051"/>
                <a:chOff x="6485712" y="2228850"/>
                <a:chExt cx="373993" cy="2038191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="" xmlns:a16="http://schemas.microsoft.com/office/drawing/2014/main" id="{FA12FCEA-DE90-4DA6-8D7A-32A55B5AC7AC}"/>
                    </a:ext>
                  </a:extLst>
                </p:cNvPr>
                <p:cNvSpPr/>
                <p:nvPr/>
              </p:nvSpPr>
              <p:spPr>
                <a:xfrm>
                  <a:off x="6486525" y="2228850"/>
                  <a:ext cx="342900" cy="15144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2" name="Isosceles Triangle 141">
                  <a:extLst>
                    <a:ext uri="{FF2B5EF4-FFF2-40B4-BE49-F238E27FC236}">
                      <a16:creationId xmlns="" xmlns:a16="http://schemas.microsoft.com/office/drawing/2014/main" id="{375F2820-80FD-4B3C-A4FD-57D9EF2C7696}"/>
                    </a:ext>
                  </a:extLst>
                </p:cNvPr>
                <p:cNvSpPr/>
                <p:nvPr/>
              </p:nvSpPr>
              <p:spPr>
                <a:xfrm rot="10633468">
                  <a:off x="6485712" y="3738341"/>
                  <a:ext cx="373993" cy="528700"/>
                </a:xfrm>
                <a:prstGeom prst="triangl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996EA98D-7CB1-46E6-BA08-58350D9CC5FB}"/>
                  </a:ext>
                </a:extLst>
              </p:cNvPr>
              <p:cNvSpPr/>
              <p:nvPr/>
            </p:nvSpPr>
            <p:spPr>
              <a:xfrm>
                <a:off x="2798588" y="2214562"/>
                <a:ext cx="116062" cy="285751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Flowchart: Connector 137">
                <a:extLst>
                  <a:ext uri="{FF2B5EF4-FFF2-40B4-BE49-F238E27FC236}">
                    <a16:creationId xmlns="" xmlns:a16="http://schemas.microsoft.com/office/drawing/2014/main" id="{2CD4294B-3A6E-409F-8BE9-520B9CF193E3}"/>
                  </a:ext>
                </a:extLst>
              </p:cNvPr>
              <p:cNvSpPr/>
              <p:nvPr/>
            </p:nvSpPr>
            <p:spPr>
              <a:xfrm>
                <a:off x="2764188" y="2512086"/>
                <a:ext cx="193325" cy="259690"/>
              </a:xfrm>
              <a:prstGeom prst="flowChartConnector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Flowchart: Connector 138">
                <a:extLst>
                  <a:ext uri="{FF2B5EF4-FFF2-40B4-BE49-F238E27FC236}">
                    <a16:creationId xmlns="" xmlns:a16="http://schemas.microsoft.com/office/drawing/2014/main" id="{44DB59AD-5B04-4849-84D0-355C88D9BDA5}"/>
                  </a:ext>
                </a:extLst>
              </p:cNvPr>
              <p:cNvSpPr/>
              <p:nvPr/>
            </p:nvSpPr>
            <p:spPr>
              <a:xfrm flipH="1">
                <a:off x="2819185" y="2607397"/>
                <a:ext cx="117663" cy="109756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Block Arc 139">
                <a:extLst>
                  <a:ext uri="{FF2B5EF4-FFF2-40B4-BE49-F238E27FC236}">
                    <a16:creationId xmlns="" xmlns:a16="http://schemas.microsoft.com/office/drawing/2014/main" id="{985F6211-C4F5-4DB9-A974-BFE76CF48281}"/>
                  </a:ext>
                </a:extLst>
              </p:cNvPr>
              <p:cNvSpPr/>
              <p:nvPr/>
            </p:nvSpPr>
            <p:spPr>
              <a:xfrm rot="18349203">
                <a:off x="3346867" y="2817655"/>
                <a:ext cx="430118" cy="334982"/>
              </a:xfrm>
              <a:prstGeom prst="blockArc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F809D85D-0FFC-4CC0-8F26-F7B18F601770}"/>
                </a:ext>
              </a:extLst>
            </p:cNvPr>
            <p:cNvSpPr/>
            <p:nvPr/>
          </p:nvSpPr>
          <p:spPr>
            <a:xfrm>
              <a:off x="1371600" y="371475"/>
              <a:ext cx="6429375" cy="24145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Arc 142">
            <a:extLst>
              <a:ext uri="{FF2B5EF4-FFF2-40B4-BE49-F238E27FC236}">
                <a16:creationId xmlns="" xmlns:a16="http://schemas.microsoft.com/office/drawing/2014/main" id="{FF2B590F-54F1-4AD4-B81A-B34B402CD275}"/>
              </a:ext>
            </a:extLst>
          </p:cNvPr>
          <p:cNvSpPr/>
          <p:nvPr/>
        </p:nvSpPr>
        <p:spPr>
          <a:xfrm rot="20580895">
            <a:off x="3431085" y="1752042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Arc 144">
            <a:extLst>
              <a:ext uri="{FF2B5EF4-FFF2-40B4-BE49-F238E27FC236}">
                <a16:creationId xmlns="" xmlns:a16="http://schemas.microsoft.com/office/drawing/2014/main" id="{A5D7AB90-32A2-474E-AA3B-13E9F3957EEF}"/>
              </a:ext>
            </a:extLst>
          </p:cNvPr>
          <p:cNvSpPr/>
          <p:nvPr/>
        </p:nvSpPr>
        <p:spPr>
          <a:xfrm rot="17787309">
            <a:off x="5228968" y="2122923"/>
            <a:ext cx="698755" cy="782244"/>
          </a:xfrm>
          <a:prstGeom prst="arc">
            <a:avLst>
              <a:gd name="adj1" fmla="val 16028800"/>
              <a:gd name="adj2" fmla="val 355175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B55D6317-F33A-4F6C-B692-A6DB0255E916}"/>
              </a:ext>
            </a:extLst>
          </p:cNvPr>
          <p:cNvSpPr txBox="1"/>
          <p:nvPr/>
        </p:nvSpPr>
        <p:spPr>
          <a:xfrm>
            <a:off x="3079875" y="2528189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37282197-FF35-42D6-8F92-7D3504CFD728}"/>
              </a:ext>
            </a:extLst>
          </p:cNvPr>
          <p:cNvSpPr txBox="1"/>
          <p:nvPr/>
        </p:nvSpPr>
        <p:spPr>
          <a:xfrm>
            <a:off x="5721841" y="254722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7C57A948-84AB-42F8-981F-42C79B0C1B70}"/>
              </a:ext>
            </a:extLst>
          </p:cNvPr>
          <p:cNvSpPr txBox="1"/>
          <p:nvPr/>
        </p:nvSpPr>
        <p:spPr>
          <a:xfrm>
            <a:off x="2493595" y="4943496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03CECEB6-F949-4708-AD67-E323F9818BDD}"/>
              </a:ext>
            </a:extLst>
          </p:cNvPr>
          <p:cNvSpPr txBox="1"/>
          <p:nvPr/>
        </p:nvSpPr>
        <p:spPr>
          <a:xfrm>
            <a:off x="3534289" y="1178642"/>
            <a:ext cx="85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7E93FA0D-93B3-42EC-A532-B46A974D47C1}"/>
              </a:ext>
            </a:extLst>
          </p:cNvPr>
          <p:cNvSpPr txBox="1"/>
          <p:nvPr/>
        </p:nvSpPr>
        <p:spPr>
          <a:xfrm>
            <a:off x="2213583" y="5797783"/>
            <a:ext cx="672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BG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BC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45" grpId="0" animBg="1"/>
      <p:bldP spid="147" grpId="0"/>
      <p:bldP spid="1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B62519-47AE-47AB-A8DF-9BF778BC6F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35A5DF8-C3FF-4ABD-9A0E-4A2004E06B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B657D3F-A678-4589-A77B-521565765D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="" xmlns:a16="http://schemas.microsoft.com/office/drawing/2014/main" id="{6F47748C-3669-414D-BAA5-073714BBDC25}"/>
              </a:ext>
            </a:extLst>
          </p:cNvPr>
          <p:cNvSpPr/>
          <p:nvPr/>
        </p:nvSpPr>
        <p:spPr>
          <a:xfrm rot="1775453">
            <a:off x="8564345" y="815540"/>
            <a:ext cx="1914525" cy="1785938"/>
          </a:xfrm>
          <a:prstGeom prst="arc">
            <a:avLst>
              <a:gd name="adj1" fmla="val 14426064"/>
              <a:gd name="adj2" fmla="val 2115918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038AD69-F840-4324-A0DB-62CEA81AC174}"/>
              </a:ext>
            </a:extLst>
          </p:cNvPr>
          <p:cNvGrpSpPr/>
          <p:nvPr/>
        </p:nvGrpSpPr>
        <p:grpSpPr>
          <a:xfrm>
            <a:off x="63922" y="-54033"/>
            <a:ext cx="1385888" cy="889397"/>
            <a:chOff x="314325" y="671513"/>
            <a:chExt cx="1847851" cy="1185863"/>
          </a:xfrm>
        </p:grpSpPr>
        <p:sp>
          <p:nvSpPr>
            <p:cNvPr id="7" name="Right Arrow 10">
              <a:extLst>
                <a:ext uri="{FF2B5EF4-FFF2-40B4-BE49-F238E27FC236}">
                  <a16:creationId xmlns="" xmlns:a16="http://schemas.microsoft.com/office/drawing/2014/main" id="{A6E7ED15-D83D-49B5-9F7D-8E5B8791592F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8B1027A-4A7E-444A-AB37-18728A35F992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11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97AABA-5BAE-49E3-BD2F-FDC136360863}"/>
              </a:ext>
            </a:extLst>
          </p:cNvPr>
          <p:cNvSpPr txBox="1"/>
          <p:nvPr/>
        </p:nvSpPr>
        <p:spPr>
          <a:xfrm>
            <a:off x="6505413" y="187723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D49147-404B-47A7-A5FE-264DBD2ECC23}"/>
              </a:ext>
            </a:extLst>
          </p:cNvPr>
          <p:cNvSpPr txBox="1"/>
          <p:nvPr/>
        </p:nvSpPr>
        <p:spPr>
          <a:xfrm>
            <a:off x="6202103" y="498813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12D49B-F765-41AC-8C57-215202A993CA}"/>
              </a:ext>
            </a:extLst>
          </p:cNvPr>
          <p:cNvSpPr txBox="1"/>
          <p:nvPr/>
        </p:nvSpPr>
        <p:spPr>
          <a:xfrm>
            <a:off x="5774315" y="177404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9AA0A0-95EF-4DF8-942B-636FA6D37CA2}"/>
              </a:ext>
            </a:extLst>
          </p:cNvPr>
          <p:cNvSpPr txBox="1"/>
          <p:nvPr/>
        </p:nvSpPr>
        <p:spPr>
          <a:xfrm>
            <a:off x="8297026" y="4865974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A7FA1AF-5837-4D0F-AEFF-474F9861F222}"/>
              </a:ext>
            </a:extLst>
          </p:cNvPr>
          <p:cNvSpPr txBox="1"/>
          <p:nvPr/>
        </p:nvSpPr>
        <p:spPr>
          <a:xfrm>
            <a:off x="4441949" y="492575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3C15E6E-3CB3-4BC1-8358-0D75BF2FD903}"/>
              </a:ext>
            </a:extLst>
          </p:cNvPr>
          <p:cNvGrpSpPr/>
          <p:nvPr/>
        </p:nvGrpSpPr>
        <p:grpSpPr>
          <a:xfrm>
            <a:off x="5255939" y="190061"/>
            <a:ext cx="3270497" cy="2903955"/>
            <a:chOff x="102538" y="171890"/>
            <a:chExt cx="3270497" cy="2903955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88C30BE-CC5C-411B-B85B-2D2D8C47A822}"/>
                </a:ext>
              </a:extLst>
            </p:cNvPr>
            <p:cNvGrpSpPr/>
            <p:nvPr/>
          </p:nvGrpSpPr>
          <p:grpSpPr>
            <a:xfrm>
              <a:off x="102538" y="171890"/>
              <a:ext cx="3270497" cy="2903955"/>
              <a:chOff x="102538" y="171890"/>
              <a:chExt cx="3270497" cy="290395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D9F904C7-9CD9-4C51-AF88-7AEFAE67DBDE}"/>
                  </a:ext>
                </a:extLst>
              </p:cNvPr>
              <p:cNvGrpSpPr/>
              <p:nvPr/>
            </p:nvGrpSpPr>
            <p:grpSpPr>
              <a:xfrm>
                <a:off x="1469728" y="171890"/>
                <a:ext cx="1903307" cy="1756380"/>
                <a:chOff x="957262" y="1971675"/>
                <a:chExt cx="1903307" cy="175638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="" xmlns:a16="http://schemas.microsoft.com/office/drawing/2014/main" id="{F902051D-706C-40C9-BD20-988F6E0579E5}"/>
                    </a:ext>
                  </a:extLst>
                </p:cNvPr>
                <p:cNvCxnSpPr/>
                <p:nvPr/>
              </p:nvCxnSpPr>
              <p:spPr>
                <a:xfrm flipV="1">
                  <a:off x="990601" y="1971675"/>
                  <a:ext cx="252412" cy="17049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="" xmlns:a16="http://schemas.microsoft.com/office/drawing/2014/main" id="{D01D438F-229E-45CC-B33F-D14A749A65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262" y="3686176"/>
                  <a:ext cx="1903307" cy="418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Arc 17">
                <a:extLst>
                  <a:ext uri="{FF2B5EF4-FFF2-40B4-BE49-F238E27FC236}">
                    <a16:creationId xmlns="" xmlns:a16="http://schemas.microsoft.com/office/drawing/2014/main" id="{6169B477-DCD3-4889-83FE-4BAAA5CA88A0}"/>
                  </a:ext>
                </a:extLst>
              </p:cNvPr>
              <p:cNvSpPr/>
              <p:nvPr/>
            </p:nvSpPr>
            <p:spPr>
              <a:xfrm rot="641042">
                <a:off x="102538" y="668452"/>
                <a:ext cx="2429693" cy="2407393"/>
              </a:xfrm>
              <a:prstGeom prst="arc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AC4ACA21-2CD3-4BCB-A4AB-AD364C188BB4}"/>
                </a:ext>
              </a:extLst>
            </p:cNvPr>
            <p:cNvSpPr/>
            <p:nvPr/>
          </p:nvSpPr>
          <p:spPr>
            <a:xfrm rot="16545546">
              <a:off x="1580272" y="614269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F4CD110-3E3E-475D-A516-EC2329567A14}"/>
              </a:ext>
            </a:extLst>
          </p:cNvPr>
          <p:cNvSpPr txBox="1"/>
          <p:nvPr/>
        </p:nvSpPr>
        <p:spPr>
          <a:xfrm>
            <a:off x="9232151" y="202286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A98A1DA-E165-4F80-AF0C-E694524C65CD}"/>
              </a:ext>
            </a:extLst>
          </p:cNvPr>
          <p:cNvSpPr txBox="1"/>
          <p:nvPr/>
        </p:nvSpPr>
        <p:spPr>
          <a:xfrm>
            <a:off x="4044348" y="750161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68341F3-800C-4325-A4A6-9F519DD677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8212A86B-EAAE-4FF3-89C4-C8B345C33750}"/>
              </a:ext>
            </a:extLst>
          </p:cNvPr>
          <p:cNvGrpSpPr/>
          <p:nvPr/>
        </p:nvGrpSpPr>
        <p:grpSpPr>
          <a:xfrm>
            <a:off x="9359500" y="138848"/>
            <a:ext cx="2205215" cy="1762202"/>
            <a:chOff x="4610099" y="2062087"/>
            <a:chExt cx="2362201" cy="176220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68260784-A85B-4E1E-8967-BC436CD9D3FB}"/>
                </a:ext>
              </a:extLst>
            </p:cNvPr>
            <p:cNvCxnSpPr/>
            <p:nvPr/>
          </p:nvCxnSpPr>
          <p:spPr>
            <a:xfrm flipV="1">
              <a:off x="4610099" y="3800475"/>
              <a:ext cx="2362201" cy="238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138654C-5D01-4C5A-BFCA-0065B254CD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388" y="2062087"/>
              <a:ext cx="734365" cy="1747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c 34">
            <a:extLst>
              <a:ext uri="{FF2B5EF4-FFF2-40B4-BE49-F238E27FC236}">
                <a16:creationId xmlns="" xmlns:a16="http://schemas.microsoft.com/office/drawing/2014/main" id="{815F9400-6920-4623-8DE8-7C169D2A8064}"/>
              </a:ext>
            </a:extLst>
          </p:cNvPr>
          <p:cNvSpPr/>
          <p:nvPr/>
        </p:nvSpPr>
        <p:spPr>
          <a:xfrm rot="17953975">
            <a:off x="9587784" y="793335"/>
            <a:ext cx="698755" cy="782244"/>
          </a:xfrm>
          <a:prstGeom prst="arc">
            <a:avLst>
              <a:gd name="adj1" fmla="val 16028800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B0459B3-32D3-41F9-BF95-D5788B9D29BD}"/>
              </a:ext>
            </a:extLst>
          </p:cNvPr>
          <p:cNvSpPr txBox="1"/>
          <p:nvPr/>
        </p:nvSpPr>
        <p:spPr>
          <a:xfrm>
            <a:off x="5744108" y="1017611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08E212B0-A718-44AD-814A-5DB6EC395504}"/>
              </a:ext>
            </a:extLst>
          </p:cNvPr>
          <p:cNvCxnSpPr>
            <a:cxnSpLocks/>
          </p:cNvCxnSpPr>
          <p:nvPr/>
        </p:nvCxnSpPr>
        <p:spPr>
          <a:xfrm flipV="1">
            <a:off x="387164" y="1159269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45C901D-7C41-4907-B5F2-F61C22F218B5}"/>
              </a:ext>
            </a:extLst>
          </p:cNvPr>
          <p:cNvSpPr txBox="1"/>
          <p:nvPr/>
        </p:nvSpPr>
        <p:spPr>
          <a:xfrm>
            <a:off x="48033" y="80624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520A2F8-6D06-4050-8FE9-80372AA77CD8}"/>
              </a:ext>
            </a:extLst>
          </p:cNvPr>
          <p:cNvSpPr txBox="1"/>
          <p:nvPr/>
        </p:nvSpPr>
        <p:spPr>
          <a:xfrm>
            <a:off x="44531" y="1292461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063D83DA-086A-469B-A658-E8045C5D8731}"/>
              </a:ext>
            </a:extLst>
          </p:cNvPr>
          <p:cNvCxnSpPr>
            <a:cxnSpLocks/>
          </p:cNvCxnSpPr>
          <p:nvPr/>
        </p:nvCxnSpPr>
        <p:spPr>
          <a:xfrm>
            <a:off x="484924" y="1646938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09C77578-2809-4A9C-9F77-1B91D6370A33}"/>
              </a:ext>
            </a:extLst>
          </p:cNvPr>
          <p:cNvCxnSpPr>
            <a:cxnSpLocks/>
          </p:cNvCxnSpPr>
          <p:nvPr/>
        </p:nvCxnSpPr>
        <p:spPr>
          <a:xfrm flipV="1">
            <a:off x="387164" y="2022863"/>
            <a:ext cx="3306880" cy="3052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A2EE23D-B748-4957-83EE-6A88D408526F}"/>
              </a:ext>
            </a:extLst>
          </p:cNvPr>
          <p:cNvSpPr txBox="1"/>
          <p:nvPr/>
        </p:nvSpPr>
        <p:spPr>
          <a:xfrm>
            <a:off x="36470" y="168195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A3049F2C-C4E5-4DA8-9224-05282960EE7B}"/>
              </a:ext>
            </a:extLst>
          </p:cNvPr>
          <p:cNvSpPr txBox="1"/>
          <p:nvPr/>
        </p:nvSpPr>
        <p:spPr>
          <a:xfrm>
            <a:off x="3351356" y="2569969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8EEB118B-0E37-42B9-90A5-E8A1DDDB8590}"/>
              </a:ext>
            </a:extLst>
          </p:cNvPr>
          <p:cNvGrpSpPr/>
          <p:nvPr/>
        </p:nvGrpSpPr>
        <p:grpSpPr>
          <a:xfrm>
            <a:off x="1565724" y="1159269"/>
            <a:ext cx="6899194" cy="5744574"/>
            <a:chOff x="1565895" y="885683"/>
            <a:chExt cx="6899194" cy="574457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EB01FF1-7F09-49A5-9E95-32AA9DE45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512" y="4747910"/>
              <a:ext cx="3346520" cy="14287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AD6A3129-9261-40BD-8272-2B0192AAE1B5}"/>
                </a:ext>
              </a:extLst>
            </p:cNvPr>
            <p:cNvGrpSpPr/>
            <p:nvPr/>
          </p:nvGrpSpPr>
          <p:grpSpPr>
            <a:xfrm>
              <a:off x="1565895" y="885683"/>
              <a:ext cx="6899194" cy="5744574"/>
              <a:chOff x="1294246" y="1074334"/>
              <a:chExt cx="6899194" cy="574457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BD83BAE3-4222-4EB1-B362-BC6C54F89BCE}"/>
                  </a:ext>
                </a:extLst>
              </p:cNvPr>
              <p:cNvGrpSpPr/>
              <p:nvPr/>
            </p:nvGrpSpPr>
            <p:grpSpPr>
              <a:xfrm>
                <a:off x="1294246" y="1074334"/>
                <a:ext cx="6899194" cy="4909130"/>
                <a:chOff x="458869" y="766922"/>
                <a:chExt cx="6899194" cy="4909130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="" xmlns:a16="http://schemas.microsoft.com/office/drawing/2014/main" id="{AA08096E-680E-43D7-A69B-6F0B490FF659}"/>
                    </a:ext>
                  </a:extLst>
                </p:cNvPr>
                <p:cNvCxnSpPr/>
                <p:nvPr/>
              </p:nvCxnSpPr>
              <p:spPr>
                <a:xfrm flipV="1">
                  <a:off x="1843088" y="4643438"/>
                  <a:ext cx="5514975" cy="142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rc 22">
                  <a:extLst>
                    <a:ext uri="{FF2B5EF4-FFF2-40B4-BE49-F238E27FC236}">
                      <a16:creationId xmlns="" xmlns:a16="http://schemas.microsoft.com/office/drawing/2014/main" id="{3CA261D5-62D1-48CA-8470-B56528A76298}"/>
                    </a:ext>
                  </a:extLst>
                </p:cNvPr>
                <p:cNvSpPr/>
                <p:nvPr/>
              </p:nvSpPr>
              <p:spPr>
                <a:xfrm rot="2386422">
                  <a:off x="4667873" y="4414837"/>
                  <a:ext cx="514350" cy="485775"/>
                </a:xfrm>
                <a:prstGeom prst="arc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Arc 23">
                  <a:extLst>
                    <a:ext uri="{FF2B5EF4-FFF2-40B4-BE49-F238E27FC236}">
                      <a16:creationId xmlns="" xmlns:a16="http://schemas.microsoft.com/office/drawing/2014/main" id="{B4585BE8-156E-4415-BDFA-74C6B0A67519}"/>
                    </a:ext>
                  </a:extLst>
                </p:cNvPr>
                <p:cNvSpPr/>
                <p:nvPr/>
              </p:nvSpPr>
              <p:spPr>
                <a:xfrm rot="1239184">
                  <a:off x="458869" y="3268659"/>
                  <a:ext cx="2429693" cy="2407393"/>
                </a:xfrm>
                <a:prstGeom prst="arc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="" xmlns:a16="http://schemas.microsoft.com/office/drawing/2014/main" id="{03FFD1A3-25F1-46F4-AFA9-586D96758323}"/>
                    </a:ext>
                  </a:extLst>
                </p:cNvPr>
                <p:cNvSpPr/>
                <p:nvPr/>
              </p:nvSpPr>
              <p:spPr>
                <a:xfrm rot="17355971">
                  <a:off x="2102033" y="3380800"/>
                  <a:ext cx="698755" cy="782244"/>
                </a:xfrm>
                <a:prstGeom prst="arc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="" xmlns:a16="http://schemas.microsoft.com/office/drawing/2014/main" id="{27ABC4A8-6544-4EA8-BD9F-824D37B964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43667" y="766922"/>
                  <a:ext cx="1523321" cy="389080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Arc 26">
                <a:extLst>
                  <a:ext uri="{FF2B5EF4-FFF2-40B4-BE49-F238E27FC236}">
                    <a16:creationId xmlns="" xmlns:a16="http://schemas.microsoft.com/office/drawing/2014/main" id="{67EDECD7-A52E-4104-A502-02671767403A}"/>
                  </a:ext>
                </a:extLst>
              </p:cNvPr>
              <p:cNvSpPr/>
              <p:nvPr/>
            </p:nvSpPr>
            <p:spPr>
              <a:xfrm rot="10800000">
                <a:off x="4822892" y="3617371"/>
                <a:ext cx="3325749" cy="3201537"/>
              </a:xfrm>
              <a:prstGeom prst="arc">
                <a:avLst>
                  <a:gd name="adj1" fmla="val 506203"/>
                  <a:gd name="adj2" fmla="val 4958102"/>
                </a:avLst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="" xmlns:a16="http://schemas.microsoft.com/office/drawing/2014/main" id="{878F57F8-CE30-41F8-BAAD-57518B421E11}"/>
                  </a:ext>
                </a:extLst>
              </p:cNvPr>
              <p:cNvSpPr/>
              <p:nvPr/>
            </p:nvSpPr>
            <p:spPr>
              <a:xfrm rot="21442191">
                <a:off x="5279722" y="3669362"/>
                <a:ext cx="698755" cy="782244"/>
              </a:xfrm>
              <a:prstGeom prst="arc">
                <a:avLst>
                  <a:gd name="adj1" fmla="val 16028800"/>
                  <a:gd name="adj2" fmla="val 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C564DF72-F0B8-4B4C-97F7-E54C80B2CF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29112" y="1205659"/>
                <a:ext cx="585459" cy="3759477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Arc 68">
                <a:extLst>
                  <a:ext uri="{FF2B5EF4-FFF2-40B4-BE49-F238E27FC236}">
                    <a16:creationId xmlns="" xmlns:a16="http://schemas.microsoft.com/office/drawing/2014/main" id="{8A8A693B-68BA-4F32-8468-352325147701}"/>
                  </a:ext>
                </a:extLst>
              </p:cNvPr>
              <p:cNvSpPr/>
              <p:nvPr/>
            </p:nvSpPr>
            <p:spPr>
              <a:xfrm rot="20580895">
                <a:off x="3431085" y="1752042"/>
                <a:ext cx="698755" cy="782244"/>
              </a:xfrm>
              <a:prstGeom prst="arc">
                <a:avLst>
                  <a:gd name="adj1" fmla="val 16028800"/>
                  <a:gd name="adj2" fmla="val 0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c 69">
                <a:extLst>
                  <a:ext uri="{FF2B5EF4-FFF2-40B4-BE49-F238E27FC236}">
                    <a16:creationId xmlns="" xmlns:a16="http://schemas.microsoft.com/office/drawing/2014/main" id="{29CA79FB-F298-461E-8C83-9FF90F029C25}"/>
                  </a:ext>
                </a:extLst>
              </p:cNvPr>
              <p:cNvSpPr/>
              <p:nvPr/>
            </p:nvSpPr>
            <p:spPr>
              <a:xfrm rot="17787309">
                <a:off x="5344117" y="2169434"/>
                <a:ext cx="698755" cy="782244"/>
              </a:xfrm>
              <a:prstGeom prst="arc">
                <a:avLst>
                  <a:gd name="adj1" fmla="val 16028800"/>
                  <a:gd name="adj2" fmla="val 355175"/>
                </a:avLst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2E9D61C-7830-4D2B-85B2-C75D48D4CB50}"/>
                </a:ext>
              </a:extLst>
            </p:cNvPr>
            <p:cNvSpPr txBox="1"/>
            <p:nvPr/>
          </p:nvSpPr>
          <p:spPr>
            <a:xfrm>
              <a:off x="6046538" y="2518005"/>
              <a:ext cx="4257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25F83C6E-F1EE-4752-84A6-3C8F4BB29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45738" r="1663" b="45530"/>
          <a:stretch/>
        </p:blipFill>
        <p:spPr>
          <a:xfrm rot="821890">
            <a:off x="1396289" y="2043366"/>
            <a:ext cx="6643688" cy="60007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21319E3B-1CB3-410C-B41A-D67A423BAC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9" b="92769" l="32365" r="8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37" b="7034"/>
          <a:stretch/>
        </p:blipFill>
        <p:spPr>
          <a:xfrm>
            <a:off x="4130261" y="-1193993"/>
            <a:ext cx="3028952" cy="3107651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2091E2D3-6AD7-4294-BE4C-B77E80472E39}"/>
              </a:ext>
            </a:extLst>
          </p:cNvPr>
          <p:cNvCxnSpPr>
            <a:cxnSpLocks/>
          </p:cNvCxnSpPr>
          <p:nvPr/>
        </p:nvCxnSpPr>
        <p:spPr>
          <a:xfrm>
            <a:off x="4130261" y="1886764"/>
            <a:ext cx="1756299" cy="403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35742A0-9916-47AE-9D50-49460EBC548C}"/>
              </a:ext>
            </a:extLst>
          </p:cNvPr>
          <p:cNvSpPr txBox="1"/>
          <p:nvPr/>
        </p:nvSpPr>
        <p:spPr>
          <a:xfrm>
            <a:off x="2764482" y="4988135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6A8F6B3-E97A-48B0-9765-A771B28C0710}"/>
              </a:ext>
            </a:extLst>
          </p:cNvPr>
          <p:cNvSpPr txBox="1"/>
          <p:nvPr/>
        </p:nvSpPr>
        <p:spPr>
          <a:xfrm>
            <a:off x="3796779" y="1277088"/>
            <a:ext cx="121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0EA026C-A200-42F0-B3D6-CE14B2D80B0F}"/>
              </a:ext>
            </a:extLst>
          </p:cNvPr>
          <p:cNvSpPr txBox="1"/>
          <p:nvPr/>
        </p:nvSpPr>
        <p:spPr>
          <a:xfrm>
            <a:off x="1832355" y="5689569"/>
            <a:ext cx="887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C,D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ABCD–ই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7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3073 0.06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32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4408" y="228600"/>
            <a:ext cx="7467600" cy="1539246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81625" y="1989563"/>
            <a:ext cx="6306872" cy="990597"/>
          </a:xfrm>
          <a:custGeom>
            <a:avLst/>
            <a:gdLst>
              <a:gd name="connsiteX0" fmla="*/ 0 w 5160825"/>
              <a:gd name="connsiteY0" fmla="*/ 0 h 1223178"/>
              <a:gd name="connsiteX1" fmla="*/ 4549236 w 5160825"/>
              <a:gd name="connsiteY1" fmla="*/ 0 h 1223178"/>
              <a:gd name="connsiteX2" fmla="*/ 5160825 w 5160825"/>
              <a:gd name="connsiteY2" fmla="*/ 611589 h 1223178"/>
              <a:gd name="connsiteX3" fmla="*/ 4549236 w 5160825"/>
              <a:gd name="connsiteY3" fmla="*/ 1223178 h 1223178"/>
              <a:gd name="connsiteX4" fmla="*/ 0 w 5160825"/>
              <a:gd name="connsiteY4" fmla="*/ 1223178 h 1223178"/>
              <a:gd name="connsiteX5" fmla="*/ 0 w 5160825"/>
              <a:gd name="connsiteY5" fmla="*/ 0 h 122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0825" h="1223178">
                <a:moveTo>
                  <a:pt x="5160825" y="1223177"/>
                </a:moveTo>
                <a:lnTo>
                  <a:pt x="611589" y="1223177"/>
                </a:lnTo>
                <a:lnTo>
                  <a:pt x="0" y="611589"/>
                </a:lnTo>
                <a:lnTo>
                  <a:pt x="611589" y="1"/>
                </a:lnTo>
                <a:lnTo>
                  <a:pt x="5160825" y="1"/>
                </a:lnTo>
                <a:lnTo>
                  <a:pt x="5160825" y="1223177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6192" tIns="76201" rIns="142240" bIns="76201" numCol="1" spcCol="1270" anchor="ctr" anchorCtr="0">
            <a:no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রিয়াজুল ইসলাম</a:t>
            </a:r>
          </a:p>
        </p:txBody>
      </p:sp>
      <p:sp>
        <p:nvSpPr>
          <p:cNvPr id="20" name="Freeform 19"/>
          <p:cNvSpPr/>
          <p:nvPr/>
        </p:nvSpPr>
        <p:spPr>
          <a:xfrm>
            <a:off x="264332" y="3194424"/>
            <a:ext cx="6924165" cy="1566447"/>
          </a:xfrm>
          <a:custGeom>
            <a:avLst/>
            <a:gdLst>
              <a:gd name="connsiteX0" fmla="*/ 0 w 4852533"/>
              <a:gd name="connsiteY0" fmla="*/ 0 h 839956"/>
              <a:gd name="connsiteX1" fmla="*/ 4432555 w 4852533"/>
              <a:gd name="connsiteY1" fmla="*/ 0 h 839956"/>
              <a:gd name="connsiteX2" fmla="*/ 4852533 w 4852533"/>
              <a:gd name="connsiteY2" fmla="*/ 419978 h 839956"/>
              <a:gd name="connsiteX3" fmla="*/ 4432555 w 4852533"/>
              <a:gd name="connsiteY3" fmla="*/ 839956 h 839956"/>
              <a:gd name="connsiteX4" fmla="*/ 0 w 4852533"/>
              <a:gd name="connsiteY4" fmla="*/ 839956 h 839956"/>
              <a:gd name="connsiteX5" fmla="*/ 0 w 4852533"/>
              <a:gd name="connsiteY5" fmla="*/ 0 h 8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2533" h="839956">
                <a:moveTo>
                  <a:pt x="4852533" y="839955"/>
                </a:moveTo>
                <a:lnTo>
                  <a:pt x="419978" y="839955"/>
                </a:lnTo>
                <a:lnTo>
                  <a:pt x="0" y="419978"/>
                </a:lnTo>
                <a:lnTo>
                  <a:pt x="419978" y="1"/>
                </a:lnTo>
                <a:lnTo>
                  <a:pt x="4852533" y="1"/>
                </a:lnTo>
                <a:lnTo>
                  <a:pt x="4852533" y="83995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387" tIns="91441" rIns="170688" bIns="91440" numCol="1" spcCol="1270" anchor="ctr" anchorCtr="0">
            <a:no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কল্যাণ বিদ্যাবীথি স্কুল এন্ড কলেজ, রংপুর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52234" y="5019396"/>
            <a:ext cx="5160825" cy="1073278"/>
          </a:xfrm>
          <a:custGeom>
            <a:avLst/>
            <a:gdLst>
              <a:gd name="connsiteX0" fmla="*/ 0 w 4403737"/>
              <a:gd name="connsiteY0" fmla="*/ 0 h 839956"/>
              <a:gd name="connsiteX1" fmla="*/ 3983759 w 4403737"/>
              <a:gd name="connsiteY1" fmla="*/ 0 h 839956"/>
              <a:gd name="connsiteX2" fmla="*/ 4403737 w 4403737"/>
              <a:gd name="connsiteY2" fmla="*/ 419978 h 839956"/>
              <a:gd name="connsiteX3" fmla="*/ 3983759 w 4403737"/>
              <a:gd name="connsiteY3" fmla="*/ 839956 h 839956"/>
              <a:gd name="connsiteX4" fmla="*/ 0 w 4403737"/>
              <a:gd name="connsiteY4" fmla="*/ 839956 h 839956"/>
              <a:gd name="connsiteX5" fmla="*/ 0 w 4403737"/>
              <a:gd name="connsiteY5" fmla="*/ 0 h 8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737" h="839956">
                <a:moveTo>
                  <a:pt x="4403737" y="839955"/>
                </a:moveTo>
                <a:lnTo>
                  <a:pt x="419978" y="839955"/>
                </a:lnTo>
                <a:lnTo>
                  <a:pt x="0" y="419978"/>
                </a:lnTo>
                <a:lnTo>
                  <a:pt x="419978" y="1"/>
                </a:lnTo>
                <a:lnTo>
                  <a:pt x="4403737" y="1"/>
                </a:lnTo>
                <a:lnTo>
                  <a:pt x="4403737" y="83995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387" tIns="68581" rIns="128016" bIns="68580" numCol="1" spcCol="1270" anchor="ctr" anchorCtr="0">
            <a:noAutofit/>
          </a:bodyPr>
          <a:lstStyle/>
          <a:p>
            <a:pPr algn="ctr"/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শিক্ষক(গণিত)</a:t>
            </a:r>
            <a:endParaRPr lang="bn-BD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543800" y="1767846"/>
            <a:ext cx="4551218" cy="44196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্ভু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য-৪)</a:t>
            </a:r>
          </a:p>
        </p:txBody>
      </p:sp>
    </p:spTree>
    <p:extLst>
      <p:ext uri="{BB962C8B-B14F-4D97-AF65-F5344CB8AC3E}">
        <p14:creationId xmlns:p14="http://schemas.microsoft.com/office/powerpoint/2010/main" val="1592442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ADEC65EA-7050-41F6-8663-6274FAAC55A9}"/>
                  </a:ext>
                </a:extLst>
              </p:cNvPr>
              <p:cNvSpPr txBox="1"/>
              <p:nvPr/>
            </p:nvSpPr>
            <p:spPr>
              <a:xfrm>
                <a:off x="588728" y="3429000"/>
                <a:ext cx="112984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cs typeface="NikoshBAN" panose="02000000000000000000" pitchFamily="2" charset="0"/>
                  </a:rPr>
                  <a:t>3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3200" dirty="0">
                    <a:cs typeface="NikoshBAN" panose="02000000000000000000" pitchFamily="2" charset="0"/>
                  </a:rPr>
                  <a:t>3.5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., ও </a:t>
                </a:r>
                <a:r>
                  <a:rPr lang="en-US" sz="3200" dirty="0">
                    <a:cs typeface="NikoshBAN" panose="02000000000000000000" pitchFamily="2" charset="0"/>
                  </a:rPr>
                  <a:t>2.5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cs typeface="NikoshBAN" panose="02000000000000000000" pitchFamily="2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ও 45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EC65EA-7050-41F6-8663-6274FAAC5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8" y="3429000"/>
                <a:ext cx="11298472" cy="1077218"/>
              </a:xfrm>
              <a:prstGeom prst="rect">
                <a:avLst/>
              </a:prstGeom>
              <a:blipFill>
                <a:blip r:embed="rId3"/>
                <a:stretch>
                  <a:fillRect l="-1403" t="-8523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7BFE782-ADB3-4925-A649-84559FF559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17720" y="982434"/>
            <a:ext cx="2971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9F9E6EF-6F9C-4C8F-A536-33B3B6CB26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FA768432-95DE-4007-8D58-4F844DD1C6FE}"/>
                  </a:ext>
                </a:extLst>
              </p:cNvPr>
              <p:cNvSpPr txBox="1"/>
              <p:nvPr/>
            </p:nvSpPr>
            <p:spPr>
              <a:xfrm>
                <a:off x="329380" y="3791171"/>
                <a:ext cx="1153323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cs typeface="NikoshBAN" panose="02000000000000000000" pitchFamily="2" charset="0"/>
                  </a:rPr>
                  <a:t>3.5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সে.মি.,</a:t>
                </a:r>
                <a:r>
                  <a:rPr lang="en-US" sz="3200" dirty="0">
                    <a:cs typeface="NikoshBAN" panose="02000000000000000000" pitchFamily="2" charset="0"/>
                  </a:rPr>
                  <a:t>4.5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., ও </a:t>
                </a:r>
                <a:r>
                  <a:rPr lang="en-US" sz="3200" dirty="0">
                    <a:cs typeface="NikoshBAN" panose="02000000000000000000" pitchFamily="2" charset="0"/>
                  </a:rPr>
                  <a:t>5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cs typeface="NikoshBAN" panose="02000000000000000000" pitchFamily="2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 </m:t>
                    </m:r>
                  </m:oMath>
                </a14:m>
                <a:r>
                  <a:rPr lang="en-US" sz="3200" dirty="0">
                    <a:cs typeface="NikoshBAN" panose="02000000000000000000" pitchFamily="2" charset="0"/>
                  </a:rPr>
                  <a:t>ও 100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768432-95DE-4007-8D58-4F844DD1C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0" y="3791171"/>
                <a:ext cx="11533239" cy="1077218"/>
              </a:xfrm>
              <a:prstGeom prst="rect">
                <a:avLst/>
              </a:prstGeom>
              <a:blipFill>
                <a:blip r:embed="rId3"/>
                <a:stretch>
                  <a:fillRect l="-1321" t="-847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352800" y="1600200"/>
            <a:ext cx="435864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7D3658-F334-4265-B989-368BC935FFFE}"/>
              </a:ext>
            </a:extLst>
          </p:cNvPr>
          <p:cNvSpPr txBox="1"/>
          <p:nvPr/>
        </p:nvSpPr>
        <p:spPr>
          <a:xfrm>
            <a:off x="668592" y="2490507"/>
            <a:ext cx="10702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E3EA3-2192-4C9F-B343-CBC77322587A}"/>
              </a:ext>
            </a:extLst>
          </p:cNvPr>
          <p:cNvSpPr txBox="1"/>
          <p:nvPr/>
        </p:nvSpPr>
        <p:spPr>
          <a:xfrm>
            <a:off x="1420525" y="3411055"/>
            <a:ext cx="279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7DC73A-F4A5-4B67-8086-FD91D7E91CFE}"/>
              </a:ext>
            </a:extLst>
          </p:cNvPr>
          <p:cNvSpPr txBox="1"/>
          <p:nvPr/>
        </p:nvSpPr>
        <p:spPr>
          <a:xfrm>
            <a:off x="1420524" y="4488196"/>
            <a:ext cx="311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3DFF78-1A8D-41D3-B639-7CFC2946172C}"/>
              </a:ext>
            </a:extLst>
          </p:cNvPr>
          <p:cNvSpPr txBox="1"/>
          <p:nvPr/>
        </p:nvSpPr>
        <p:spPr>
          <a:xfrm>
            <a:off x="5807142" y="4567195"/>
            <a:ext cx="311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109033-BE3D-4752-A32D-60B7C3B11A01}"/>
              </a:ext>
            </a:extLst>
          </p:cNvPr>
          <p:cNvSpPr txBox="1"/>
          <p:nvPr/>
        </p:nvSpPr>
        <p:spPr>
          <a:xfrm>
            <a:off x="5807143" y="3397997"/>
            <a:ext cx="279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3600" dirty="0"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414E613-3996-4BC5-8973-F804DCD93154}"/>
              </a:ext>
            </a:extLst>
          </p:cNvPr>
          <p:cNvSpPr/>
          <p:nvPr/>
        </p:nvSpPr>
        <p:spPr>
          <a:xfrm>
            <a:off x="1265786" y="3443910"/>
            <a:ext cx="648929" cy="6004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1D52AB7-7A21-410F-9F21-86AE84F786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807720"/>
            <a:ext cx="539496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4E6E3E-4549-40FF-8E6C-F13196E525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E8969CE-0F17-4D4E-8044-56F4A91CD302}"/>
                  </a:ext>
                </a:extLst>
              </p:cNvPr>
              <p:cNvSpPr txBox="1"/>
              <p:nvPr/>
            </p:nvSpPr>
            <p:spPr>
              <a:xfrm>
                <a:off x="299884" y="2988727"/>
                <a:ext cx="1120385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1. </a:t>
                </a:r>
                <a:r>
                  <a:rPr lang="en-US" sz="3200" dirty="0" err="1">
                    <a:cs typeface="NikoshBAN" panose="02000000000000000000" pitchFamily="2" charset="0"/>
                  </a:rPr>
                  <a:t>তিনটি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cs typeface="NikoshBAN" panose="02000000000000000000" pitchFamily="2" charset="0"/>
                  </a:rPr>
                  <a:t>বাহুর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cs typeface="NikoshBAN" panose="02000000000000000000" pitchFamily="2" charset="0"/>
                  </a:rPr>
                  <a:t>দৈর্ঘ্য</a:t>
                </a:r>
                <a:r>
                  <a:rPr lang="en-US" sz="3200" dirty="0">
                    <a:cs typeface="NikoshBAN" panose="02000000000000000000" pitchFamily="2" charset="0"/>
                  </a:rPr>
                  <a:t> a=6 সে.</a:t>
                </a:r>
                <a:r>
                  <a:rPr lang="en-US" sz="3200" dirty="0" err="1">
                    <a:cs typeface="NikoshBAN" panose="02000000000000000000" pitchFamily="2" charset="0"/>
                  </a:rPr>
                  <a:t>মি</a:t>
                </a:r>
                <a:r>
                  <a:rPr lang="en-US" sz="3200" dirty="0">
                    <a:cs typeface="NikoshBAN" panose="02000000000000000000" pitchFamily="2" charset="0"/>
                  </a:rPr>
                  <a:t>.,b=3.5 </a:t>
                </a:r>
                <a:r>
                  <a:rPr lang="en-US" sz="3200" dirty="0" err="1">
                    <a:cs typeface="NikoshBAN" panose="02000000000000000000" pitchFamily="2" charset="0"/>
                  </a:rPr>
                  <a:t>সে.মি</a:t>
                </a:r>
                <a:r>
                  <a:rPr lang="en-US" sz="3200" dirty="0">
                    <a:cs typeface="NikoshBAN" panose="02000000000000000000" pitchFamily="2" charset="0"/>
                  </a:rPr>
                  <a:t>., ও c=4 </a:t>
                </a:r>
                <a:r>
                  <a:rPr lang="en-US" sz="3200" dirty="0" err="1">
                    <a:cs typeface="NikoshBAN" panose="02000000000000000000" pitchFamily="2" charset="0"/>
                  </a:rPr>
                  <a:t>সে.মি.এবং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cs typeface="NikoshBAN" panose="02000000000000000000" pitchFamily="2" charset="0"/>
                  </a:rPr>
                  <a:t>বৃহত্তম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cs typeface="NikoshBAN" panose="02000000000000000000" pitchFamily="2" charset="0"/>
                  </a:rPr>
                  <a:t>বাহু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cs typeface="NikoshBAN" panose="02000000000000000000" pitchFamily="2" charset="0"/>
                  </a:rPr>
                  <a:t>সংলগ্ন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cs typeface="NikoshBAN" panose="02000000000000000000" pitchFamily="2" charset="0"/>
                  </a:rPr>
                  <a:t>দুইটি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cs typeface="NikoshBAN" panose="02000000000000000000" pitchFamily="2" charset="0"/>
                  </a:rPr>
                  <a:t>কোন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32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8969CE-0F17-4D4E-8044-56F4A91CD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4" y="2988727"/>
                <a:ext cx="11203858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360" t="-13559" b="-1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81D8DA9-7A8D-4710-8DF5-9284CEE94BD9}"/>
                  </a:ext>
                </a:extLst>
              </p:cNvPr>
              <p:cNvSpPr txBox="1"/>
              <p:nvPr/>
            </p:nvSpPr>
            <p:spPr>
              <a:xfrm>
                <a:off x="307258" y="4181993"/>
                <a:ext cx="79936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পে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্সিল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কম্পাসের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1D8DA9-7A8D-4710-8DF5-9284CEE94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8" y="4181993"/>
                <a:ext cx="7993626" cy="584775"/>
              </a:xfrm>
              <a:prstGeom prst="rect">
                <a:avLst/>
              </a:prstGeom>
              <a:blipFill>
                <a:blip r:embed="rId4"/>
                <a:stretch>
                  <a:fillRect l="-190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0E1E47-1516-444C-9BFF-3662F2CCBCDD}"/>
              </a:ext>
            </a:extLst>
          </p:cNvPr>
          <p:cNvSpPr txBox="1"/>
          <p:nvPr/>
        </p:nvSpPr>
        <p:spPr>
          <a:xfrm>
            <a:off x="307258" y="4963879"/>
            <a:ext cx="799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 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 [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C44C5C-8C2D-444F-B880-EE58D9DF4FFB}"/>
              </a:ext>
            </a:extLst>
          </p:cNvPr>
          <p:cNvSpPr txBox="1"/>
          <p:nvPr/>
        </p:nvSpPr>
        <p:spPr>
          <a:xfrm>
            <a:off x="299884" y="5548654"/>
            <a:ext cx="10451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[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]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9920" y="746760"/>
            <a:ext cx="5923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C3B9EA-1B3D-4087-93C6-25EA63255E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03745F92-E705-4D36-8743-93D3FC6D310B}"/>
              </a:ext>
            </a:extLst>
          </p:cNvPr>
          <p:cNvSpPr/>
          <p:nvPr/>
        </p:nvSpPr>
        <p:spPr>
          <a:xfrm>
            <a:off x="4093071" y="2704650"/>
            <a:ext cx="4005858" cy="253800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0C9E04-40A5-4875-9C3A-5146F621AF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AAE2FCA-0CCD-4C08-85BF-BAC50B94B1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521AAF-BDC1-4BD6-A79F-034B33E3DB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F4EA686-FB71-4189-8D89-02321F503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7E0FFB-8024-4E88-9A64-E75D2A36FB0A}"/>
              </a:ext>
            </a:extLst>
          </p:cNvPr>
          <p:cNvSpPr txBox="1"/>
          <p:nvPr/>
        </p:nvSpPr>
        <p:spPr>
          <a:xfrm>
            <a:off x="1243915" y="4326954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E04D11-2592-495B-980D-D4457426747B}"/>
              </a:ext>
            </a:extLst>
          </p:cNvPr>
          <p:cNvSpPr txBox="1"/>
          <p:nvPr/>
        </p:nvSpPr>
        <p:spPr>
          <a:xfrm>
            <a:off x="5082467" y="605159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198C79-CCA9-434B-84A4-F5B760996693}"/>
              </a:ext>
            </a:extLst>
          </p:cNvPr>
          <p:cNvSpPr txBox="1"/>
          <p:nvPr/>
        </p:nvSpPr>
        <p:spPr>
          <a:xfrm>
            <a:off x="8417149" y="6075502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1C2E5F2-5ABA-4E59-ABCB-60BE854F9DC3}"/>
              </a:ext>
            </a:extLst>
          </p:cNvPr>
          <p:cNvSpPr txBox="1"/>
          <p:nvPr/>
        </p:nvSpPr>
        <p:spPr>
          <a:xfrm>
            <a:off x="10482019" y="598319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B91EF1-E38D-4F8C-A707-9325FC54365C}"/>
              </a:ext>
            </a:extLst>
          </p:cNvPr>
          <p:cNvSpPr txBox="1"/>
          <p:nvPr/>
        </p:nvSpPr>
        <p:spPr>
          <a:xfrm>
            <a:off x="6934043" y="5983193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9EB6CB-7D59-463F-8B29-3E496FBCA47E}"/>
              </a:ext>
            </a:extLst>
          </p:cNvPr>
          <p:cNvSpPr txBox="1"/>
          <p:nvPr/>
        </p:nvSpPr>
        <p:spPr>
          <a:xfrm>
            <a:off x="1138625" y="6180821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E3C54B-363A-473F-9E9A-462720C4B952}"/>
              </a:ext>
            </a:extLst>
          </p:cNvPr>
          <p:cNvSpPr txBox="1"/>
          <p:nvPr/>
        </p:nvSpPr>
        <p:spPr>
          <a:xfrm>
            <a:off x="6256456" y="1993444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0F18DE4-8F86-4518-B19C-662A2AE51A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F1B12134-2400-412D-8AB2-C38710DB6AFE}"/>
              </a:ext>
            </a:extLst>
          </p:cNvPr>
          <p:cNvGrpSpPr/>
          <p:nvPr/>
        </p:nvGrpSpPr>
        <p:grpSpPr>
          <a:xfrm>
            <a:off x="383552" y="4541701"/>
            <a:ext cx="3073421" cy="2570149"/>
            <a:chOff x="-190989" y="4602245"/>
            <a:chExt cx="3073421" cy="2570149"/>
          </a:xfrm>
        </p:grpSpPr>
        <p:sp>
          <p:nvSpPr>
            <p:cNvPr id="6" name="Arc 5">
              <a:extLst>
                <a:ext uri="{FF2B5EF4-FFF2-40B4-BE49-F238E27FC236}">
                  <a16:creationId xmlns="" xmlns:a16="http://schemas.microsoft.com/office/drawing/2014/main" id="{BBC93D21-4121-459C-8DF0-9E86C36FA770}"/>
                </a:ext>
              </a:extLst>
            </p:cNvPr>
            <p:cNvSpPr/>
            <p:nvPr/>
          </p:nvSpPr>
          <p:spPr>
            <a:xfrm rot="1775453">
              <a:off x="-190989" y="5386456"/>
              <a:ext cx="1914525" cy="1785938"/>
            </a:xfrm>
            <a:prstGeom prst="arc">
              <a:avLst>
                <a:gd name="adj1" fmla="val 14426064"/>
                <a:gd name="adj2" fmla="val 2115918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2E4205BF-1F22-4AF9-9A9F-D6125AC33221}"/>
                </a:ext>
              </a:extLst>
            </p:cNvPr>
            <p:cNvGrpSpPr/>
            <p:nvPr/>
          </p:nvGrpSpPr>
          <p:grpSpPr>
            <a:xfrm>
              <a:off x="677217" y="4602245"/>
              <a:ext cx="2205215" cy="1762202"/>
              <a:chOff x="4610099" y="2062087"/>
              <a:chExt cx="2362201" cy="176220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DA27524E-954F-4E11-80E2-FB833A955133}"/>
                  </a:ext>
                </a:extLst>
              </p:cNvPr>
              <p:cNvCxnSpPr/>
              <p:nvPr/>
            </p:nvCxnSpPr>
            <p:spPr>
              <a:xfrm flipV="1">
                <a:off x="4610099" y="3800475"/>
                <a:ext cx="2362201" cy="23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DC3914DF-C60C-430B-AFF5-E2AE4AF640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4388" y="2062087"/>
                <a:ext cx="734365" cy="17479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Arc 24">
              <a:extLst>
                <a:ext uri="{FF2B5EF4-FFF2-40B4-BE49-F238E27FC236}">
                  <a16:creationId xmlns="" xmlns:a16="http://schemas.microsoft.com/office/drawing/2014/main" id="{83F22EBA-F75F-4E7C-9212-898A02ADB9D5}"/>
                </a:ext>
              </a:extLst>
            </p:cNvPr>
            <p:cNvSpPr/>
            <p:nvPr/>
          </p:nvSpPr>
          <p:spPr>
            <a:xfrm rot="17953975">
              <a:off x="853110" y="5395903"/>
              <a:ext cx="698755" cy="782244"/>
            </a:xfrm>
            <a:prstGeom prst="arc">
              <a:avLst>
                <a:gd name="adj1" fmla="val 16028800"/>
                <a:gd name="adj2" fmla="val 0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E21E717-E6A5-4E3D-AE63-E490A2769A91}"/>
              </a:ext>
            </a:extLst>
          </p:cNvPr>
          <p:cNvSpPr txBox="1"/>
          <p:nvPr/>
        </p:nvSpPr>
        <p:spPr>
          <a:xfrm>
            <a:off x="7943792" y="218281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470531A-1E33-4664-A5F0-94CF4C78BDE7}"/>
              </a:ext>
            </a:extLst>
          </p:cNvPr>
          <p:cNvCxnSpPr>
            <a:cxnSpLocks/>
          </p:cNvCxnSpPr>
          <p:nvPr/>
        </p:nvCxnSpPr>
        <p:spPr>
          <a:xfrm flipV="1">
            <a:off x="903229" y="599726"/>
            <a:ext cx="3442415" cy="551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FCA795A-0AD9-4AA7-97F8-A3F5ACB00FE7}"/>
              </a:ext>
            </a:extLst>
          </p:cNvPr>
          <p:cNvSpPr txBox="1"/>
          <p:nvPr/>
        </p:nvSpPr>
        <p:spPr>
          <a:xfrm>
            <a:off x="274045" y="323592"/>
            <a:ext cx="62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A7243D4-5534-4F77-9194-1CA12F6F7F49}"/>
              </a:ext>
            </a:extLst>
          </p:cNvPr>
          <p:cNvSpPr txBox="1"/>
          <p:nvPr/>
        </p:nvSpPr>
        <p:spPr>
          <a:xfrm>
            <a:off x="274045" y="965674"/>
            <a:ext cx="61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6EDC893-4F8B-444F-9616-07DD663DEB7B}"/>
              </a:ext>
            </a:extLst>
          </p:cNvPr>
          <p:cNvCxnSpPr>
            <a:cxnSpLocks/>
          </p:cNvCxnSpPr>
          <p:nvPr/>
        </p:nvCxnSpPr>
        <p:spPr>
          <a:xfrm flipV="1">
            <a:off x="891411" y="1224825"/>
            <a:ext cx="3174768" cy="1565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20CDB98D-041E-44F7-9A3F-6F7687D70190}"/>
              </a:ext>
            </a:extLst>
          </p:cNvPr>
          <p:cNvCxnSpPr>
            <a:cxnSpLocks/>
          </p:cNvCxnSpPr>
          <p:nvPr/>
        </p:nvCxnSpPr>
        <p:spPr>
          <a:xfrm flipV="1">
            <a:off x="903229" y="1910712"/>
            <a:ext cx="2975305" cy="288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3A917DE-C481-4936-99F9-6965690A5355}"/>
              </a:ext>
            </a:extLst>
          </p:cNvPr>
          <p:cNvSpPr txBox="1"/>
          <p:nvPr/>
        </p:nvSpPr>
        <p:spPr>
          <a:xfrm>
            <a:off x="274045" y="160775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72F6AFF-4C2A-4568-BCEB-70E0C3527670}"/>
              </a:ext>
            </a:extLst>
          </p:cNvPr>
          <p:cNvSpPr txBox="1"/>
          <p:nvPr/>
        </p:nvSpPr>
        <p:spPr>
          <a:xfrm>
            <a:off x="5609259" y="350219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05BADC2-DC4C-4CCD-8CA2-F5513781520A}"/>
              </a:ext>
            </a:extLst>
          </p:cNvPr>
          <p:cNvGrpSpPr/>
          <p:nvPr/>
        </p:nvGrpSpPr>
        <p:grpSpPr>
          <a:xfrm>
            <a:off x="5235587" y="2262811"/>
            <a:ext cx="5514975" cy="4133690"/>
            <a:chOff x="5213798" y="2192198"/>
            <a:chExt cx="5514975" cy="4133690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BE17E771-DCF7-40E0-92FC-3E654AE501A6}"/>
                </a:ext>
              </a:extLst>
            </p:cNvPr>
            <p:cNvGrpSpPr/>
            <p:nvPr/>
          </p:nvGrpSpPr>
          <p:grpSpPr>
            <a:xfrm>
              <a:off x="5213798" y="2192198"/>
              <a:ext cx="5514975" cy="4133690"/>
              <a:chOff x="2950114" y="885683"/>
              <a:chExt cx="5514975" cy="413369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8FB0DC25-D05C-4B3C-88AB-0D966CF151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1512" y="4747910"/>
                <a:ext cx="3346520" cy="1428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6A05CB0B-A109-4C82-A9A5-24ABBEC39282}"/>
                  </a:ext>
                </a:extLst>
              </p:cNvPr>
              <p:cNvGrpSpPr/>
              <p:nvPr/>
            </p:nvGrpSpPr>
            <p:grpSpPr>
              <a:xfrm>
                <a:off x="2950114" y="885683"/>
                <a:ext cx="5514975" cy="4133690"/>
                <a:chOff x="2678465" y="1074334"/>
                <a:chExt cx="5514975" cy="413369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="" xmlns:a16="http://schemas.microsoft.com/office/drawing/2014/main" id="{A6E121BB-24A2-43B6-956F-058DDCA4F0F3}"/>
                    </a:ext>
                  </a:extLst>
                </p:cNvPr>
                <p:cNvGrpSpPr/>
                <p:nvPr/>
              </p:nvGrpSpPr>
              <p:grpSpPr>
                <a:xfrm>
                  <a:off x="2678465" y="1074334"/>
                  <a:ext cx="5514975" cy="4133690"/>
                  <a:chOff x="1843088" y="766922"/>
                  <a:chExt cx="5514975" cy="4133690"/>
                </a:xfrm>
              </p:grpSpPr>
              <p:cxnSp>
                <p:nvCxnSpPr>
                  <p:cNvPr id="44" name="Straight Arrow Connector 43">
                    <a:extLst>
                      <a:ext uri="{FF2B5EF4-FFF2-40B4-BE49-F238E27FC236}">
                        <a16:creationId xmlns="" xmlns:a16="http://schemas.microsoft.com/office/drawing/2014/main" id="{4BEE4FA6-9482-4CA5-836C-02679AAD11E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843088" y="4643438"/>
                    <a:ext cx="5514975" cy="14288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Arc 44">
                    <a:extLst>
                      <a:ext uri="{FF2B5EF4-FFF2-40B4-BE49-F238E27FC236}">
                        <a16:creationId xmlns="" xmlns:a16="http://schemas.microsoft.com/office/drawing/2014/main" id="{EC0AA8C8-2840-491F-A077-4FE925E99276}"/>
                      </a:ext>
                    </a:extLst>
                  </p:cNvPr>
                  <p:cNvSpPr/>
                  <p:nvPr/>
                </p:nvSpPr>
                <p:spPr>
                  <a:xfrm rot="2386422">
                    <a:off x="4667873" y="4414837"/>
                    <a:ext cx="514350" cy="485775"/>
                  </a:xfrm>
                  <a:prstGeom prst="arc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Arc 46">
                    <a:extLst>
                      <a:ext uri="{FF2B5EF4-FFF2-40B4-BE49-F238E27FC236}">
                        <a16:creationId xmlns="" xmlns:a16="http://schemas.microsoft.com/office/drawing/2014/main" id="{A1990AB6-7968-4721-8FB1-35ED804C0248}"/>
                      </a:ext>
                    </a:extLst>
                  </p:cNvPr>
                  <p:cNvSpPr/>
                  <p:nvPr/>
                </p:nvSpPr>
                <p:spPr>
                  <a:xfrm rot="17355971">
                    <a:off x="2026716" y="3571288"/>
                    <a:ext cx="698755" cy="782244"/>
                  </a:xfrm>
                  <a:prstGeom prst="arc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48" name="Straight Arrow Connector 47">
                    <a:extLst>
                      <a:ext uri="{FF2B5EF4-FFF2-40B4-BE49-F238E27FC236}">
                        <a16:creationId xmlns="" xmlns:a16="http://schemas.microsoft.com/office/drawing/2014/main" id="{7908EE0D-6CD3-4082-81AC-97C4B81C0B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43667" y="766922"/>
                    <a:ext cx="1523321" cy="3890803"/>
                  </a:xfrm>
                  <a:prstGeom prst="straightConnector1">
                    <a:avLst/>
                  </a:prstGeom>
                  <a:ln w="28575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Straight Connector 40">
                  <a:extLst>
                    <a:ext uri="{FF2B5EF4-FFF2-40B4-BE49-F238E27FC236}">
                      <a16:creationId xmlns="" xmlns:a16="http://schemas.microsoft.com/office/drawing/2014/main" id="{262B5359-E566-4C87-B49C-C84586DA5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429112" y="1205659"/>
                  <a:ext cx="585459" cy="3759477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Arc 41">
                  <a:extLst>
                    <a:ext uri="{FF2B5EF4-FFF2-40B4-BE49-F238E27FC236}">
                      <a16:creationId xmlns="" xmlns:a16="http://schemas.microsoft.com/office/drawing/2014/main" id="{B0D4BCBC-17A7-49D9-A56D-CB6073DAE967}"/>
                    </a:ext>
                  </a:extLst>
                </p:cNvPr>
                <p:cNvSpPr/>
                <p:nvPr/>
              </p:nvSpPr>
              <p:spPr>
                <a:xfrm rot="20580895">
                  <a:off x="3431085" y="1752042"/>
                  <a:ext cx="698755" cy="782244"/>
                </a:xfrm>
                <a:prstGeom prst="arc">
                  <a:avLst>
                    <a:gd name="adj1" fmla="val 16028800"/>
                    <a:gd name="adj2" fmla="val 0"/>
                  </a:avLst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="" xmlns:a16="http://schemas.microsoft.com/office/drawing/2014/main" id="{DD75F841-FD73-4BDA-9471-3C5F1E644186}"/>
                    </a:ext>
                  </a:extLst>
                </p:cNvPr>
                <p:cNvSpPr/>
                <p:nvPr/>
              </p:nvSpPr>
              <p:spPr>
                <a:xfrm rot="17787309">
                  <a:off x="5344117" y="2169434"/>
                  <a:ext cx="698755" cy="782244"/>
                </a:xfrm>
                <a:prstGeom prst="arc">
                  <a:avLst>
                    <a:gd name="adj1" fmla="val 16028800"/>
                    <a:gd name="adj2" fmla="val 355175"/>
                  </a:avLst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81C2767E-413A-4592-8F57-8464523B3DC5}"/>
                  </a:ext>
                </a:extLst>
              </p:cNvPr>
              <p:cNvSpPr txBox="1"/>
              <p:nvPr/>
            </p:nvSpPr>
            <p:spPr>
              <a:xfrm>
                <a:off x="6046538" y="2518005"/>
                <a:ext cx="4257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BC8645C4-D0A3-47FA-8381-3A8B2FDFEF35}"/>
                </a:ext>
              </a:extLst>
            </p:cNvPr>
            <p:cNvCxnSpPr>
              <a:cxnSpLocks/>
            </p:cNvCxnSpPr>
            <p:nvPr/>
          </p:nvCxnSpPr>
          <p:spPr>
            <a:xfrm>
              <a:off x="6400354" y="2906222"/>
              <a:ext cx="1756299" cy="403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4F2B216-E044-4CEC-9437-233B0F267C52}"/>
              </a:ext>
            </a:extLst>
          </p:cNvPr>
          <p:cNvSpPr txBox="1"/>
          <p:nvPr/>
        </p:nvSpPr>
        <p:spPr>
          <a:xfrm>
            <a:off x="5881339" y="261415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7E44306-4740-40D3-A6EC-E701B6BCA3A6}"/>
              </a:ext>
            </a:extLst>
          </p:cNvPr>
          <p:cNvSpPr txBox="1"/>
          <p:nvPr/>
        </p:nvSpPr>
        <p:spPr>
          <a:xfrm>
            <a:off x="8173633" y="285428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A836AF74-633D-4D14-BE95-D76CC99BD1EE}"/>
              </a:ext>
            </a:extLst>
          </p:cNvPr>
          <p:cNvGrpSpPr/>
          <p:nvPr/>
        </p:nvGrpSpPr>
        <p:grpSpPr>
          <a:xfrm>
            <a:off x="81626" y="2370231"/>
            <a:ext cx="3232484" cy="3306595"/>
            <a:chOff x="990585" y="3550481"/>
            <a:chExt cx="3232484" cy="330659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D21F17C-432A-4624-8042-0B3A83F6479D}"/>
                </a:ext>
              </a:extLst>
            </p:cNvPr>
            <p:cNvGrpSpPr/>
            <p:nvPr/>
          </p:nvGrpSpPr>
          <p:grpSpPr>
            <a:xfrm>
              <a:off x="990585" y="3550481"/>
              <a:ext cx="3232484" cy="3306595"/>
              <a:chOff x="163799" y="-130018"/>
              <a:chExt cx="3232484" cy="330659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9AB0C0B5-0F43-46DF-A3AB-7FA927611AC7}"/>
                  </a:ext>
                </a:extLst>
              </p:cNvPr>
              <p:cNvGrpSpPr/>
              <p:nvPr/>
            </p:nvGrpSpPr>
            <p:grpSpPr>
              <a:xfrm>
                <a:off x="1469728" y="-130018"/>
                <a:ext cx="1926555" cy="2018567"/>
                <a:chOff x="957262" y="1669767"/>
                <a:chExt cx="1926555" cy="2018567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="" xmlns:a16="http://schemas.microsoft.com/office/drawing/2014/main" id="{A26C9ABB-9C4D-47F2-A822-37AA5C0636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0601" y="1669767"/>
                  <a:ext cx="797459" cy="200688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="" xmlns:a16="http://schemas.microsoft.com/office/drawing/2014/main" id="{396480C9-AA92-4687-AE1D-0C13DD6ACA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262" y="3686176"/>
                  <a:ext cx="1926555" cy="21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Arc 15">
                <a:extLst>
                  <a:ext uri="{FF2B5EF4-FFF2-40B4-BE49-F238E27FC236}">
                    <a16:creationId xmlns="" xmlns:a16="http://schemas.microsoft.com/office/drawing/2014/main" id="{BA4259BC-0C9E-4E80-8B80-1037300BFF47}"/>
                  </a:ext>
                </a:extLst>
              </p:cNvPr>
              <p:cNvSpPr/>
              <p:nvPr/>
            </p:nvSpPr>
            <p:spPr>
              <a:xfrm rot="641042">
                <a:off x="163799" y="769184"/>
                <a:ext cx="2429693" cy="2407393"/>
              </a:xfrm>
              <a:prstGeom prst="arc">
                <a:avLst>
                  <a:gd name="adj1" fmla="val 16483311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9" name="Arc 58">
              <a:extLst>
                <a:ext uri="{FF2B5EF4-FFF2-40B4-BE49-F238E27FC236}">
                  <a16:creationId xmlns="" xmlns:a16="http://schemas.microsoft.com/office/drawing/2014/main" id="{12DD61D6-0B3A-4DC5-A690-12083F9E87CE}"/>
                </a:ext>
              </a:extLst>
            </p:cNvPr>
            <p:cNvSpPr/>
            <p:nvPr/>
          </p:nvSpPr>
          <p:spPr>
            <a:xfrm rot="17355971">
              <a:off x="2546635" y="4500052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Arc 60">
            <a:extLst>
              <a:ext uri="{FF2B5EF4-FFF2-40B4-BE49-F238E27FC236}">
                <a16:creationId xmlns="" xmlns:a16="http://schemas.microsoft.com/office/drawing/2014/main" id="{90032901-A94E-4A83-A3C8-FEAA6E92703B}"/>
              </a:ext>
            </a:extLst>
          </p:cNvPr>
          <p:cNvSpPr/>
          <p:nvPr/>
        </p:nvSpPr>
        <p:spPr>
          <a:xfrm rot="641042">
            <a:off x="3869107" y="5007014"/>
            <a:ext cx="2429693" cy="2407393"/>
          </a:xfrm>
          <a:prstGeom prst="arc">
            <a:avLst>
              <a:gd name="adj1" fmla="val 16483311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>
            <a:extLst>
              <a:ext uri="{FF2B5EF4-FFF2-40B4-BE49-F238E27FC236}">
                <a16:creationId xmlns="" xmlns:a16="http://schemas.microsoft.com/office/drawing/2014/main" id="{B50F93ED-9C10-459F-9527-5E777D07585C}"/>
              </a:ext>
            </a:extLst>
          </p:cNvPr>
          <p:cNvSpPr/>
          <p:nvPr/>
        </p:nvSpPr>
        <p:spPr>
          <a:xfrm rot="17355510">
            <a:off x="7501762" y="5220656"/>
            <a:ext cx="1914525" cy="1785938"/>
          </a:xfrm>
          <a:prstGeom prst="arc">
            <a:avLst>
              <a:gd name="adj1" fmla="val 14426064"/>
              <a:gd name="adj2" fmla="val 21159188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780D46E7-ADE8-484B-9C98-6DB75262DBA1}"/>
              </a:ext>
            </a:extLst>
          </p:cNvPr>
          <p:cNvGrpSpPr/>
          <p:nvPr/>
        </p:nvGrpSpPr>
        <p:grpSpPr>
          <a:xfrm rot="14801436">
            <a:off x="6287020" y="4433923"/>
            <a:ext cx="3145952" cy="2559840"/>
            <a:chOff x="-190989" y="4612554"/>
            <a:chExt cx="3145952" cy="2559840"/>
          </a:xfrm>
        </p:grpSpPr>
        <p:sp>
          <p:nvSpPr>
            <p:cNvPr id="65" name="Arc 64">
              <a:extLst>
                <a:ext uri="{FF2B5EF4-FFF2-40B4-BE49-F238E27FC236}">
                  <a16:creationId xmlns="" xmlns:a16="http://schemas.microsoft.com/office/drawing/2014/main" id="{4AF58BC7-A955-4DB3-9717-0B1F78A91246}"/>
                </a:ext>
              </a:extLst>
            </p:cNvPr>
            <p:cNvSpPr/>
            <p:nvPr/>
          </p:nvSpPr>
          <p:spPr>
            <a:xfrm rot="1775453">
              <a:off x="-190989" y="5386456"/>
              <a:ext cx="1914525" cy="1785938"/>
            </a:xfrm>
            <a:prstGeom prst="arc">
              <a:avLst>
                <a:gd name="adj1" fmla="val 14426064"/>
                <a:gd name="adj2" fmla="val 21159188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5A33C356-93E4-4535-82AA-CCB7234224B4}"/>
                </a:ext>
              </a:extLst>
            </p:cNvPr>
            <p:cNvGrpSpPr/>
            <p:nvPr/>
          </p:nvGrpSpPr>
          <p:grpSpPr>
            <a:xfrm>
              <a:off x="655186" y="4612554"/>
              <a:ext cx="2299777" cy="2221715"/>
              <a:chOff x="4586501" y="2072396"/>
              <a:chExt cx="2463495" cy="2221715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="" xmlns:a16="http://schemas.microsoft.com/office/drawing/2014/main" id="{06F45BC6-40B8-4ED0-8B6F-094D5AE60886}"/>
                  </a:ext>
                </a:extLst>
              </p:cNvPr>
              <p:cNvCxnSpPr>
                <a:cxnSpLocks/>
              </p:cNvCxnSpPr>
              <p:nvPr/>
            </p:nvCxnSpPr>
            <p:spPr>
              <a:xfrm rot="6798564" flipH="1" flipV="1">
                <a:off x="5636741" y="2880855"/>
                <a:ext cx="363016" cy="24634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5154170A-6C19-4718-B7AA-9CE6E278A48A}"/>
                  </a:ext>
                </a:extLst>
              </p:cNvPr>
              <p:cNvCxnSpPr>
                <a:cxnSpLocks/>
              </p:cNvCxnSpPr>
              <p:nvPr/>
            </p:nvCxnSpPr>
            <p:spPr>
              <a:xfrm rot="6798564" flipH="1" flipV="1">
                <a:off x="4121009" y="2959697"/>
                <a:ext cx="1820343" cy="457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Arc 66">
              <a:extLst>
                <a:ext uri="{FF2B5EF4-FFF2-40B4-BE49-F238E27FC236}">
                  <a16:creationId xmlns="" xmlns:a16="http://schemas.microsoft.com/office/drawing/2014/main" id="{7E594E2C-186B-4DB6-965F-1C0042FA9D28}"/>
                </a:ext>
              </a:extLst>
            </p:cNvPr>
            <p:cNvSpPr/>
            <p:nvPr/>
          </p:nvSpPr>
          <p:spPr>
            <a:xfrm rot="17953975">
              <a:off x="853110" y="5395903"/>
              <a:ext cx="698755" cy="782244"/>
            </a:xfrm>
            <a:prstGeom prst="arc">
              <a:avLst>
                <a:gd name="adj1" fmla="val 16028800"/>
                <a:gd name="adj2" fmla="val 0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B0A9BA78-3EAA-4883-980E-448AA0B5045F}"/>
              </a:ext>
            </a:extLst>
          </p:cNvPr>
          <p:cNvGrpSpPr/>
          <p:nvPr/>
        </p:nvGrpSpPr>
        <p:grpSpPr>
          <a:xfrm>
            <a:off x="3880740" y="4133727"/>
            <a:ext cx="3232484" cy="3306595"/>
            <a:chOff x="990585" y="3550481"/>
            <a:chExt cx="3232484" cy="3306595"/>
          </a:xfrm>
        </p:grpSpPr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5A4BF4C4-98CC-4812-8E96-ABAABC0E3A4D}"/>
                </a:ext>
              </a:extLst>
            </p:cNvPr>
            <p:cNvGrpSpPr/>
            <p:nvPr/>
          </p:nvGrpSpPr>
          <p:grpSpPr>
            <a:xfrm>
              <a:off x="990585" y="3550481"/>
              <a:ext cx="3232484" cy="3306595"/>
              <a:chOff x="163799" y="-130018"/>
              <a:chExt cx="3232484" cy="3306595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="" xmlns:a16="http://schemas.microsoft.com/office/drawing/2014/main" id="{C731AFE8-19ED-4359-A7A2-4F83FF752ADC}"/>
                  </a:ext>
                </a:extLst>
              </p:cNvPr>
              <p:cNvGrpSpPr/>
              <p:nvPr/>
            </p:nvGrpSpPr>
            <p:grpSpPr>
              <a:xfrm>
                <a:off x="1469728" y="-130018"/>
                <a:ext cx="1926555" cy="2018567"/>
                <a:chOff x="957262" y="1669767"/>
                <a:chExt cx="1926555" cy="2018567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="" xmlns:a16="http://schemas.microsoft.com/office/drawing/2014/main" id="{A807C9A4-C8C0-4065-8171-593758358F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0601" y="1669767"/>
                  <a:ext cx="797459" cy="200688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="" xmlns:a16="http://schemas.microsoft.com/office/drawing/2014/main" id="{0C0F16D3-4809-4B4B-97AA-36C806DFA6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7262" y="3686176"/>
                  <a:ext cx="1926555" cy="21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Arc 78">
                <a:extLst>
                  <a:ext uri="{FF2B5EF4-FFF2-40B4-BE49-F238E27FC236}">
                    <a16:creationId xmlns="" xmlns:a16="http://schemas.microsoft.com/office/drawing/2014/main" id="{4CA4808B-446E-466E-A5B6-F66556874F3A}"/>
                  </a:ext>
                </a:extLst>
              </p:cNvPr>
              <p:cNvSpPr/>
              <p:nvPr/>
            </p:nvSpPr>
            <p:spPr>
              <a:xfrm rot="641042">
                <a:off x="163799" y="769184"/>
                <a:ext cx="2429693" cy="2407393"/>
              </a:xfrm>
              <a:prstGeom prst="arc">
                <a:avLst>
                  <a:gd name="adj1" fmla="val 16483311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7" name="Arc 76">
              <a:extLst>
                <a:ext uri="{FF2B5EF4-FFF2-40B4-BE49-F238E27FC236}">
                  <a16:creationId xmlns="" xmlns:a16="http://schemas.microsoft.com/office/drawing/2014/main" id="{00A88E7B-D72A-4AC6-8B44-3858B799C0D7}"/>
                </a:ext>
              </a:extLst>
            </p:cNvPr>
            <p:cNvSpPr/>
            <p:nvPr/>
          </p:nvSpPr>
          <p:spPr>
            <a:xfrm rot="17355971">
              <a:off x="2546635" y="4500052"/>
              <a:ext cx="698755" cy="782244"/>
            </a:xfrm>
            <a:prstGeom prst="arc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E1703958-C8BD-4352-98E2-DEFD044E4287}"/>
              </a:ext>
            </a:extLst>
          </p:cNvPr>
          <p:cNvCxnSpPr>
            <a:cxnSpLocks/>
          </p:cNvCxnSpPr>
          <p:nvPr/>
        </p:nvCxnSpPr>
        <p:spPr>
          <a:xfrm>
            <a:off x="5193738" y="6135693"/>
            <a:ext cx="337795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05FB9C7-6D17-4A24-B99D-A683ED9981BE}"/>
              </a:ext>
            </a:extLst>
          </p:cNvPr>
          <p:cNvSpPr txBox="1"/>
          <p:nvPr/>
        </p:nvSpPr>
        <p:spPr>
          <a:xfrm>
            <a:off x="1830570" y="583596"/>
            <a:ext cx="216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17793014-F018-4F17-B22E-DFBFCA26B645}"/>
              </a:ext>
            </a:extLst>
          </p:cNvPr>
          <p:cNvSpPr txBox="1"/>
          <p:nvPr/>
        </p:nvSpPr>
        <p:spPr>
          <a:xfrm>
            <a:off x="1846854" y="1230939"/>
            <a:ext cx="216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02378552-0EA5-4D75-A11C-F6183DCC2112}"/>
              </a:ext>
            </a:extLst>
          </p:cNvPr>
          <p:cNvSpPr txBox="1"/>
          <p:nvPr/>
        </p:nvSpPr>
        <p:spPr>
          <a:xfrm>
            <a:off x="1806634" y="1930775"/>
            <a:ext cx="216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34B3103C-00CC-4851-B131-664E9FA11125}"/>
              </a:ext>
            </a:extLst>
          </p:cNvPr>
          <p:cNvCxnSpPr>
            <a:cxnSpLocks/>
          </p:cNvCxnSpPr>
          <p:nvPr/>
        </p:nvCxnSpPr>
        <p:spPr>
          <a:xfrm flipV="1">
            <a:off x="5204891" y="2957571"/>
            <a:ext cx="1284360" cy="321676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7115DD9C-7317-462B-91D6-E80E5FBC0791}"/>
              </a:ext>
            </a:extLst>
          </p:cNvPr>
          <p:cNvCxnSpPr>
            <a:cxnSpLocks/>
          </p:cNvCxnSpPr>
          <p:nvPr/>
        </p:nvCxnSpPr>
        <p:spPr>
          <a:xfrm flipH="1" flipV="1">
            <a:off x="8143989" y="3341410"/>
            <a:ext cx="439430" cy="27811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CEF4BB5-16CF-4B59-BAF7-007ABACD1AC0}"/>
              </a:ext>
            </a:extLst>
          </p:cNvPr>
          <p:cNvSpPr txBox="1"/>
          <p:nvPr/>
        </p:nvSpPr>
        <p:spPr>
          <a:xfrm>
            <a:off x="5482979" y="546570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37884AC6-3316-49B1-968B-32B75E3173AB}"/>
              </a:ext>
            </a:extLst>
          </p:cNvPr>
          <p:cNvSpPr txBox="1"/>
          <p:nvPr/>
        </p:nvSpPr>
        <p:spPr>
          <a:xfrm>
            <a:off x="7867819" y="544927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531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74544 -0.77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79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59519 -0.3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83724 -0.3819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62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-0.59713 -0.311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57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76029 -0.0148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1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8" grpId="0"/>
      <p:bldP spid="29" grpId="0"/>
      <p:bldP spid="32" grpId="0"/>
      <p:bldP spid="98" grpId="0"/>
      <p:bldP spid="101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79A880-30D1-4E5E-AEB4-94B0D73C70F1}"/>
              </a:ext>
            </a:extLst>
          </p:cNvPr>
          <p:cNvSpPr txBox="1"/>
          <p:nvPr/>
        </p:nvSpPr>
        <p:spPr>
          <a:xfrm>
            <a:off x="543232" y="2551837"/>
            <a:ext cx="1110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চ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াহু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োণ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84CFE7-6AC3-422D-9756-7EAE8C3C31E4}"/>
              </a:ext>
            </a:extLst>
          </p:cNvPr>
          <p:cNvSpPr/>
          <p:nvPr/>
        </p:nvSpPr>
        <p:spPr>
          <a:xfrm>
            <a:off x="4038600" y="4076648"/>
            <a:ext cx="3185160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য-৪)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7EC2F3-607B-4A37-96D7-D46CF33452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CAE8E7-CAC5-4A28-950B-6EE58BDC18DA}"/>
              </a:ext>
            </a:extLst>
          </p:cNvPr>
          <p:cNvSpPr txBox="1"/>
          <p:nvPr/>
        </p:nvSpPr>
        <p:spPr>
          <a:xfrm>
            <a:off x="711643" y="2937242"/>
            <a:ext cx="9019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৩.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তু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্ভু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 3" panose="05040102010807070707" pitchFamily="18" charset="2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59D8C8E-61E3-455A-83D7-8AEC24B7B4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9520" y="655320"/>
            <a:ext cx="224028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841ADAC3-205D-4538-9E93-93754E4F0A31}"/>
              </a:ext>
            </a:extLst>
          </p:cNvPr>
          <p:cNvCxnSpPr/>
          <p:nvPr/>
        </p:nvCxnSpPr>
        <p:spPr>
          <a:xfrm>
            <a:off x="1892713" y="4395020"/>
            <a:ext cx="35396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3EA75CB-2F7B-46EA-812C-C4F47F94402C}"/>
              </a:ext>
            </a:extLst>
          </p:cNvPr>
          <p:cNvCxnSpPr>
            <a:cxnSpLocks/>
          </p:cNvCxnSpPr>
          <p:nvPr/>
        </p:nvCxnSpPr>
        <p:spPr>
          <a:xfrm>
            <a:off x="1907461" y="1391265"/>
            <a:ext cx="35248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5C4808A-DC2E-4DEB-B2D8-A2B7B97009D2}"/>
              </a:ext>
            </a:extLst>
          </p:cNvPr>
          <p:cNvCxnSpPr>
            <a:cxnSpLocks/>
          </p:cNvCxnSpPr>
          <p:nvPr/>
        </p:nvCxnSpPr>
        <p:spPr>
          <a:xfrm flipV="1">
            <a:off x="5992761" y="3109451"/>
            <a:ext cx="0" cy="298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6642343-D0F1-4D13-8637-75218D2CCB24}"/>
              </a:ext>
            </a:extLst>
          </p:cNvPr>
          <p:cNvCxnSpPr>
            <a:cxnSpLocks/>
          </p:cNvCxnSpPr>
          <p:nvPr/>
        </p:nvCxnSpPr>
        <p:spPr>
          <a:xfrm flipV="1">
            <a:off x="9507792" y="3109451"/>
            <a:ext cx="0" cy="298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4EB4F8-F657-49D0-9899-F4DA65CC0589}"/>
              </a:ext>
            </a:extLst>
          </p:cNvPr>
          <p:cNvSpPr txBox="1"/>
          <p:nvPr/>
        </p:nvSpPr>
        <p:spPr>
          <a:xfrm>
            <a:off x="7216880" y="5180510"/>
            <a:ext cx="265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6F1C2B-C827-459E-BFBE-A04843B36297}"/>
              </a:ext>
            </a:extLst>
          </p:cNvPr>
          <p:cNvSpPr txBox="1"/>
          <p:nvPr/>
        </p:nvSpPr>
        <p:spPr>
          <a:xfrm>
            <a:off x="4975122" y="292529"/>
            <a:ext cx="350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738B03C-2484-482C-BC8C-E50EB73EF5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550F22-3E19-4F57-A281-E3E28710B622}"/>
              </a:ext>
            </a:extLst>
          </p:cNvPr>
          <p:cNvSpPr txBox="1"/>
          <p:nvPr/>
        </p:nvSpPr>
        <p:spPr>
          <a:xfrm>
            <a:off x="7054645" y="2566219"/>
            <a:ext cx="1637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33559 -2.2222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3559 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3.54167E-6 -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-0.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53BFF-4FE0-4801-9D23-BD69E6F2ACBD}"/>
              </a:ext>
            </a:extLst>
          </p:cNvPr>
          <p:cNvSpPr txBox="1"/>
          <p:nvPr/>
        </p:nvSpPr>
        <p:spPr>
          <a:xfrm>
            <a:off x="4473678" y="3105834"/>
            <a:ext cx="3967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582DC7-6B06-4326-B645-5839788FB4DC}"/>
              </a:ext>
            </a:extLst>
          </p:cNvPr>
          <p:cNvSpPr txBox="1"/>
          <p:nvPr/>
        </p:nvSpPr>
        <p:spPr>
          <a:xfrm>
            <a:off x="1959078" y="5043949"/>
            <a:ext cx="8472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6D6213-DD66-4CA5-9A73-A38913CB2138}"/>
              </a:ext>
            </a:extLst>
          </p:cNvPr>
          <p:cNvSpPr txBox="1"/>
          <p:nvPr/>
        </p:nvSpPr>
        <p:spPr>
          <a:xfrm>
            <a:off x="8101780" y="504026"/>
            <a:ext cx="233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ACFAC2-F448-4A2F-831E-B9CACF2510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59078" y="1088801"/>
            <a:ext cx="2993922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1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FD05C65C-F249-4F87-BA7F-1A1A55EC9115}"/>
              </a:ext>
            </a:extLst>
          </p:cNvPr>
          <p:cNvCxnSpPr>
            <a:cxnSpLocks/>
          </p:cNvCxnSpPr>
          <p:nvPr/>
        </p:nvCxnSpPr>
        <p:spPr>
          <a:xfrm>
            <a:off x="1095848" y="735688"/>
            <a:ext cx="3632990" cy="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37C87C-266E-4EEA-98BC-14C5982F481E}"/>
              </a:ext>
            </a:extLst>
          </p:cNvPr>
          <p:cNvSpPr txBox="1"/>
          <p:nvPr/>
        </p:nvSpPr>
        <p:spPr>
          <a:xfrm>
            <a:off x="507746" y="371345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BCE3D41-096A-4D5B-B02A-7E6549BED870}"/>
                  </a:ext>
                </a:extLst>
              </p:cNvPr>
              <p:cNvSpPr txBox="1"/>
              <p:nvPr/>
            </p:nvSpPr>
            <p:spPr>
              <a:xfrm>
                <a:off x="152400" y="3892479"/>
                <a:ext cx="11887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cs typeface="NikoshBAN" panose="02000000000000000000" pitchFamily="2" charset="0"/>
                  </a:rPr>
                  <a:t>a, b,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cs typeface="NikoshBAN" panose="02000000000000000000" pitchFamily="2" charset="0"/>
                  </a:rPr>
                  <a:t>c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cs typeface="NikoshBAN" panose="02000000000000000000" pitchFamily="2" charset="0"/>
                  </a:rPr>
                  <a:t>a ও b </a:t>
                </a:r>
                <a:r>
                  <a:rPr lang="en-US" sz="3600" dirty="0" err="1">
                    <a:cs typeface="NikoshBAN" panose="02000000000000000000" pitchFamily="2" charset="0"/>
                  </a:rPr>
                  <a:t>বাহুর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cs typeface="NikoshBAN" panose="02000000000000000000" pitchFamily="2" charset="0"/>
                  </a:rPr>
                  <a:t>অন্তর্ভুক্ত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600" dirty="0"/>
                  <a:t>x </a:t>
                </a:r>
                <a:r>
                  <a:rPr lang="en-US" sz="3600" dirty="0" err="1"/>
                  <a:t>এবং</a:t>
                </a:r>
                <a:r>
                  <a:rPr lang="en-US" sz="3600" dirty="0"/>
                  <a:t> </a:t>
                </a:r>
                <a:r>
                  <a:rPr lang="en-US" sz="3600" dirty="0">
                    <a:cs typeface="NikoshBAN" panose="02000000000000000000" pitchFamily="2" charset="0"/>
                  </a:rPr>
                  <a:t>b ও c </a:t>
                </a:r>
                <a:r>
                  <a:rPr lang="en-US" sz="3600" dirty="0" err="1">
                    <a:cs typeface="NikoshBAN" panose="02000000000000000000" pitchFamily="2" charset="0"/>
                  </a:rPr>
                  <a:t>বাহুর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cs typeface="NikoshBAN" panose="02000000000000000000" pitchFamily="2" charset="0"/>
                  </a:rPr>
                  <a:t>অন্তর্ভুক্ত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3600" dirty="0"/>
                  <a:t>y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চতুর্ভুজটি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</a:t>
                </a:r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ে।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CE3D41-096A-4D5B-B02A-7E6549BE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92479"/>
                <a:ext cx="11887200" cy="1754326"/>
              </a:xfrm>
              <a:prstGeom prst="rect">
                <a:avLst/>
              </a:prstGeom>
              <a:blipFill>
                <a:blip r:embed="rId2"/>
                <a:stretch>
                  <a:fillRect l="-1538" t="-6620" r="-2154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9CF20E9-B05D-4140-9B00-8B833C937CA4}"/>
              </a:ext>
            </a:extLst>
          </p:cNvPr>
          <p:cNvCxnSpPr>
            <a:cxnSpLocks/>
          </p:cNvCxnSpPr>
          <p:nvPr/>
        </p:nvCxnSpPr>
        <p:spPr>
          <a:xfrm>
            <a:off x="1095848" y="1276472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DD18F9-EF83-41C3-B162-3586C6DCB279}"/>
              </a:ext>
            </a:extLst>
          </p:cNvPr>
          <p:cNvSpPr txBox="1"/>
          <p:nvPr/>
        </p:nvSpPr>
        <p:spPr>
          <a:xfrm>
            <a:off x="539228" y="95612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F7DD92B-F5A4-4840-9B27-50FD5A5C7D59}"/>
              </a:ext>
            </a:extLst>
          </p:cNvPr>
          <p:cNvCxnSpPr>
            <a:cxnSpLocks/>
          </p:cNvCxnSpPr>
          <p:nvPr/>
        </p:nvCxnSpPr>
        <p:spPr>
          <a:xfrm>
            <a:off x="1095848" y="1847156"/>
            <a:ext cx="284197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AF31EC-3521-4B45-A2E9-B31C1812B6D4}"/>
              </a:ext>
            </a:extLst>
          </p:cNvPr>
          <p:cNvSpPr txBox="1"/>
          <p:nvPr/>
        </p:nvSpPr>
        <p:spPr>
          <a:xfrm>
            <a:off x="539228" y="1526749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E26AC83-BA4C-4C1C-8FC2-525BADB6B618}"/>
              </a:ext>
            </a:extLst>
          </p:cNvPr>
          <p:cNvGrpSpPr/>
          <p:nvPr/>
        </p:nvGrpSpPr>
        <p:grpSpPr>
          <a:xfrm>
            <a:off x="8571987" y="627725"/>
            <a:ext cx="3112267" cy="2288828"/>
            <a:chOff x="3860033" y="2343150"/>
            <a:chExt cx="3112267" cy="2288828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FF3B477-7C4F-42EC-8CD6-11C2D0D0990F}"/>
                </a:ext>
              </a:extLst>
            </p:cNvPr>
            <p:cNvGrpSpPr/>
            <p:nvPr/>
          </p:nvGrpSpPr>
          <p:grpSpPr>
            <a:xfrm>
              <a:off x="4610099" y="2343150"/>
              <a:ext cx="2362201" cy="1481139"/>
              <a:chOff x="4610099" y="2343150"/>
              <a:chExt cx="2362201" cy="1481139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66CD38F0-7F56-4A23-85FF-8DBCCEB7BE13}"/>
                  </a:ext>
                </a:extLst>
              </p:cNvPr>
              <p:cNvCxnSpPr/>
              <p:nvPr/>
            </p:nvCxnSpPr>
            <p:spPr>
              <a:xfrm flipV="1">
                <a:off x="4610099" y="3800475"/>
                <a:ext cx="2362201" cy="23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647CA109-6F33-4BE6-AA92-DED1BF536169}"/>
                  </a:ext>
                </a:extLst>
              </p:cNvPr>
              <p:cNvCxnSpPr/>
              <p:nvPr/>
            </p:nvCxnSpPr>
            <p:spPr>
              <a:xfrm flipV="1">
                <a:off x="4624388" y="2343150"/>
                <a:ext cx="1462087" cy="14668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Arc 15">
              <a:extLst>
                <a:ext uri="{FF2B5EF4-FFF2-40B4-BE49-F238E27FC236}">
                  <a16:creationId xmlns="" xmlns:a16="http://schemas.microsoft.com/office/drawing/2014/main" id="{629FAAC5-910B-409B-A2A8-7CC429E903AB}"/>
                </a:ext>
              </a:extLst>
            </p:cNvPr>
            <p:cNvSpPr/>
            <p:nvPr/>
          </p:nvSpPr>
          <p:spPr>
            <a:xfrm rot="1651172">
              <a:off x="3860033" y="2846040"/>
              <a:ext cx="1914525" cy="178593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34B37DBD-D011-4718-B242-361491E47B8B}"/>
                </a:ext>
              </a:extLst>
            </p:cNvPr>
            <p:cNvSpPr/>
            <p:nvPr/>
          </p:nvSpPr>
          <p:spPr>
            <a:xfrm rot="17840363">
              <a:off x="5094136" y="3000702"/>
              <a:ext cx="698755" cy="78224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80485E1-65A0-4034-B3EC-474CB3D8755A}"/>
              </a:ext>
            </a:extLst>
          </p:cNvPr>
          <p:cNvGrpSpPr/>
          <p:nvPr/>
        </p:nvGrpSpPr>
        <p:grpSpPr>
          <a:xfrm>
            <a:off x="4382388" y="395178"/>
            <a:ext cx="3667478" cy="2903955"/>
            <a:chOff x="-409928" y="1971675"/>
            <a:chExt cx="3667478" cy="2903955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6113CFD-A6DD-45D8-A0AC-D160C0758E64}"/>
                </a:ext>
              </a:extLst>
            </p:cNvPr>
            <p:cNvGrpSpPr/>
            <p:nvPr/>
          </p:nvGrpSpPr>
          <p:grpSpPr>
            <a:xfrm>
              <a:off x="957262" y="1971675"/>
              <a:ext cx="2300288" cy="1728788"/>
              <a:chOff x="957262" y="1971675"/>
              <a:chExt cx="2300288" cy="1728788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4977580B-AEEA-46FA-A139-66E1153A1F2C}"/>
                  </a:ext>
                </a:extLst>
              </p:cNvPr>
              <p:cNvCxnSpPr/>
              <p:nvPr/>
            </p:nvCxnSpPr>
            <p:spPr>
              <a:xfrm flipV="1">
                <a:off x="990601" y="1971675"/>
                <a:ext cx="252412" cy="17049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C4C55A7F-D661-4067-82C5-363496776205}"/>
                  </a:ext>
                </a:extLst>
              </p:cNvPr>
              <p:cNvCxnSpPr/>
              <p:nvPr/>
            </p:nvCxnSpPr>
            <p:spPr>
              <a:xfrm>
                <a:off x="957262" y="3686176"/>
                <a:ext cx="2300288" cy="142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Arc 21">
              <a:extLst>
                <a:ext uri="{FF2B5EF4-FFF2-40B4-BE49-F238E27FC236}">
                  <a16:creationId xmlns="" xmlns:a16="http://schemas.microsoft.com/office/drawing/2014/main" id="{50BF7685-FFAD-4E49-803B-B6DD59032CC6}"/>
                </a:ext>
              </a:extLst>
            </p:cNvPr>
            <p:cNvSpPr/>
            <p:nvPr/>
          </p:nvSpPr>
          <p:spPr>
            <a:xfrm rot="641042">
              <a:off x="-409928" y="2468237"/>
              <a:ext cx="2429693" cy="2407393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="" xmlns:a16="http://schemas.microsoft.com/office/drawing/2014/main" id="{D5CAA308-F660-4B55-A2EA-809AF04458AA}"/>
                </a:ext>
              </a:extLst>
            </p:cNvPr>
            <p:cNvSpPr/>
            <p:nvPr/>
          </p:nvSpPr>
          <p:spPr>
            <a:xfrm rot="17355971">
              <a:off x="991383" y="2447201"/>
              <a:ext cx="698755" cy="78224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4E81856-7D0B-4B0E-A309-ECED76A6EB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82FFAA7-EBAD-4946-A35D-CA78BD553E8C}"/>
              </a:ext>
            </a:extLst>
          </p:cNvPr>
          <p:cNvSpPr txBox="1"/>
          <p:nvPr/>
        </p:nvSpPr>
        <p:spPr>
          <a:xfrm>
            <a:off x="5628557" y="2138656"/>
            <a:ext cx="1252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FC65C9C-A873-4CEE-883F-37985205EBC8}"/>
              </a:ext>
            </a:extLst>
          </p:cNvPr>
          <p:cNvSpPr txBox="1"/>
          <p:nvPr/>
        </p:nvSpPr>
        <p:spPr>
          <a:xfrm>
            <a:off x="9250520" y="2144459"/>
            <a:ext cx="1252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9584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8D9DFDCC-061B-4E01-919C-1334EF8BE1FD}"/>
              </a:ext>
            </a:extLst>
          </p:cNvPr>
          <p:cNvCxnSpPr/>
          <p:nvPr/>
        </p:nvCxnSpPr>
        <p:spPr>
          <a:xfrm flipV="1">
            <a:off x="3367089" y="4643438"/>
            <a:ext cx="5514975" cy="14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5E9FDF-FC7C-456E-9955-DCAD95A32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45738" r="1663" b="45530"/>
          <a:stretch/>
        </p:blipFill>
        <p:spPr>
          <a:xfrm>
            <a:off x="2802731" y="4672012"/>
            <a:ext cx="6643688" cy="600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8761B1-A8FC-4DA4-9E9E-9501F3218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9" b="92769" l="32365" r="89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37" b="7034"/>
          <a:stretch/>
        </p:blipFill>
        <p:spPr>
          <a:xfrm>
            <a:off x="3367087" y="1564362"/>
            <a:ext cx="3028952" cy="3107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978E7DC-036F-4CAE-8DC5-F170990AF917}"/>
              </a:ext>
            </a:extLst>
          </p:cNvPr>
          <p:cNvSpPr txBox="1"/>
          <p:nvPr/>
        </p:nvSpPr>
        <p:spPr>
          <a:xfrm>
            <a:off x="3154225" y="458780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287E91-B9FB-4AAC-BBC2-EAC43D489AA7}"/>
              </a:ext>
            </a:extLst>
          </p:cNvPr>
          <p:cNvSpPr txBox="1"/>
          <p:nvPr/>
        </p:nvSpPr>
        <p:spPr>
          <a:xfrm>
            <a:off x="8612053" y="458780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AC653E-F2BF-4217-9977-47DD9740ADDE}"/>
              </a:ext>
            </a:extLst>
          </p:cNvPr>
          <p:cNvSpPr txBox="1"/>
          <p:nvPr/>
        </p:nvSpPr>
        <p:spPr>
          <a:xfrm>
            <a:off x="4671858" y="121446"/>
            <a:ext cx="290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58622A5-03B5-419C-A05D-A02C9566A67B}"/>
              </a:ext>
            </a:extLst>
          </p:cNvPr>
          <p:cNvGrpSpPr/>
          <p:nvPr/>
        </p:nvGrpSpPr>
        <p:grpSpPr>
          <a:xfrm>
            <a:off x="133731" y="-50323"/>
            <a:ext cx="1385888" cy="822092"/>
            <a:chOff x="314325" y="671513"/>
            <a:chExt cx="1847851" cy="1185863"/>
          </a:xfrm>
        </p:grpSpPr>
        <p:sp>
          <p:nvSpPr>
            <p:cNvPr id="11" name="Right Arrow 10">
              <a:extLst>
                <a:ext uri="{FF2B5EF4-FFF2-40B4-BE49-F238E27FC236}">
                  <a16:creationId xmlns="" xmlns:a16="http://schemas.microsoft.com/office/drawing/2014/main" id="{C34BA1BF-4F3C-4C07-B48E-AFAF1A2A2652}"/>
                </a:ext>
              </a:extLst>
            </p:cNvPr>
            <p:cNvSpPr/>
            <p:nvPr/>
          </p:nvSpPr>
          <p:spPr>
            <a:xfrm>
              <a:off x="314325" y="671513"/>
              <a:ext cx="1828800" cy="1185863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BC2FB7A-B006-408E-B365-C328D372B5AA}"/>
                </a:ext>
              </a:extLst>
            </p:cNvPr>
            <p:cNvSpPr txBox="1"/>
            <p:nvPr/>
          </p:nvSpPr>
          <p:spPr>
            <a:xfrm>
              <a:off x="571500" y="928688"/>
              <a:ext cx="159067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ধাপ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B2CC31-A375-4BCE-A041-089A40E12A95}"/>
              </a:ext>
            </a:extLst>
          </p:cNvPr>
          <p:cNvSpPr txBox="1"/>
          <p:nvPr/>
        </p:nvSpPr>
        <p:spPr>
          <a:xfrm>
            <a:off x="3778889" y="5319205"/>
            <a:ext cx="504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AX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B6B52CF-A71E-44C9-ADD7-722889D981C9}"/>
              </a:ext>
            </a:extLst>
          </p:cNvPr>
          <p:cNvCxnSpPr>
            <a:cxnSpLocks/>
          </p:cNvCxnSpPr>
          <p:nvPr/>
        </p:nvCxnSpPr>
        <p:spPr>
          <a:xfrm>
            <a:off x="587451" y="1195287"/>
            <a:ext cx="3632990" cy="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F009C53-3FE3-4D8E-97E4-3875740B9221}"/>
              </a:ext>
            </a:extLst>
          </p:cNvPr>
          <p:cNvSpPr txBox="1"/>
          <p:nvPr/>
        </p:nvSpPr>
        <p:spPr>
          <a:xfrm>
            <a:off x="161729" y="833967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06A9719-8CBC-4274-BF28-4B6D3BF8DF82}"/>
              </a:ext>
            </a:extLst>
          </p:cNvPr>
          <p:cNvCxnSpPr>
            <a:cxnSpLocks/>
          </p:cNvCxnSpPr>
          <p:nvPr/>
        </p:nvCxnSpPr>
        <p:spPr>
          <a:xfrm>
            <a:off x="640357" y="1813588"/>
            <a:ext cx="2975305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2C3BA2-3209-4ADC-AAB1-8F85AB085414}"/>
              </a:ext>
            </a:extLst>
          </p:cNvPr>
          <p:cNvSpPr txBox="1"/>
          <p:nvPr/>
        </p:nvSpPr>
        <p:spPr>
          <a:xfrm>
            <a:off x="190358" y="1453276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DDD23B96-BB7C-446A-AEAB-F5BD4095F8BF}"/>
              </a:ext>
            </a:extLst>
          </p:cNvPr>
          <p:cNvCxnSpPr>
            <a:cxnSpLocks/>
          </p:cNvCxnSpPr>
          <p:nvPr/>
        </p:nvCxnSpPr>
        <p:spPr>
          <a:xfrm>
            <a:off x="616080" y="2247757"/>
            <a:ext cx="275100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00236AA-2E01-4A59-8A6E-291DB0023D9A}"/>
              </a:ext>
            </a:extLst>
          </p:cNvPr>
          <p:cNvSpPr txBox="1"/>
          <p:nvPr/>
        </p:nvSpPr>
        <p:spPr>
          <a:xfrm>
            <a:off x="177608" y="1931318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61F1480-3C9F-4CDD-98EE-A5FE7400738B}"/>
              </a:ext>
            </a:extLst>
          </p:cNvPr>
          <p:cNvGrpSpPr/>
          <p:nvPr/>
        </p:nvGrpSpPr>
        <p:grpSpPr>
          <a:xfrm>
            <a:off x="5504739" y="708731"/>
            <a:ext cx="3319945" cy="2333895"/>
            <a:chOff x="-409928" y="1971675"/>
            <a:chExt cx="3667478" cy="2903955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6907D49A-E16B-459E-8C69-0BC6995875F2}"/>
                </a:ext>
              </a:extLst>
            </p:cNvPr>
            <p:cNvGrpSpPr/>
            <p:nvPr/>
          </p:nvGrpSpPr>
          <p:grpSpPr>
            <a:xfrm>
              <a:off x="957262" y="1971675"/>
              <a:ext cx="2300288" cy="1728788"/>
              <a:chOff x="957262" y="1971675"/>
              <a:chExt cx="2300288" cy="1728788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507DB8E3-B7AF-4A0A-AD73-867DFFD4F1ED}"/>
                  </a:ext>
                </a:extLst>
              </p:cNvPr>
              <p:cNvCxnSpPr/>
              <p:nvPr/>
            </p:nvCxnSpPr>
            <p:spPr>
              <a:xfrm flipV="1">
                <a:off x="990601" y="1971675"/>
                <a:ext cx="252412" cy="17049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6C8974C1-2A68-4F71-8D85-E6E0FBAC5B50}"/>
                  </a:ext>
                </a:extLst>
              </p:cNvPr>
              <p:cNvCxnSpPr/>
              <p:nvPr/>
            </p:nvCxnSpPr>
            <p:spPr>
              <a:xfrm>
                <a:off x="957262" y="3686176"/>
                <a:ext cx="2300288" cy="142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Arc 25">
              <a:extLst>
                <a:ext uri="{FF2B5EF4-FFF2-40B4-BE49-F238E27FC236}">
                  <a16:creationId xmlns="" xmlns:a16="http://schemas.microsoft.com/office/drawing/2014/main" id="{842F18DA-0786-41BC-BA89-4D9A04755A2D}"/>
                </a:ext>
              </a:extLst>
            </p:cNvPr>
            <p:cNvSpPr/>
            <p:nvPr/>
          </p:nvSpPr>
          <p:spPr>
            <a:xfrm rot="641042">
              <a:off x="-409928" y="2468237"/>
              <a:ext cx="2429693" cy="2407393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>
              <a:extLst>
                <a:ext uri="{FF2B5EF4-FFF2-40B4-BE49-F238E27FC236}">
                  <a16:creationId xmlns="" xmlns:a16="http://schemas.microsoft.com/office/drawing/2014/main" id="{BCEDF8EB-417D-4C31-A14E-3269AFE17F18}"/>
                </a:ext>
              </a:extLst>
            </p:cNvPr>
            <p:cNvSpPr/>
            <p:nvPr/>
          </p:nvSpPr>
          <p:spPr>
            <a:xfrm rot="17355971">
              <a:off x="991383" y="2447201"/>
              <a:ext cx="698755" cy="78224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81CF56B-BDD5-4B80-87B6-198BA5CE60BC}"/>
              </a:ext>
            </a:extLst>
          </p:cNvPr>
          <p:cNvGrpSpPr/>
          <p:nvPr/>
        </p:nvGrpSpPr>
        <p:grpSpPr>
          <a:xfrm>
            <a:off x="8931123" y="601249"/>
            <a:ext cx="2905434" cy="2288828"/>
            <a:chOff x="3860033" y="2343150"/>
            <a:chExt cx="3112267" cy="2288828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F299DCDF-35F8-47EA-880A-89214632CB22}"/>
                </a:ext>
              </a:extLst>
            </p:cNvPr>
            <p:cNvGrpSpPr/>
            <p:nvPr/>
          </p:nvGrpSpPr>
          <p:grpSpPr>
            <a:xfrm>
              <a:off x="4610099" y="2343150"/>
              <a:ext cx="2362201" cy="1481139"/>
              <a:chOff x="4610099" y="2343150"/>
              <a:chExt cx="2362201" cy="148113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0199F67E-157D-49DF-AABD-68157E8F31F9}"/>
                  </a:ext>
                </a:extLst>
              </p:cNvPr>
              <p:cNvCxnSpPr/>
              <p:nvPr/>
            </p:nvCxnSpPr>
            <p:spPr>
              <a:xfrm flipV="1">
                <a:off x="4610099" y="3800475"/>
                <a:ext cx="2362201" cy="23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="" xmlns:a16="http://schemas.microsoft.com/office/drawing/2014/main" id="{812D8650-B866-418D-9375-186AEAB47992}"/>
                  </a:ext>
                </a:extLst>
              </p:cNvPr>
              <p:cNvCxnSpPr/>
              <p:nvPr/>
            </p:nvCxnSpPr>
            <p:spPr>
              <a:xfrm flipV="1">
                <a:off x="4624388" y="2343150"/>
                <a:ext cx="1462087" cy="14668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Arc 31">
              <a:extLst>
                <a:ext uri="{FF2B5EF4-FFF2-40B4-BE49-F238E27FC236}">
                  <a16:creationId xmlns="" xmlns:a16="http://schemas.microsoft.com/office/drawing/2014/main" id="{F1C3EEF3-ED6D-492E-A154-2CDCB0492BF1}"/>
                </a:ext>
              </a:extLst>
            </p:cNvPr>
            <p:cNvSpPr/>
            <p:nvPr/>
          </p:nvSpPr>
          <p:spPr>
            <a:xfrm rot="1651172">
              <a:off x="3860033" y="2846040"/>
              <a:ext cx="1914525" cy="1785938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>
              <a:extLst>
                <a:ext uri="{FF2B5EF4-FFF2-40B4-BE49-F238E27FC236}">
                  <a16:creationId xmlns="" xmlns:a16="http://schemas.microsoft.com/office/drawing/2014/main" id="{55905ADD-8A68-43BE-B4B0-26E2C644C3C1}"/>
                </a:ext>
              </a:extLst>
            </p:cNvPr>
            <p:cNvSpPr/>
            <p:nvPr/>
          </p:nvSpPr>
          <p:spPr>
            <a:xfrm rot="17840363">
              <a:off x="5094136" y="3000702"/>
              <a:ext cx="698755" cy="78224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053A052-9F5E-4DE3-BEBE-083E6B2681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D20A5A2-18A6-45AD-9092-3EA266415429}"/>
              </a:ext>
            </a:extLst>
          </p:cNvPr>
          <p:cNvSpPr txBox="1"/>
          <p:nvPr/>
        </p:nvSpPr>
        <p:spPr>
          <a:xfrm>
            <a:off x="6626942" y="2054590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E729A00-57C5-4A72-B484-E8D1406D7457}"/>
              </a:ext>
            </a:extLst>
          </p:cNvPr>
          <p:cNvSpPr txBox="1"/>
          <p:nvPr/>
        </p:nvSpPr>
        <p:spPr>
          <a:xfrm>
            <a:off x="9579844" y="2054591"/>
            <a:ext cx="4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1964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5875 -0.0067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3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813</Words>
  <Application>Microsoft Office PowerPoint</Application>
  <PresentationFormat>Custom</PresentationFormat>
  <Paragraphs>202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Yunus</dc:creator>
  <cp:lastModifiedBy>eOn Technology</cp:lastModifiedBy>
  <cp:revision>108</cp:revision>
  <dcterms:created xsi:type="dcterms:W3CDTF">2019-05-18T05:43:40Z</dcterms:created>
  <dcterms:modified xsi:type="dcterms:W3CDTF">2020-05-18T09:47:21Z</dcterms:modified>
</cp:coreProperties>
</file>